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handoutMasterIdLst>
    <p:handoutMasterId r:id="rId22"/>
  </p:handoutMasterIdLst>
  <p:sldIdLst>
    <p:sldId id="257" r:id="rId2"/>
    <p:sldId id="270" r:id="rId3"/>
    <p:sldId id="273" r:id="rId4"/>
    <p:sldId id="258" r:id="rId5"/>
    <p:sldId id="271" r:id="rId6"/>
    <p:sldId id="261" r:id="rId7"/>
    <p:sldId id="274" r:id="rId8"/>
    <p:sldId id="259" r:id="rId9"/>
    <p:sldId id="272" r:id="rId10"/>
    <p:sldId id="260" r:id="rId11"/>
    <p:sldId id="264" r:id="rId12"/>
    <p:sldId id="262" r:id="rId13"/>
    <p:sldId id="265" r:id="rId14"/>
    <p:sldId id="266" r:id="rId15"/>
    <p:sldId id="267" r:id="rId16"/>
    <p:sldId id="269" r:id="rId17"/>
    <p:sldId id="268" r:id="rId18"/>
    <p:sldId id="275" r:id="rId19"/>
    <p:sldId id="263" r:id="rId20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5" autoAdjust="0"/>
    <p:restoredTop sz="89911" autoAdjust="0"/>
  </p:normalViewPr>
  <p:slideViewPr>
    <p:cSldViewPr snapToGrid="0">
      <p:cViewPr varScale="1">
        <p:scale>
          <a:sx n="77" d="100"/>
          <a:sy n="77" d="100"/>
        </p:scale>
        <p:origin x="66" y="459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1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A5DF4E3-45E7-4F14-B4F9-911B4C690142}" type="datetime2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2019年1月17日</a:t>
            </a:fld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3A28818-8057-4794-A7BE-842FF700294D}" type="datetime2">
              <a:rPr lang="zh-CN" altLang="en-US" smtClean="0"/>
              <a:pPr/>
              <a:t>2019年1月17日</a:t>
            </a:fld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dirty="0"/>
              <a:t>单击此处编辑母版文本样式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32674CE4-FBD8-4481-AEFB-CA53E599A7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长方形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23" name="长方形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24" name="长方形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25" name="长方形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26" name="长方形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27" name="长方形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 useBgFill="1">
        <p:nvSpPr>
          <p:cNvPr id="30" name="圆角矩形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 useBgFill="1">
        <p:nvSpPr>
          <p:cNvPr id="31" name="圆角矩形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7" name="长方形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10" name="长方形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11" name="长方形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zh-CN" altLang="en-US"/>
              <a:t>单击此处编辑母版副标题样式</a:t>
            </a:r>
            <a:endParaRPr lang="zh-cn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zh-cn" dirty="0"/>
              <a:t>添加页脚</a:t>
            </a:r>
            <a:endParaRPr lang="en-US" dirty="0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fld id="{6B961ADF-D8F6-45E0-ADA4-96ABDF6BF8CB}" type="datetime2">
              <a:rPr lang="zh-CN" altLang="en-US" smtClean="0"/>
              <a:t>2019年1月17日</a:t>
            </a:fld>
            <a:endParaRPr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  <a:p>
            <a:pPr lvl="1" rtl="0" eaLnBrk="1" latinLnBrk="0" hangingPunct="1"/>
            <a:r>
              <a:rPr lang="zh-CN" altLang="en-US"/>
              <a:t>第二级</a:t>
            </a:r>
          </a:p>
          <a:p>
            <a:pPr lvl="2" rtl="0" eaLnBrk="1" latinLnBrk="0" hangingPunct="1"/>
            <a:r>
              <a:rPr lang="zh-CN" altLang="en-US"/>
              <a:t>第三级</a:t>
            </a:r>
          </a:p>
          <a:p>
            <a:pPr lvl="3" rtl="0" eaLnBrk="1" latinLnBrk="0" hangingPunct="1"/>
            <a:r>
              <a:rPr lang="zh-CN" altLang="en-US"/>
              <a:t>第四级</a:t>
            </a:r>
          </a:p>
          <a:p>
            <a:pPr lvl="4" rtl="0" eaLnBrk="1" latinLnBrk="0" hangingPunct="1"/>
            <a:r>
              <a:rPr lang="zh-CN" altLang="en-US"/>
              <a:t>第五级</a:t>
            </a:r>
            <a:endParaRPr kumimoji="0"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356EF1-FDAD-4932-8CB1-BA1EF1306CA8}" type="datetime2">
              <a:rPr lang="zh-CN" altLang="en-US" smtClean="0"/>
              <a:t>2019年1月17日</a:t>
            </a:fld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cn" dirty="0"/>
              <a:t>编辑母版标题样式</a:t>
            </a:r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zh-cn" dirty="0"/>
              <a:t>单击此处编辑母版文本样式</a:t>
            </a:r>
          </a:p>
          <a:p>
            <a:pPr lvl="1" rtl="0" eaLnBrk="1" latinLnBrk="0" hangingPunct="1"/>
            <a:r>
              <a:rPr lang="zh-cn" dirty="0"/>
              <a:t>第二级</a:t>
            </a:r>
          </a:p>
          <a:p>
            <a:pPr lvl="2" rtl="0" eaLnBrk="1" latinLnBrk="0" hangingPunct="1"/>
            <a:r>
              <a:rPr lang="zh-cn" dirty="0"/>
              <a:t>第三级</a:t>
            </a:r>
          </a:p>
          <a:p>
            <a:pPr lvl="3" rtl="0" eaLnBrk="1" latinLnBrk="0" hangingPunct="1"/>
            <a:r>
              <a:rPr lang="zh-cn" dirty="0"/>
              <a:t>第四级</a:t>
            </a:r>
          </a:p>
          <a:p>
            <a:pPr lvl="4" rtl="0" eaLnBrk="1" latinLnBrk="0" hangingPunct="1"/>
            <a:r>
              <a:rPr lang="zh-cn" dirty="0"/>
              <a:t>第五级</a:t>
            </a:r>
            <a:endParaRPr kumimoji="0"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8D6003-6DBF-4E01-9D6B-13062B4B3967}" type="datetime2">
              <a:rPr lang="zh-CN" altLang="en-US" smtClean="0"/>
              <a:t>2019年1月17日</a:t>
            </a:fld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  <a:p>
            <a:pPr lvl="1" rtl="0" eaLnBrk="1" latinLnBrk="0" hangingPunct="1"/>
            <a:r>
              <a:rPr lang="zh-CN" altLang="en-US"/>
              <a:t>第二级</a:t>
            </a:r>
          </a:p>
          <a:p>
            <a:pPr lvl="2" rtl="0" eaLnBrk="1" latinLnBrk="0" hangingPunct="1"/>
            <a:r>
              <a:rPr lang="zh-CN" altLang="en-US"/>
              <a:t>第三级</a:t>
            </a:r>
          </a:p>
          <a:p>
            <a:pPr lvl="3" rtl="0" eaLnBrk="1" latinLnBrk="0" hangingPunct="1"/>
            <a:r>
              <a:rPr lang="zh-CN" altLang="en-US"/>
              <a:t>第四级</a:t>
            </a:r>
          </a:p>
          <a:p>
            <a:pPr lvl="4" rtl="0" eaLnBrk="1" latinLnBrk="0" hangingPunct="1"/>
            <a:r>
              <a:rPr lang="zh-CN" altLang="en-US"/>
              <a:t>第五级</a:t>
            </a:r>
            <a:endParaRPr kumimoji="0"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0542E2-407D-43B9-B0EF-A90942F87D18}" type="datetime2">
              <a:rPr lang="zh-CN" altLang="en-US" smtClean="0"/>
              <a:t>2019年1月17日</a:t>
            </a:fld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kumimoji="0"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F9B539-0CEC-4146-8886-BECE2105FFB7}" type="datetime2">
              <a:rPr lang="zh-CN" altLang="en-US" smtClean="0"/>
              <a:t>2019年1月17日</a:t>
            </a:fld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  <a:p>
            <a:pPr lvl="1" rtl="0" eaLnBrk="1" latinLnBrk="0" hangingPunct="1"/>
            <a:r>
              <a:rPr lang="zh-CN" altLang="en-US"/>
              <a:t>第二级</a:t>
            </a:r>
          </a:p>
          <a:p>
            <a:pPr lvl="2" rtl="0" eaLnBrk="1" latinLnBrk="0" hangingPunct="1"/>
            <a:r>
              <a:rPr lang="zh-CN" altLang="en-US"/>
              <a:t>第三级</a:t>
            </a:r>
          </a:p>
          <a:p>
            <a:pPr lvl="3" rtl="0" eaLnBrk="1" latinLnBrk="0" hangingPunct="1"/>
            <a:r>
              <a:rPr lang="zh-CN" altLang="en-US"/>
              <a:t>第四级</a:t>
            </a:r>
          </a:p>
          <a:p>
            <a:pPr lvl="4" rtl="0" eaLnBrk="1" latinLnBrk="0" hangingPunct="1"/>
            <a:r>
              <a:rPr lang="zh-CN" altLang="en-US"/>
              <a:t>第五级</a:t>
            </a:r>
            <a:endParaRPr kumimoji="0"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  <a:p>
            <a:pPr lvl="1" rtl="0" eaLnBrk="1" latinLnBrk="0" hangingPunct="1"/>
            <a:r>
              <a:rPr lang="zh-CN" altLang="en-US"/>
              <a:t>第二级</a:t>
            </a:r>
          </a:p>
          <a:p>
            <a:pPr lvl="2" rtl="0" eaLnBrk="1" latinLnBrk="0" hangingPunct="1"/>
            <a:r>
              <a:rPr lang="zh-CN" altLang="en-US"/>
              <a:t>第三级</a:t>
            </a:r>
          </a:p>
          <a:p>
            <a:pPr lvl="3" rtl="0" eaLnBrk="1" latinLnBrk="0" hangingPunct="1"/>
            <a:r>
              <a:rPr lang="zh-CN" altLang="en-US"/>
              <a:t>第四级</a:t>
            </a:r>
          </a:p>
          <a:p>
            <a:pPr lvl="4" rtl="0" eaLnBrk="1" latinLnBrk="0" hangingPunct="1"/>
            <a:r>
              <a:rPr lang="zh-CN" altLang="en-US"/>
              <a:t>第五级</a:t>
            </a:r>
            <a:endParaRPr kumimoji="0"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5E7D52-F468-426A-BB36-87D372E56047}" type="datetime2">
              <a:rPr lang="zh-CN" altLang="en-US" smtClean="0"/>
              <a:t>2019年1月17日</a:t>
            </a:fld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  <a:p>
            <a:pPr lvl="1" rtl="0" eaLnBrk="1" latinLnBrk="0" hangingPunct="1"/>
            <a:r>
              <a:rPr lang="zh-CN" altLang="en-US"/>
              <a:t>第二级</a:t>
            </a:r>
          </a:p>
          <a:p>
            <a:pPr lvl="2" rtl="0" eaLnBrk="1" latinLnBrk="0" hangingPunct="1"/>
            <a:r>
              <a:rPr lang="zh-CN" altLang="en-US"/>
              <a:t>第三级</a:t>
            </a:r>
          </a:p>
          <a:p>
            <a:pPr lvl="3" rtl="0" eaLnBrk="1" latinLnBrk="0" hangingPunct="1"/>
            <a:r>
              <a:rPr lang="zh-CN" altLang="en-US"/>
              <a:t>第四级</a:t>
            </a:r>
          </a:p>
          <a:p>
            <a:pPr lvl="4" rtl="0" eaLnBrk="1" latinLnBrk="0" hangingPunct="1"/>
            <a:r>
              <a:rPr lang="zh-CN" altLang="en-US"/>
              <a:t>第五级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  <a:p>
            <a:pPr lvl="1" rtl="0" eaLnBrk="1" latinLnBrk="0" hangingPunct="1"/>
            <a:r>
              <a:rPr lang="zh-CN" altLang="en-US"/>
              <a:t>第二级</a:t>
            </a:r>
          </a:p>
          <a:p>
            <a:pPr lvl="2" rtl="0" eaLnBrk="1" latinLnBrk="0" hangingPunct="1"/>
            <a:r>
              <a:rPr lang="zh-CN" altLang="en-US"/>
              <a:t>第三级</a:t>
            </a:r>
          </a:p>
          <a:p>
            <a:pPr lvl="3" rtl="0" eaLnBrk="1" latinLnBrk="0" hangingPunct="1"/>
            <a:r>
              <a:rPr lang="zh-CN" altLang="en-US"/>
              <a:t>第四级</a:t>
            </a:r>
          </a:p>
          <a:p>
            <a:pPr lvl="4" rtl="0" eaLnBrk="1" latinLnBrk="0" hangingPunct="1"/>
            <a:r>
              <a:rPr lang="zh-CN" altLang="en-US"/>
              <a:t>第五级</a:t>
            </a:r>
            <a:endParaRPr kumimoji="0" lang="en-US" dirty="0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26" name="日期占位符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527240-084C-4424-94CC-C29C5C16B56C}" type="datetime2">
              <a:rPr lang="zh-CN" altLang="en-US" smtClean="0"/>
              <a:t>2019年1月17日</a:t>
            </a:fld>
            <a:endParaRPr lang="en-US" dirty="0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/>
          <a:p>
            <a:pPr rtl="0"/>
            <a:fld id="{74E24FF4-28FC-4F17-A1F7-EEBB40A672F6}" type="datetime2">
              <a:rPr lang="zh-CN" altLang="en-US" smtClean="0"/>
              <a:t>2019年1月17日</a:t>
            </a:fld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8AE2AB-609C-4B7B-8E16-0AB865CFA893}" type="datetime2">
              <a:rPr lang="zh-CN" altLang="en-US" smtClean="0"/>
              <a:t>2019年1月17日</a:t>
            </a:fld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zh-cn" dirty="0"/>
              <a:t>编辑母版标题样式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  <a:p>
            <a:pPr lvl="1" rtl="0" eaLnBrk="1" latinLnBrk="0" hangingPunct="1"/>
            <a:r>
              <a:rPr lang="zh-CN" altLang="en-US"/>
              <a:t>第二级</a:t>
            </a:r>
          </a:p>
          <a:p>
            <a:pPr lvl="2" rtl="0" eaLnBrk="1" latinLnBrk="0" hangingPunct="1"/>
            <a:r>
              <a:rPr lang="zh-CN" altLang="en-US"/>
              <a:t>第三级</a:t>
            </a:r>
          </a:p>
          <a:p>
            <a:pPr lvl="3" rtl="0" eaLnBrk="1" latinLnBrk="0" hangingPunct="1"/>
            <a:r>
              <a:rPr lang="zh-CN" altLang="en-US"/>
              <a:t>第四级</a:t>
            </a:r>
          </a:p>
          <a:p>
            <a:pPr lvl="4" rtl="0" eaLnBrk="1" latinLnBrk="0" hangingPunct="1"/>
            <a:r>
              <a:rPr lang="zh-CN" altLang="en-US"/>
              <a:t>第五级</a:t>
            </a:r>
            <a:endParaRPr kumimoji="0"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9132B7-0125-457C-84B9-733C76542A57}" type="datetime2">
              <a:rPr lang="zh-CN" altLang="en-US" smtClean="0"/>
              <a:t>2019年1月17日</a:t>
            </a:fld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3" name="图片占位符 2" descr="为添加图像预留的空占位符。单击占位符，选择要添加的图像。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zh-CN" altLang="en-US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zh-CN" altLang="en-US"/>
              <a:t>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C82D64-44BB-44B8-8D12-C6B23D3DB24F}" type="datetime2">
              <a:rPr lang="zh-CN" altLang="en-US" smtClean="0"/>
              <a:t>2019年1月17日</a:t>
            </a:fld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长方形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长方形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长方形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长方形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长方形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33" name="圆角矩形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34" name="圆角矩形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长方形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长方形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长方形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长方形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长方形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长方形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zh-cn" dirty="0"/>
              <a:t>单击此处编辑母版标题样式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zh-cn" dirty="0"/>
              <a:t>编辑母版文本样式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/>
              <a:t>添加页脚</a:t>
            </a:r>
            <a:endParaRPr lang="en-US" dirty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FF7E999-41AB-432C-B3A7-BEA980E4A096}" type="datetime2">
              <a:rPr lang="zh-CN" altLang="en-US" smtClean="0"/>
              <a:pPr/>
              <a:t>2019年1月17日</a:t>
            </a:fld>
            <a:endParaRPr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42.png"/><Relationship Id="rId18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17" Type="http://schemas.openxmlformats.org/officeDocument/2006/relationships/image" Target="../media/image45.png"/><Relationship Id="rId2" Type="http://schemas.openxmlformats.org/officeDocument/2006/relationships/image" Target="../media/image35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120.png"/><Relationship Id="rId5" Type="http://schemas.openxmlformats.org/officeDocument/2006/relationships/image" Target="../media/image60.png"/><Relationship Id="rId15" Type="http://schemas.openxmlformats.org/officeDocument/2006/relationships/image" Target="../media/image43.png"/><Relationship Id="rId10" Type="http://schemas.openxmlformats.org/officeDocument/2006/relationships/image" Target="../media/image40.png"/><Relationship Id="rId4" Type="http://schemas.openxmlformats.org/officeDocument/2006/relationships/image" Target="../media/image50.png"/><Relationship Id="rId9" Type="http://schemas.openxmlformats.org/officeDocument/2006/relationships/image" Target="../media/image39.png"/><Relationship Id="rId14" Type="http://schemas.openxmlformats.org/officeDocument/2006/relationships/image" Target="../media/image1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9.png"/><Relationship Id="rId7" Type="http://schemas.openxmlformats.org/officeDocument/2006/relationships/image" Target="../media/image6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zh-CN" dirty="0"/>
              <a:t>Cosmic ray reconstruct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299984" y="4825720"/>
            <a:ext cx="6604000" cy="1752600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zh-CN" altLang="en-US" dirty="0"/>
              <a:t>王宏鹏</a:t>
            </a:r>
            <a:endParaRPr lang="en-US" altLang="zh-CN" dirty="0"/>
          </a:p>
          <a:p>
            <a:pPr rtl="0">
              <a:lnSpc>
                <a:spcPct val="150000"/>
              </a:lnSpc>
            </a:pPr>
            <a:r>
              <a:rPr lang="en-US" altLang="zh-CN" dirty="0"/>
              <a:t>618</a:t>
            </a:r>
          </a:p>
          <a:p>
            <a:pPr rtl="0">
              <a:lnSpc>
                <a:spcPct val="150000"/>
              </a:lnSpc>
            </a:pPr>
            <a:r>
              <a:rPr lang="en-US" altLang="zh-CN" dirty="0"/>
              <a:t>2019 -1-17</a:t>
            </a:r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874BF24-06AA-443D-99DB-B6EEF16A2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233" y="3748991"/>
            <a:ext cx="3410353" cy="233298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9D8F324-F359-48B6-8382-56682050C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233" y="921469"/>
            <a:ext cx="3494164" cy="233298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F135FE2-B32D-4BB6-9754-C10C1C729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018" y="662844"/>
            <a:ext cx="3878414" cy="27343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691C876-7DC1-4CA6-B4C3-7E2A43D404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7572" y="3652825"/>
            <a:ext cx="3819860" cy="27343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FB707B0-BDBB-46F9-88D8-4A30E3E1FC3D}"/>
                  </a:ext>
                </a:extLst>
              </p:cNvPr>
              <p:cNvSpPr/>
              <p:nvPr/>
            </p:nvSpPr>
            <p:spPr>
              <a:xfrm>
                <a:off x="8224021" y="6296197"/>
                <a:ext cx="5942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FB707B0-BDBB-46F9-88D8-4A30E3E1FC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021" y="6296197"/>
                <a:ext cx="594201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116423E2-CC5C-4625-919C-A83D3D1EA2C6}"/>
                  </a:ext>
                </a:extLst>
              </p:cNvPr>
              <p:cNvSpPr/>
              <p:nvPr/>
            </p:nvSpPr>
            <p:spPr>
              <a:xfrm>
                <a:off x="2711258" y="6149265"/>
                <a:ext cx="9596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116423E2-CC5C-4625-919C-A83D3D1EA2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258" y="6149265"/>
                <a:ext cx="95962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5271B0C-225A-4D23-8932-FD0FBCB68DDD}"/>
                  </a:ext>
                </a:extLst>
              </p:cNvPr>
              <p:cNvSpPr/>
              <p:nvPr/>
            </p:nvSpPr>
            <p:spPr>
              <a:xfrm>
                <a:off x="2760317" y="3177482"/>
                <a:ext cx="973472" cy="394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5271B0C-225A-4D23-8932-FD0FBCB68D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317" y="3177482"/>
                <a:ext cx="973472" cy="394019"/>
              </a:xfrm>
              <a:prstGeom prst="rect">
                <a:avLst/>
              </a:prstGeom>
              <a:blipFill>
                <a:blip r:embed="rId8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39B0F68-F28B-481C-95C2-FA363229FEB5}"/>
                  </a:ext>
                </a:extLst>
              </p:cNvPr>
              <p:cNvSpPr/>
              <p:nvPr/>
            </p:nvSpPr>
            <p:spPr>
              <a:xfrm>
                <a:off x="7890958" y="3212577"/>
                <a:ext cx="13380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39B0F68-F28B-481C-95C2-FA363229FE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958" y="3212577"/>
                <a:ext cx="1338059" cy="369332"/>
              </a:xfrm>
              <a:prstGeom prst="rect">
                <a:avLst/>
              </a:prstGeom>
              <a:blipFill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383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358182-5909-4C7E-A7B9-ADC33AFE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D170126-C4D3-492E-A710-7ABAD8608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81703"/>
            <a:ext cx="4540898" cy="2305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90EDBA7-F5F1-47A3-B980-344071223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938" y="1369366"/>
            <a:ext cx="4105470" cy="206855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AAFC875-99F2-40FD-8B87-E587A336A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6686938" y="3881703"/>
            <a:ext cx="4858141" cy="234769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0CE1B8-7279-4CEA-B26C-544B81BDB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70" y="1495293"/>
            <a:ext cx="4404048" cy="2150963"/>
          </a:xfrm>
          <a:prstGeom prst="rect">
            <a:avLst/>
          </a:prstGeom>
        </p:spPr>
      </p:pic>
      <p:sp>
        <p:nvSpPr>
          <p:cNvPr id="9" name="箭头: 右 8">
            <a:extLst>
              <a:ext uri="{FF2B5EF4-FFF2-40B4-BE49-F238E27FC236}">
                <a16:creationId xmlns:a16="http://schemas.microsoft.com/office/drawing/2014/main" id="{1C60FD31-FEA0-4CEE-B542-09F1173C8FEC}"/>
              </a:ext>
            </a:extLst>
          </p:cNvPr>
          <p:cNvSpPr/>
          <p:nvPr/>
        </p:nvSpPr>
        <p:spPr>
          <a:xfrm>
            <a:off x="143069" y="2687216"/>
            <a:ext cx="578501" cy="59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AD05D6FA-6B51-4922-A508-E9E4E48E9CD0}"/>
              </a:ext>
            </a:extLst>
          </p:cNvPr>
          <p:cNvSpPr/>
          <p:nvPr/>
        </p:nvSpPr>
        <p:spPr>
          <a:xfrm>
            <a:off x="143068" y="5178489"/>
            <a:ext cx="578501" cy="59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AB3AFA12-96BB-4576-A36A-982B520FE6E4}"/>
              </a:ext>
            </a:extLst>
          </p:cNvPr>
          <p:cNvSpPr/>
          <p:nvPr/>
        </p:nvSpPr>
        <p:spPr>
          <a:xfrm>
            <a:off x="6036905" y="2528392"/>
            <a:ext cx="578501" cy="59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363497E8-8584-4FF7-B385-03E087461C7D}"/>
              </a:ext>
            </a:extLst>
          </p:cNvPr>
          <p:cNvSpPr/>
          <p:nvPr/>
        </p:nvSpPr>
        <p:spPr>
          <a:xfrm>
            <a:off x="6036904" y="4352731"/>
            <a:ext cx="578501" cy="59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47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AB7676-0418-4467-9246-63CC22651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46875"/>
            <a:ext cx="10972800" cy="1066800"/>
          </a:xfrm>
        </p:spPr>
        <p:txBody>
          <a:bodyPr/>
          <a:lstStyle/>
          <a:p>
            <a:r>
              <a:rPr lang="en-US" altLang="zh-CN" dirty="0"/>
              <a:t> fit </a:t>
            </a:r>
            <a:r>
              <a:rPr lang="en-US" altLang="zh-CN" dirty="0" err="1"/>
              <a:t>vers</a:t>
            </a:r>
            <a:r>
              <a:rPr lang="en-US" altLang="zh-CN" dirty="0"/>
              <a:t> initial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82CA3A7-E6F6-47F3-94CB-9F9963607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66" y="4468624"/>
            <a:ext cx="2694327" cy="190883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BF94CDC-5040-4A82-A3A2-46AA7A8B6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117" y="4464613"/>
            <a:ext cx="2769519" cy="1908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B26BD21-EDA6-4C97-AE32-B9C8DBFECCF5}"/>
                  </a:ext>
                </a:extLst>
              </p:cNvPr>
              <p:cNvSpPr txBox="1"/>
              <p:nvPr/>
            </p:nvSpPr>
            <p:spPr>
              <a:xfrm>
                <a:off x="2718765" y="6373443"/>
                <a:ext cx="1884783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𝑓𝑖𝑡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𝑖𝑛𝑖</m:t>
                        </m:r>
                      </m:sub>
                    </m:sSub>
                  </m:oMath>
                </a14:m>
                <a:r>
                  <a:rPr lang="en-US" altLang="zh-CN" dirty="0"/>
                  <a:t>=0.616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B26BD21-EDA6-4C97-AE32-B9C8DBFEC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765" y="6373443"/>
                <a:ext cx="1884783" cy="391582"/>
              </a:xfrm>
              <a:prstGeom prst="rect">
                <a:avLst/>
              </a:prstGeom>
              <a:blipFill>
                <a:blip r:embed="rId4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9E46E02-CF84-4BE9-B712-3825536F387E}"/>
                  </a:ext>
                </a:extLst>
              </p:cNvPr>
              <p:cNvSpPr txBox="1"/>
              <p:nvPr/>
            </p:nvSpPr>
            <p:spPr>
              <a:xfrm>
                <a:off x="7766180" y="1882925"/>
                <a:ext cx="1884783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𝑓𝑖𝑡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𝑖𝑛𝑖</m:t>
                        </m:r>
                      </m:sub>
                    </m:sSub>
                  </m:oMath>
                </a14:m>
                <a:r>
                  <a:rPr lang="en-US" altLang="zh-CN" dirty="0"/>
                  <a:t>=0.61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9E46E02-CF84-4BE9-B712-3825536F3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180" y="1882925"/>
                <a:ext cx="1884783" cy="391582"/>
              </a:xfrm>
              <a:prstGeom prst="rect">
                <a:avLst/>
              </a:prstGeom>
              <a:blipFill>
                <a:blip r:embed="rId5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7990C4A6-5053-4D35-B571-C45EF276B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298" y="1988938"/>
            <a:ext cx="2789665" cy="19088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DB24349-9E6D-4FEA-8D3E-8C00331683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1710" y="1988938"/>
            <a:ext cx="2769519" cy="18414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1B8AE9E-3743-49B2-A983-8E3A7B3C7587}"/>
                  </a:ext>
                </a:extLst>
              </p:cNvPr>
              <p:cNvSpPr txBox="1"/>
              <p:nvPr/>
            </p:nvSpPr>
            <p:spPr>
              <a:xfrm>
                <a:off x="2989353" y="3830152"/>
                <a:ext cx="1884783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𝑓𝑖𝑡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𝑖𝑛𝑖</m:t>
                        </m:r>
                      </m:sub>
                    </m:sSub>
                  </m:oMath>
                </a14:m>
                <a:r>
                  <a:rPr lang="en-US" altLang="zh-CN" dirty="0"/>
                  <a:t>=0.801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1B8AE9E-3743-49B2-A983-8E3A7B3C7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353" y="3830152"/>
                <a:ext cx="1884783" cy="391582"/>
              </a:xfrm>
              <a:prstGeom prst="rect">
                <a:avLst/>
              </a:prstGeom>
              <a:blipFill>
                <a:blip r:embed="rId8"/>
                <a:stretch>
                  <a:fillRect t="-6154"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19D7B442-381F-47CB-9400-9F91D8DABB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3976" y="1995296"/>
            <a:ext cx="2749636" cy="184148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00545E2-10FA-4983-B8FC-D2DC9BB6F2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83611" y="1976550"/>
            <a:ext cx="2744595" cy="18536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D6A5A8E-3236-478C-8C75-4B264B5A3130}"/>
                  </a:ext>
                </a:extLst>
              </p:cNvPr>
              <p:cNvSpPr txBox="1"/>
              <p:nvPr/>
            </p:nvSpPr>
            <p:spPr>
              <a:xfrm>
                <a:off x="8609491" y="3897768"/>
                <a:ext cx="1884783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𝑓𝑖𝑡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𝑖𝑛𝑖</m:t>
                        </m:r>
                      </m:sub>
                    </m:sSub>
                  </m:oMath>
                </a14:m>
                <a:r>
                  <a:rPr lang="en-US" altLang="zh-CN" dirty="0"/>
                  <a:t>=0.893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D6A5A8E-3236-478C-8C75-4B264B5A3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491" y="3897768"/>
                <a:ext cx="1884783" cy="391582"/>
              </a:xfrm>
              <a:prstGeom prst="rect">
                <a:avLst/>
              </a:prstGeom>
              <a:blipFill>
                <a:blip r:embed="rId11"/>
                <a:stretch>
                  <a:fillRect t="-6154"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7018ECF0-4BFA-4A9A-BFD2-E30C4C36C3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09569" y="4535791"/>
            <a:ext cx="2674041" cy="184147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355F741-3C90-43EB-9D08-648D959E904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84481" y="4506601"/>
            <a:ext cx="2664314" cy="17978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A6C131C-A82A-446A-BA3A-09722CC431ED}"/>
                  </a:ext>
                </a:extLst>
              </p:cNvPr>
              <p:cNvSpPr txBox="1"/>
              <p:nvPr/>
            </p:nvSpPr>
            <p:spPr>
              <a:xfrm>
                <a:off x="8441219" y="6373443"/>
                <a:ext cx="1884783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𝑓𝑖𝑡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𝑖𝑛𝑖</m:t>
                        </m:r>
                      </m:sub>
                    </m:sSub>
                  </m:oMath>
                </a14:m>
                <a:r>
                  <a:rPr lang="en-US" altLang="zh-CN" dirty="0"/>
                  <a:t>=0.804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A6C131C-A82A-446A-BA3A-09722CC43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1219" y="6373443"/>
                <a:ext cx="1884783" cy="391582"/>
              </a:xfrm>
              <a:prstGeom prst="rect">
                <a:avLst/>
              </a:prstGeom>
              <a:blipFill>
                <a:blip r:embed="rId14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4A99A64-7988-4AE0-8B62-2853C2D89354}"/>
                  </a:ext>
                </a:extLst>
              </p:cNvPr>
              <p:cNvSpPr txBox="1"/>
              <p:nvPr/>
            </p:nvSpPr>
            <p:spPr>
              <a:xfrm>
                <a:off x="889518" y="3941549"/>
                <a:ext cx="1293845" cy="39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4A99A64-7988-4AE0-8B62-2853C2D89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18" y="3941549"/>
                <a:ext cx="1293845" cy="394019"/>
              </a:xfrm>
              <a:prstGeom prst="rect">
                <a:avLst/>
              </a:prstGeom>
              <a:blipFill>
                <a:blip r:embed="rId1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3531386-57ED-48A2-AA6C-5DE9E56147AD}"/>
                  </a:ext>
                </a:extLst>
              </p:cNvPr>
              <p:cNvSpPr txBox="1"/>
              <p:nvPr/>
            </p:nvSpPr>
            <p:spPr>
              <a:xfrm>
                <a:off x="1017206" y="6373443"/>
                <a:ext cx="12938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3531386-57ED-48A2-AA6C-5DE9E5614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06" y="6373443"/>
                <a:ext cx="129384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49A5F40-6E6C-4358-A694-15636D65C1B2}"/>
                  </a:ext>
                </a:extLst>
              </p:cNvPr>
              <p:cNvSpPr txBox="1"/>
              <p:nvPr/>
            </p:nvSpPr>
            <p:spPr>
              <a:xfrm>
                <a:off x="7455679" y="3956323"/>
                <a:ext cx="12938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49A5F40-6E6C-4358-A694-15636D65C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679" y="3956323"/>
                <a:ext cx="1293845" cy="369332"/>
              </a:xfrm>
              <a:prstGeom prst="rect">
                <a:avLst/>
              </a:prstGeom>
              <a:blipFill>
                <a:blip r:embed="rId1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CC4DC35B-E79B-4076-907D-AEF6F73D27C3}"/>
                  </a:ext>
                </a:extLst>
              </p:cNvPr>
              <p:cNvSpPr txBox="1"/>
              <p:nvPr/>
            </p:nvSpPr>
            <p:spPr>
              <a:xfrm>
                <a:off x="6988628" y="6390396"/>
                <a:ext cx="12938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CC4DC35B-E79B-4076-907D-AEF6F73D2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628" y="6390396"/>
                <a:ext cx="1293845" cy="369332"/>
              </a:xfrm>
              <a:prstGeom prst="rect">
                <a:avLst/>
              </a:prstGeom>
              <a:blipFill>
                <a:blip r:embed="rId1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22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358182-5909-4C7E-A7B9-ADC33AFE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 cluster =3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1C9D64-8163-4DB8-A3C6-9D5717DA9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70F12F9-C8A6-442E-8483-248D70A08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473" y="2731204"/>
            <a:ext cx="5243804" cy="25959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E7F3E18-03E6-49B8-B6E0-6A8929246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461" y="2412174"/>
            <a:ext cx="3258069" cy="323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6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358182-5909-4C7E-A7B9-ADC33AFE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 cluster =4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1C9D64-8163-4DB8-A3C6-9D5717DA9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6D5F09D-9481-4B86-B65D-E2F9A6DB6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531" y="1995196"/>
            <a:ext cx="4696408" cy="227765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FDD02C-EB0F-490B-870E-CD83B8FA7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081" y="2285689"/>
            <a:ext cx="2004124" cy="198716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279813B-A682-493F-80C5-E0AB999FC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735" y="4566418"/>
            <a:ext cx="4634204" cy="214216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9726D8-D60B-4928-A553-9F700FBC2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0930" y="4721418"/>
            <a:ext cx="1976275" cy="198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1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358182-5909-4C7E-A7B9-ADC33AFE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 cluster =1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1C9D64-8163-4DB8-A3C6-9D5717DA9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5F8F6FD-1C36-4837-9258-A309792F2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741" y="2479370"/>
            <a:ext cx="1763620" cy="174906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5CD2B04-2FAE-4BFC-95D8-26F842FC8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4411980"/>
            <a:ext cx="4789714" cy="24098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9823096-1993-447D-B94D-80CAF6AF1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741" y="4890672"/>
            <a:ext cx="1826888" cy="181939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788F212-79A0-4A32-8C85-7441E20C9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2001538"/>
            <a:ext cx="4721290" cy="227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8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358182-5909-4C7E-A7B9-ADC33AFEB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33" y="5964634"/>
            <a:ext cx="2751834" cy="1066800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132492 events</a:t>
            </a:r>
            <a:endParaRPr lang="zh-CN" altLang="en-US" sz="2400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E6A25468-773D-4845-85D9-ACBBEEDA55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8955" y="3585016"/>
            <a:ext cx="3584235" cy="247802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78001EE-532C-4C99-8CC0-D4F5B02B5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543" y="630235"/>
            <a:ext cx="3584235" cy="237418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F952131-59CA-4732-A914-553502441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3223" y="536380"/>
            <a:ext cx="3674452" cy="2468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CBB91FD-B4DC-4C2E-8821-0204B9CE1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8812" y="3429000"/>
            <a:ext cx="3674452" cy="24625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194A6DD-E4F5-4FEC-ACAD-D22850E88B0D}"/>
                  </a:ext>
                </a:extLst>
              </p:cNvPr>
              <p:cNvSpPr txBox="1"/>
              <p:nvPr/>
            </p:nvSpPr>
            <p:spPr>
              <a:xfrm>
                <a:off x="2612570" y="3097708"/>
                <a:ext cx="1293845" cy="39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194A6DD-E4F5-4FEC-ACAD-D22850E88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570" y="3097708"/>
                <a:ext cx="1293845" cy="394019"/>
              </a:xfrm>
              <a:prstGeom prst="rect">
                <a:avLst/>
              </a:prstGeom>
              <a:blipFill>
                <a:blip r:embed="rId6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B01A4EA8-B3B8-4503-8F2F-D6DE7DB20422}"/>
                  </a:ext>
                </a:extLst>
              </p:cNvPr>
              <p:cNvSpPr/>
              <p:nvPr/>
            </p:nvSpPr>
            <p:spPr>
              <a:xfrm>
                <a:off x="8324277" y="2910564"/>
                <a:ext cx="978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B01A4EA8-B3B8-4503-8F2F-D6DE7DB204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4277" y="2910564"/>
                <a:ext cx="978986" cy="369332"/>
              </a:xfrm>
              <a:prstGeom prst="rect">
                <a:avLst/>
              </a:prstGeom>
              <a:blipFill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F3109E8F-7A0D-4ED7-8CD1-E4295C6EC88C}"/>
                  </a:ext>
                </a:extLst>
              </p:cNvPr>
              <p:cNvSpPr/>
              <p:nvPr/>
            </p:nvSpPr>
            <p:spPr>
              <a:xfrm>
                <a:off x="2779681" y="6313368"/>
                <a:ext cx="9596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F3109E8F-7A0D-4ED7-8CD1-E4295C6EC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681" y="6313368"/>
                <a:ext cx="95962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24EB996D-7C9B-4245-808B-AD6D5465C0C1}"/>
                  </a:ext>
                </a:extLst>
              </p:cNvPr>
              <p:cNvSpPr/>
              <p:nvPr/>
            </p:nvSpPr>
            <p:spPr>
              <a:xfrm>
                <a:off x="8452699" y="6095883"/>
                <a:ext cx="5942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24EB996D-7C9B-4245-808B-AD6D5465C0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699" y="6095883"/>
                <a:ext cx="594201" cy="369332"/>
              </a:xfrm>
              <a:prstGeom prst="rect">
                <a:avLst/>
              </a:prstGeom>
              <a:blipFill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39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358182-5909-4C7E-A7B9-ADC33AFE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4DFF73BD-D3E5-4FC8-BC78-BBBD5B4CF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1106" y="4014314"/>
            <a:ext cx="3730221" cy="261143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001BA65-76B9-4D98-B6E2-1E4510719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119" y="3819333"/>
            <a:ext cx="3707283" cy="261143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11A0F7D-BCF0-4F0D-B78C-EAC038564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805" y="983959"/>
            <a:ext cx="3669522" cy="26114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0B2766C-3BFE-426B-A3DC-ABF67A53F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2711" y="1143000"/>
            <a:ext cx="3612691" cy="2541036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AC803901-F91F-4B74-9D33-02296D16CD59}"/>
              </a:ext>
            </a:extLst>
          </p:cNvPr>
          <p:cNvSpPr txBox="1">
            <a:spLocks/>
          </p:cNvSpPr>
          <p:nvPr/>
        </p:nvSpPr>
        <p:spPr>
          <a:xfrm>
            <a:off x="103333" y="5964634"/>
            <a:ext cx="2751834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2400"/>
              <a:t>132492 events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495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24A323-7AE1-424F-BFD5-33B7AF511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3CD777-EFCA-4B66-B278-8EC40445C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41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AC5159-E3D9-44BD-9F21-CEEE96259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431553-0C22-418D-AB1D-F31703CD6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12177AB-B75C-43A3-B72E-4D7C017AB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435" y="1247293"/>
            <a:ext cx="4159239" cy="27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3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84C9E4-A226-410B-B82C-91AB5B349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7B9AC18-13B6-4C89-ABFF-9C72F90F67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4441" y="2244759"/>
                <a:ext cx="10972800" cy="4325112"/>
              </a:xfrm>
            </p:spPr>
            <p:txBody>
              <a:bodyPr/>
              <a:lstStyle/>
              <a:p>
                <a:pPr>
                  <a:lnSpc>
                    <a:spcPct val="200000"/>
                  </a:lnSpc>
                </a:pPr>
                <a:r>
                  <a:rPr lang="en-US" altLang="zh-CN" dirty="0"/>
                  <a:t>200000 samples 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altLang="zh-CN" dirty="0"/>
                  <a:t>Single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/>
                  <a:t> from (0,20cm,0)  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altLang="zh-CN" dirty="0"/>
                  <a:t> Angles cover outer barrel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7B9AC18-13B6-4C89-ABFF-9C72F90F67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441" y="2244759"/>
                <a:ext cx="10972800" cy="432511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51ACDB13-E385-40A3-94CE-5329B343A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984" y="2244759"/>
            <a:ext cx="4057915" cy="190496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856166E-645E-453B-B414-2DB9E4C15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4858" y="2214465"/>
            <a:ext cx="1967785" cy="193526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2B10453-1654-443B-8018-27391251F1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6612" y="4661022"/>
            <a:ext cx="3865537" cy="189233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EAA1B94-37CA-439D-A7DE-FEC3417687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0841" y="4487370"/>
            <a:ext cx="1967785" cy="195165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5ABAB83-57DF-44BD-8CF4-40D84D493D2E}"/>
              </a:ext>
            </a:extLst>
          </p:cNvPr>
          <p:cNvSpPr txBox="1"/>
          <p:nvPr/>
        </p:nvSpPr>
        <p:spPr>
          <a:xfrm>
            <a:off x="6096000" y="1597508"/>
            <a:ext cx="136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X-Y plane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D81C418-1BC5-428F-8D4B-A73A9B954432}"/>
              </a:ext>
            </a:extLst>
          </p:cNvPr>
          <p:cNvSpPr txBox="1"/>
          <p:nvPr/>
        </p:nvSpPr>
        <p:spPr>
          <a:xfrm>
            <a:off x="8067869" y="1597508"/>
            <a:ext cx="3750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Inner             middle                 outer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47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91ACE0-3B77-40BF-A30E-C821748B2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41DF20-B9B8-4871-B5C6-314647ED0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45" y="2083648"/>
            <a:ext cx="10972800" cy="4325112"/>
          </a:xfrm>
        </p:spPr>
        <p:txBody>
          <a:bodyPr/>
          <a:lstStyle/>
          <a:p>
            <a:pPr marL="109728" indent="0">
              <a:buNone/>
            </a:pPr>
            <a:endParaRPr lang="en-US" altLang="zh-CN" dirty="0"/>
          </a:p>
          <a:p>
            <a:r>
              <a:rPr lang="en-US" altLang="zh-CN" dirty="0" err="1"/>
              <a:t>RecCgemCluser</a:t>
            </a:r>
            <a:endParaRPr lang="en-US" altLang="zh-CN" dirty="0"/>
          </a:p>
          <a:p>
            <a:pPr marL="109728" indent="0">
              <a:buNone/>
            </a:pPr>
            <a:r>
              <a:rPr lang="en-US" altLang="zh-CN" dirty="0"/>
              <a:t>  </a:t>
            </a:r>
          </a:p>
          <a:p>
            <a:pPr marL="109728" indent="0">
              <a:buNone/>
            </a:pPr>
            <a:r>
              <a:rPr lang="en-US" altLang="zh-CN" dirty="0"/>
              <a:t>   X cluster</a:t>
            </a:r>
          </a:p>
          <a:p>
            <a:pPr marL="109728" indent="0">
              <a:buNone/>
            </a:pPr>
            <a:r>
              <a:rPr lang="en-US" altLang="zh-CN" dirty="0"/>
              <a:t>  …..</a:t>
            </a:r>
          </a:p>
          <a:p>
            <a:pPr marL="109728" indent="0">
              <a:buNone/>
            </a:pPr>
            <a:r>
              <a:rPr lang="en-US" altLang="zh-CN" dirty="0"/>
              <a:t>   V cluster</a:t>
            </a:r>
          </a:p>
          <a:p>
            <a:pPr marL="109728" indent="0">
              <a:buNone/>
            </a:pPr>
            <a:r>
              <a:rPr lang="en-US" altLang="zh-CN" dirty="0"/>
              <a:t>   ….</a:t>
            </a:r>
          </a:p>
          <a:p>
            <a:pPr marL="109728" indent="0">
              <a:buNone/>
            </a:pPr>
            <a:r>
              <a:rPr lang="en-US" altLang="zh-CN" dirty="0"/>
              <a:t>   Z cluster</a:t>
            </a:r>
          </a:p>
          <a:p>
            <a:pPr marL="109728" indent="0">
              <a:buNone/>
            </a:pPr>
            <a:r>
              <a:rPr lang="en-US" altLang="zh-CN" dirty="0"/>
              <a:t>   …..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6C6A856-ACAD-485A-BB7D-1FF9F9F49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775" y="3991947"/>
            <a:ext cx="1615155" cy="2286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75E4AA5-66BF-4889-88BB-4712AD575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5741" y="4007991"/>
            <a:ext cx="1359485" cy="202652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696AA63-1860-41B6-9AA3-648FCC64F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1467" y="1006274"/>
            <a:ext cx="1588034" cy="228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68F4A4B-95CF-4995-A0C1-46422D79A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135" y="948528"/>
            <a:ext cx="1724795" cy="253405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19A3CD7-9386-4EAD-B464-8C9117E6EF8E}"/>
              </a:ext>
            </a:extLst>
          </p:cNvPr>
          <p:cNvSpPr txBox="1"/>
          <p:nvPr/>
        </p:nvSpPr>
        <p:spPr>
          <a:xfrm>
            <a:off x="6229135" y="3418137"/>
            <a:ext cx="212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2+2+2=6 </a:t>
            </a:r>
            <a:r>
              <a:rPr lang="en-US" altLang="zh-CN" dirty="0" err="1"/>
              <a:t>clsuters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2A63825-1C86-477D-A9A6-13491CC02049}"/>
              </a:ext>
            </a:extLst>
          </p:cNvPr>
          <p:cNvSpPr txBox="1"/>
          <p:nvPr/>
        </p:nvSpPr>
        <p:spPr>
          <a:xfrm>
            <a:off x="9028015" y="3450672"/>
            <a:ext cx="212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2+2+3=7 </a:t>
            </a:r>
            <a:r>
              <a:rPr lang="en-US" altLang="zh-CN" dirty="0" err="1"/>
              <a:t>clsuters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EDAFAC3-8531-479F-9F63-48FEC1287E1D}"/>
              </a:ext>
            </a:extLst>
          </p:cNvPr>
          <p:cNvSpPr txBox="1"/>
          <p:nvPr/>
        </p:nvSpPr>
        <p:spPr>
          <a:xfrm>
            <a:off x="6096000" y="6303345"/>
            <a:ext cx="212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2+2+4=8 </a:t>
            </a:r>
            <a:r>
              <a:rPr lang="en-US" altLang="zh-CN" dirty="0" err="1"/>
              <a:t>clsuters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AAC5EC1-FF71-448F-8929-CCD0D55AED31}"/>
              </a:ext>
            </a:extLst>
          </p:cNvPr>
          <p:cNvSpPr txBox="1"/>
          <p:nvPr/>
        </p:nvSpPr>
        <p:spPr>
          <a:xfrm>
            <a:off x="9196874" y="6316604"/>
            <a:ext cx="212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1+1+1=3 </a:t>
            </a:r>
            <a:r>
              <a:rPr lang="en-US" altLang="zh-CN" dirty="0" err="1"/>
              <a:t>clsuters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665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6594ADF-4A62-4EC1-9715-C1F7AAD05F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Parameter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6594ADF-4A62-4EC1-9715-C1F7AAD05F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80289792-1961-4B1B-BCC0-23BE8FF02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159" y="2686556"/>
            <a:ext cx="4168841" cy="365826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88710CB-6D2C-42C4-A1E4-421A32C0F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227" y="2499283"/>
            <a:ext cx="4641524" cy="375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6594ADF-4A62-4EC1-9715-C1F7AAD05F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Parameter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6594ADF-4A62-4EC1-9715-C1F7AAD05F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80289792-1961-4B1B-BCC0-23BE8FF02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123" y="2611911"/>
            <a:ext cx="4168841" cy="365826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88710CB-6D2C-42C4-A1E4-421A32C0F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2052" y="2483525"/>
            <a:ext cx="4299730" cy="34796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9ABA9720-270C-499B-844B-1912F3291F27}"/>
                  </a:ext>
                </a:extLst>
              </p:cNvPr>
              <p:cNvSpPr/>
              <p:nvPr/>
            </p:nvSpPr>
            <p:spPr>
              <a:xfrm>
                <a:off x="823013" y="2883551"/>
                <a:ext cx="1292405" cy="671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:(0,2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9ABA9720-270C-499B-844B-1912F3291F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013" y="2883551"/>
                <a:ext cx="1292405" cy="671018"/>
              </a:xfrm>
              <a:prstGeom prst="rect">
                <a:avLst/>
              </a:prstGeom>
              <a:blipFill>
                <a:blip r:embed="rId5"/>
                <a:stretch>
                  <a:fillRect r="-943" b="-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43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38A0B2C-70DE-434E-BEEA-1EFBF90E679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38A0B2C-70DE-434E-BEEA-1EFBF90E67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39DCA5-4ABF-4B31-8146-EDFC4A2CF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78B72AF-DA5F-468E-807C-85D9294A0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106" y="1001116"/>
            <a:ext cx="3096169" cy="26517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8CECA1B-3251-413E-A27A-6BA762F04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848" y="3794760"/>
            <a:ext cx="3378782" cy="273431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870AA9D-95BC-47A9-8A19-C68A569481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307" y="2281509"/>
            <a:ext cx="3445835" cy="3026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5A9C23F-89CD-48F8-AE8C-099DBC112BAF}"/>
                  </a:ext>
                </a:extLst>
              </p:cNvPr>
              <p:cNvSpPr txBox="1"/>
              <p:nvPr/>
            </p:nvSpPr>
            <p:spPr>
              <a:xfrm>
                <a:off x="2028120" y="5489561"/>
                <a:ext cx="3545022" cy="1173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5A9C23F-89CD-48F8-AE8C-099DBC112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120" y="5489561"/>
                <a:ext cx="3545022" cy="11737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709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8A0B2C-70DE-434E-BEEA-1EFBF90E6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5A9C23F-89CD-48F8-AE8C-099DBC112BAF}"/>
                  </a:ext>
                </a:extLst>
              </p:cNvPr>
              <p:cNvSpPr txBox="1"/>
              <p:nvPr/>
            </p:nvSpPr>
            <p:spPr>
              <a:xfrm>
                <a:off x="5766318" y="5393093"/>
                <a:ext cx="3225696" cy="1307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5A9C23F-89CD-48F8-AE8C-099DBC112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318" y="5393093"/>
                <a:ext cx="3225696" cy="13077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2C5D8AED-B9A0-4806-BCA9-ED8DF4239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848" y="1618446"/>
            <a:ext cx="4236391" cy="37746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内容占位符 12">
                <a:extLst>
                  <a:ext uri="{FF2B5EF4-FFF2-40B4-BE49-F238E27FC236}">
                    <a16:creationId xmlns:a16="http://schemas.microsoft.com/office/drawing/2014/main" id="{A3071633-36EC-4046-81C0-C16C7E6F6D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1330" y="2683382"/>
                <a:ext cx="3340360" cy="15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0,2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altLang="zh-CN" b="0" dirty="0"/>
              </a:p>
              <a:p>
                <a:r>
                  <a:rPr lang="en-US" altLang="zh-CN" dirty="0"/>
                  <a:t>Polar axis: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内容占位符 12">
                <a:extLst>
                  <a:ext uri="{FF2B5EF4-FFF2-40B4-BE49-F238E27FC236}">
                    <a16:creationId xmlns:a16="http://schemas.microsoft.com/office/drawing/2014/main" id="{A3071633-36EC-4046-81C0-C16C7E6F6D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1330" y="2683382"/>
                <a:ext cx="3340360" cy="1592552"/>
              </a:xfrm>
              <a:prstGeom prst="rect">
                <a:avLst/>
              </a:prstGeom>
              <a:blipFill>
                <a:blip r:embed="rId4"/>
                <a:stretch>
                  <a:fillRect l="-183" b="-76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内容占位符 12">
                <a:extLst>
                  <a:ext uri="{FF2B5EF4-FFF2-40B4-BE49-F238E27FC236}">
                    <a16:creationId xmlns:a16="http://schemas.microsoft.com/office/drawing/2014/main" id="{0DF7DC3A-4B81-4C02-987D-BC63D3A1D4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16077" y="2566048"/>
                <a:ext cx="3340360" cy="1592552"/>
              </a:xfrm>
              <a:prstGeom prst="rect">
                <a:avLst/>
              </a:prstGeom>
            </p:spPr>
            <p:txBody>
              <a:bodyPr vert="horz" wrap="square" rtlCol="0">
                <a:spAutoFit/>
              </a:bodyPr>
              <a:lstStyle>
                <a:lvl1pPr marL="365760" indent="-256032" algn="l" rtl="0" eaLnBrk="1" latinLnBrk="0" hangingPunct="1">
                  <a:spcBef>
                    <a:spcPts val="300"/>
                  </a:spcBef>
                  <a:buClr>
                    <a:schemeClr val="accent3">
                      <a:lumMod val="75000"/>
                    </a:schemeClr>
                  </a:buClr>
                  <a:buFont typeface="Georgia"/>
                  <a:buChar char="•"/>
                  <a:defRPr kumimoji="0" sz="2800" kern="12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58368" indent="-246888" algn="l" rtl="0" eaLnBrk="1" latinLnBrk="0" hangingPunct="1">
                  <a:spcBef>
                    <a:spcPts val="300"/>
                  </a:spcBef>
                  <a:buClr>
                    <a:schemeClr val="accent2">
                      <a:lumMod val="75000"/>
                    </a:schemeClr>
                  </a:buClr>
                  <a:buFont typeface="Georgia"/>
                  <a:buChar char="▫"/>
                  <a:defRPr kumimoji="0" sz="2600" kern="12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2pPr>
                <a:lvl3pPr marL="923544" indent="-219456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2400" kern="12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3pPr>
                <a:lvl4pPr marL="1179576" indent="-201168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2200" kern="12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4pPr>
                <a:lvl5pPr marL="1389888" indent="-18288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2000" kern="120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5pPr>
                <a:lvl6pPr marL="1609344" indent="-18288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15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240280" indent="-18288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: ±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:(0,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Polar axis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内容占位符 12">
                <a:extLst>
                  <a:ext uri="{FF2B5EF4-FFF2-40B4-BE49-F238E27FC236}">
                    <a16:creationId xmlns:a16="http://schemas.microsoft.com/office/drawing/2014/main" id="{0DF7DC3A-4B81-4C02-987D-BC63D3A1D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077" y="2566048"/>
                <a:ext cx="3340360" cy="1592552"/>
              </a:xfrm>
              <a:prstGeom prst="rect">
                <a:avLst/>
              </a:prstGeom>
              <a:blipFill>
                <a:blip r:embed="rId5"/>
                <a:stretch>
                  <a:fillRect b="-76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8161671D-74BF-479B-9AA4-1802B31891B6}"/>
                  </a:ext>
                </a:extLst>
              </p:cNvPr>
              <p:cNvSpPr/>
              <p:nvPr/>
            </p:nvSpPr>
            <p:spPr>
              <a:xfrm>
                <a:off x="-606490" y="5453219"/>
                <a:ext cx="6096000" cy="89678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dirty="0"/>
              </a:p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                     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′,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𝑡𝑔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      </a:t>
                </a: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8161671D-74BF-479B-9AA4-1802B31891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6490" y="5453219"/>
                <a:ext cx="6096000" cy="896784"/>
              </a:xfrm>
              <a:prstGeom prst="rect">
                <a:avLst/>
              </a:prstGeom>
              <a:blipFill>
                <a:blip r:embed="rId6"/>
                <a:stretch>
                  <a:fillRect b="-54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箭头: 右 15">
            <a:extLst>
              <a:ext uri="{FF2B5EF4-FFF2-40B4-BE49-F238E27FC236}">
                <a16:creationId xmlns:a16="http://schemas.microsoft.com/office/drawing/2014/main" id="{26D6A2A0-59CB-4376-A47D-A6466BCE0BD3}"/>
              </a:ext>
            </a:extLst>
          </p:cNvPr>
          <p:cNvSpPr/>
          <p:nvPr/>
        </p:nvSpPr>
        <p:spPr>
          <a:xfrm>
            <a:off x="3685591" y="3164378"/>
            <a:ext cx="572278" cy="5292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87C529A9-86AD-46D6-BA60-9FB8803E56BF}"/>
              </a:ext>
            </a:extLst>
          </p:cNvPr>
          <p:cNvSpPr/>
          <p:nvPr/>
        </p:nvSpPr>
        <p:spPr>
          <a:xfrm>
            <a:off x="4917232" y="5587227"/>
            <a:ext cx="572278" cy="5292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93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22C84F-466F-464F-B2FB-1D84E9529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FCN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6A43E07-3103-482E-B413-87593E3AC8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num>
                              <m:den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/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num>
                              <m:den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=130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𝑢𝑚</m:t>
                    </m:r>
                  </m:oMath>
                </a14:m>
                <a:r>
                  <a:rPr lang="en-US" altLang="zh-CN" dirty="0"/>
                  <a:t> deviation of cluster</a:t>
                </a: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𝑟𝑎𝑑𝑖𝑢𝑠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𝑙𝑎𝑦𝑒𝑟</m:t>
                    </m:r>
                  </m:oMath>
                </a14:m>
                <a:r>
                  <a:rPr lang="en-US" altLang="zh-CN" dirty="0"/>
                  <a:t>  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6A43E07-3103-482E-B413-87593E3AC8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B47E23D8-B794-42A1-AFE7-4C77BF4DD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070" y="2512236"/>
            <a:ext cx="4824930" cy="226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267376-3E3F-4AB9-BD4E-B78E44C2B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Z CLUSTER = 2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8AB7E8-022C-4CE3-8E41-D1490D8FF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34500 EVENTS 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5E2AB4D-5FE2-420B-AC46-802A54380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067" y="3060440"/>
            <a:ext cx="1967785" cy="19352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466F867-290D-4F07-A890-352D302E6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020" y="3134277"/>
            <a:ext cx="4057915" cy="190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4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培训演示文稿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4494_TF03460604" id="{497F7A61-B52F-47CA-A08F-2B310BFFB5D9}" vid="{917F7D93-DFDC-480E-94E9-A8AEB525E711}"/>
    </a:ext>
  </a:extLst>
</a:theme>
</file>

<file path=ppt/theme/theme2.xml><?xml version="1.0" encoding="utf-8"?>
<a:theme xmlns:a="http://schemas.openxmlformats.org/drawingml/2006/main" name="Office 主题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培训演示文稿</Template>
  <TotalTime>2259</TotalTime>
  <Words>294</Words>
  <Application>Microsoft Office PowerPoint</Application>
  <PresentationFormat>宽屏</PresentationFormat>
  <Paragraphs>72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微软雅黑</vt:lpstr>
      <vt:lpstr>Calibri</vt:lpstr>
      <vt:lpstr>Cambria Math</vt:lpstr>
      <vt:lpstr>Georgia</vt:lpstr>
      <vt:lpstr>Wingdings 2</vt:lpstr>
      <vt:lpstr>培训演示文稿</vt:lpstr>
      <vt:lpstr>Cosmic ray reconstruct</vt:lpstr>
      <vt:lpstr>Simulation</vt:lpstr>
      <vt:lpstr>Cluster</vt:lpstr>
      <vt:lpstr>Parameter  d_ρ  ϕ_0  Z_0  tgλ</vt:lpstr>
      <vt:lpstr>Parameter  d_ρ  ϕ_0  Z_0  tgλ</vt:lpstr>
      <vt:lpstr>When d_ρ→0</vt:lpstr>
      <vt:lpstr>PowerPoint 演示文稿</vt:lpstr>
      <vt:lpstr>FCN</vt:lpstr>
      <vt:lpstr> Z CLUSTER = 2</vt:lpstr>
      <vt:lpstr>PowerPoint 演示文稿</vt:lpstr>
      <vt:lpstr>PowerPoint 演示文稿</vt:lpstr>
      <vt:lpstr> fit vers initial</vt:lpstr>
      <vt:lpstr>Z cluster =3</vt:lpstr>
      <vt:lpstr>Z cluster =4</vt:lpstr>
      <vt:lpstr>Z cluster =1</vt:lpstr>
      <vt:lpstr>132492 events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 宏鹏</dc:creator>
  <cp:lastModifiedBy>宏鹏 王</cp:lastModifiedBy>
  <cp:revision>85</cp:revision>
  <dcterms:created xsi:type="dcterms:W3CDTF">2018-08-28T05:03:16Z</dcterms:created>
  <dcterms:modified xsi:type="dcterms:W3CDTF">2019-01-17T06:25:32Z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