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12"/>
  </p:normalViewPr>
  <p:slideViewPr>
    <p:cSldViewPr snapToGrid="0" snapToObjects="1" showGuides="1">
      <p:cViewPr varScale="1">
        <p:scale>
          <a:sx n="107" d="100"/>
          <a:sy n="107" d="100"/>
        </p:scale>
        <p:origin x="2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0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7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7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4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0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9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498E-302E-E04F-B764-CC8310A680A9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4EA5C-D636-6841-A41E-81983175B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4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 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6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Photon ID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64" y="1393805"/>
            <a:ext cx="5477207" cy="5167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6787" y="1923802"/>
            <a:ext cx="537853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r>
              <a:rPr lang="zh-CN" altLang="en-US" sz="2000" dirty="0" smtClean="0"/>
              <a:t>、需要继续理解少掉的</a:t>
            </a:r>
            <a:r>
              <a:rPr lang="en-US" altLang="zh-CN" sz="2000" dirty="0" smtClean="0"/>
              <a:t>2%-3%</a:t>
            </a:r>
            <a:r>
              <a:rPr lang="zh-CN" altLang="en-US" sz="2000" dirty="0" smtClean="0"/>
              <a:t>的原因</a:t>
            </a:r>
            <a:endParaRPr lang="en-US" altLang="zh-CN" sz="2000" dirty="0" smtClean="0"/>
          </a:p>
          <a:p>
            <a:endParaRPr lang="en-US" sz="2000" dirty="0"/>
          </a:p>
          <a:p>
            <a:r>
              <a:rPr lang="en-US" altLang="zh-CN" sz="2000" dirty="0" smtClean="0"/>
              <a:t>2</a:t>
            </a:r>
            <a:r>
              <a:rPr lang="zh-CN" altLang="en-US" sz="2000" dirty="0" smtClean="0"/>
              <a:t>、用</a:t>
            </a:r>
            <a:r>
              <a:rPr lang="en-US" altLang="zh-CN" sz="2000" dirty="0" err="1" smtClean="0"/>
              <a:t>Z.qq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sample</a:t>
            </a:r>
            <a:r>
              <a:rPr lang="zh-CN" altLang="en-US" sz="2000" dirty="0" smtClean="0"/>
              <a:t>测试</a:t>
            </a:r>
            <a:r>
              <a:rPr lang="en-US" altLang="zh-CN" sz="2000" dirty="0" err="1" smtClean="0"/>
              <a:t>eff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and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purity-&gt;</a:t>
            </a:r>
            <a:r>
              <a:rPr lang="zh-CN" altLang="en-US" sz="2000" dirty="0" smtClean="0"/>
              <a:t>发展代码</a:t>
            </a:r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3</a:t>
            </a:r>
            <a:r>
              <a:rPr lang="zh-CN" altLang="en-US" sz="2000" dirty="0" smtClean="0"/>
              <a:t>、 </a:t>
            </a:r>
            <a:r>
              <a:rPr lang="en-US" altLang="zh-CN" sz="2000" dirty="0" err="1" smtClean="0"/>
              <a:t>ArborMag</a:t>
            </a:r>
            <a:r>
              <a:rPr lang="en-US" altLang="zh-CN" sz="2000" dirty="0" smtClean="0"/>
              <a:t>:</a:t>
            </a:r>
          </a:p>
          <a:p>
            <a:r>
              <a:rPr lang="en-US" altLang="zh-CN" sz="2000" dirty="0"/>
              <a:t>	</a:t>
            </a:r>
            <a:r>
              <a:rPr lang="zh-CN" altLang="en-US" sz="2000" dirty="0" smtClean="0"/>
              <a:t> </a:t>
            </a:r>
            <a:r>
              <a:rPr lang="en-US" altLang="zh-CN" sz="2000" dirty="0" err="1" smtClean="0"/>
              <a:t>AncientPFO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r>
              <a:rPr lang="en-US" altLang="zh-CN" sz="2000" dirty="0"/>
              <a:t>	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LICH.CC</a:t>
            </a:r>
            <a:r>
              <a:rPr lang="zh-CN" altLang="en-US" sz="2000" dirty="0" smtClean="0"/>
              <a:t> 出错</a:t>
            </a:r>
            <a:endParaRPr lang="en-US" altLang="zh-CN" sz="2000" dirty="0" smtClean="0"/>
          </a:p>
          <a:p>
            <a:r>
              <a:rPr lang="en-US" altLang="zh-CN" sz="2000" dirty="0"/>
              <a:t>	</a:t>
            </a:r>
            <a:r>
              <a:rPr lang="zh-CN" altLang="en-US" sz="2000" dirty="0" smtClean="0"/>
              <a:t>不知道是否会影响分析</a:t>
            </a:r>
            <a:endParaRPr lang="en-US" altLang="zh-CN" sz="2000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5956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Geometry defects &amp; correction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253" y="1965959"/>
            <a:ext cx="5624676" cy="44348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2" y="1965960"/>
            <a:ext cx="5586468" cy="443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36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Diphoton</a:t>
            </a:r>
            <a:r>
              <a:rPr lang="zh-CN" altLang="en-US" dirty="0" smtClean="0"/>
              <a:t> </a:t>
            </a:r>
            <a:r>
              <a:rPr lang="en-US" altLang="zh-CN" dirty="0" smtClean="0"/>
              <a:t>Mass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2394" y="1682388"/>
            <a:ext cx="5450966" cy="37278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" y="1525764"/>
            <a:ext cx="5643754" cy="38844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43400" y="57150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 修正前：尾巴很长</a:t>
            </a:r>
            <a:endParaRPr lang="en-US" altLang="zh-CN" dirty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、修正后： 高能处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9242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426" y="314959"/>
            <a:ext cx="6659573" cy="43776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26" y="314959"/>
            <a:ext cx="4551374" cy="46560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42160" y="4897484"/>
            <a:ext cx="8488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、 </a:t>
            </a:r>
            <a:r>
              <a:rPr lang="en-US" altLang="zh-CN" sz="2400" dirty="0" smtClean="0"/>
              <a:t>CDR: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Baseline</a:t>
            </a:r>
            <a:r>
              <a:rPr lang="zh-CN" altLang="en-US" sz="2400" dirty="0" smtClean="0"/>
              <a:t> 结果经过了初步的修正？</a:t>
            </a:r>
            <a:endParaRPr lang="en-US" altLang="zh-CN" sz="2400" dirty="0"/>
          </a:p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、 </a:t>
            </a:r>
            <a:r>
              <a:rPr lang="zh-CN" altLang="en-US" sz="2400" dirty="0" smtClean="0"/>
              <a:t>代码</a:t>
            </a:r>
            <a:r>
              <a:rPr lang="en-US" altLang="zh-CN" sz="2400" dirty="0" smtClean="0"/>
              <a:t>(</a:t>
            </a:r>
            <a:r>
              <a:rPr lang="zh-CN" altLang="en-US" sz="2400" dirty="0" smtClean="0"/>
              <a:t>不是官方的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bug</a:t>
            </a:r>
            <a:r>
              <a:rPr lang="zh-CN" altLang="en-US" sz="2400" dirty="0" smtClean="0"/>
              <a:t>？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93008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257"/>
            <a:ext cx="6550020" cy="61043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20840" y="1337994"/>
            <a:ext cx="4053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、 </a:t>
            </a:r>
            <a:r>
              <a:rPr lang="en-US" altLang="zh-CN" sz="2400" dirty="0" err="1" smtClean="0"/>
              <a:t>ArborMag</a:t>
            </a:r>
            <a:r>
              <a:rPr lang="zh-CN" altLang="en-US" sz="2400" dirty="0" smtClean="0"/>
              <a:t> 中</a:t>
            </a:r>
            <a:r>
              <a:rPr lang="en-US" sz="2400" dirty="0" err="1" smtClean="0"/>
              <a:t>TotalInvMass.cc</a:t>
            </a:r>
            <a:r>
              <a:rPr lang="zh-CN" altLang="en-US" sz="2400" dirty="0" smtClean="0"/>
              <a:t> 出现的是</a:t>
            </a:r>
            <a:r>
              <a:rPr lang="en-US" altLang="zh-CN" sz="2400" dirty="0" smtClean="0"/>
              <a:t>125GeV</a:t>
            </a:r>
            <a:r>
              <a:rPr lang="zh-CN" altLang="en-US" sz="2400" dirty="0" smtClean="0"/>
              <a:t>的一条线。而之前的版本没有出现这样的情况</a:t>
            </a:r>
            <a:endParaRPr lang="en-US" altLang="zh-CN" sz="2400" dirty="0" smtClean="0"/>
          </a:p>
          <a:p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081656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99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DengXian</vt:lpstr>
      <vt:lpstr>DengXian Light</vt:lpstr>
      <vt:lpstr>Arial</vt:lpstr>
      <vt:lpstr>Office Theme</vt:lpstr>
      <vt:lpstr>Work progress</vt:lpstr>
      <vt:lpstr>Photon ID</vt:lpstr>
      <vt:lpstr>Geometry defects &amp; correction</vt:lpstr>
      <vt:lpstr>Diphoton Mass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progress</dc:title>
  <dc:creator>SHEN Yuqiao</dc:creator>
  <cp:lastModifiedBy>SHEN Yuqiao</cp:lastModifiedBy>
  <cp:revision>10</cp:revision>
  <dcterms:created xsi:type="dcterms:W3CDTF">2019-01-18T06:02:19Z</dcterms:created>
  <dcterms:modified xsi:type="dcterms:W3CDTF">2019-01-18T06:54:57Z</dcterms:modified>
</cp:coreProperties>
</file>