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258" r:id="rId5"/>
    <p:sldId id="294" r:id="rId6"/>
    <p:sldId id="259" r:id="rId7"/>
    <p:sldId id="297" r:id="rId8"/>
    <p:sldId id="257" r:id="rId9"/>
    <p:sldId id="295" r:id="rId10"/>
    <p:sldId id="296" r:id="rId11"/>
    <p:sldId id="261" r:id="rId12"/>
    <p:sldId id="305" r:id="rId13"/>
    <p:sldId id="263" r:id="rId14"/>
    <p:sldId id="264" r:id="rId15"/>
    <p:sldId id="301" r:id="rId16"/>
    <p:sldId id="312" r:id="rId17"/>
    <p:sldId id="302" r:id="rId18"/>
    <p:sldId id="267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BDB4F-C534-405D-AA72-969C0F006090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B88F548D-718C-4D1D-97B3-81161A154015}">
      <dgm:prSet phldrT="[文本]" custT="1"/>
      <dgm:spPr/>
      <dgm:t>
        <a:bodyPr/>
        <a:lstStyle/>
        <a:p>
          <a:r>
            <a:rPr lang="en-US" altLang="zh-CN" sz="2000" b="1" dirty="0"/>
            <a:t>Multi-messenger Astronomy</a:t>
          </a:r>
          <a:endParaRPr lang="zh-CN" altLang="en-US" sz="2000" b="1" dirty="0"/>
        </a:p>
      </dgm:t>
    </dgm:pt>
    <dgm:pt modelId="{2983E725-E676-4A34-8D17-B47193072049}" type="parTrans" cxnId="{620B22D8-E1FB-44C5-BFF7-2A25ED974217}">
      <dgm:prSet/>
      <dgm:spPr/>
      <dgm:t>
        <a:bodyPr/>
        <a:lstStyle/>
        <a:p>
          <a:endParaRPr lang="zh-CN" altLang="en-US"/>
        </a:p>
      </dgm:t>
    </dgm:pt>
    <dgm:pt modelId="{A9B04B97-6663-4D3B-B690-49189CF5C387}" type="sibTrans" cxnId="{620B22D8-E1FB-44C5-BFF7-2A25ED974217}">
      <dgm:prSet/>
      <dgm:spPr/>
      <dgm:t>
        <a:bodyPr/>
        <a:lstStyle/>
        <a:p>
          <a:endParaRPr lang="zh-CN" altLang="en-US"/>
        </a:p>
      </dgm:t>
    </dgm:pt>
    <dgm:pt modelId="{2A93540B-39EA-4E15-B806-049AF48EE6F5}">
      <dgm:prSet phldrT="[文本]"/>
      <dgm:spPr/>
      <dgm:t>
        <a:bodyPr/>
        <a:lstStyle/>
        <a:p>
          <a:r>
            <a:rPr lang="en-US" altLang="zh-CN" dirty="0"/>
            <a:t>Photons</a:t>
          </a:r>
          <a:endParaRPr lang="zh-CN" altLang="en-US" dirty="0"/>
        </a:p>
      </dgm:t>
    </dgm:pt>
    <dgm:pt modelId="{5936DC90-BE4A-4998-AF26-B67E3F4784D1}" type="parTrans" cxnId="{C1F0BD9B-A9E2-4A4A-AB13-70B5C844F18A}">
      <dgm:prSet/>
      <dgm:spPr/>
      <dgm:t>
        <a:bodyPr/>
        <a:lstStyle/>
        <a:p>
          <a:endParaRPr lang="zh-CN" altLang="en-US"/>
        </a:p>
      </dgm:t>
    </dgm:pt>
    <dgm:pt modelId="{CC51C962-F288-45A1-8B72-4F40A6ACF796}" type="sibTrans" cxnId="{C1F0BD9B-A9E2-4A4A-AB13-70B5C844F18A}">
      <dgm:prSet/>
      <dgm:spPr/>
      <dgm:t>
        <a:bodyPr/>
        <a:lstStyle/>
        <a:p>
          <a:endParaRPr lang="zh-CN" altLang="en-US"/>
        </a:p>
      </dgm:t>
    </dgm:pt>
    <dgm:pt modelId="{6736E226-5D03-4186-967C-E4896C873037}">
      <dgm:prSet phldrT="[文本]"/>
      <dgm:spPr/>
      <dgm:t>
        <a:bodyPr/>
        <a:lstStyle/>
        <a:p>
          <a:r>
            <a:rPr lang="en-US" altLang="zh-CN" dirty="0"/>
            <a:t>GWs</a:t>
          </a:r>
          <a:endParaRPr lang="zh-CN" altLang="en-US" dirty="0"/>
        </a:p>
      </dgm:t>
    </dgm:pt>
    <dgm:pt modelId="{6E7B26D2-4111-476B-9558-AFD8D060FEC1}" type="parTrans" cxnId="{D42D16D1-3769-4BDF-B3EF-081A1EDC231C}">
      <dgm:prSet/>
      <dgm:spPr/>
      <dgm:t>
        <a:bodyPr/>
        <a:lstStyle/>
        <a:p>
          <a:endParaRPr lang="zh-CN" altLang="en-US"/>
        </a:p>
      </dgm:t>
    </dgm:pt>
    <dgm:pt modelId="{CC9AB2D1-DA6D-403F-A900-0FA545BCC747}" type="sibTrans" cxnId="{D42D16D1-3769-4BDF-B3EF-081A1EDC231C}">
      <dgm:prSet/>
      <dgm:spPr/>
      <dgm:t>
        <a:bodyPr/>
        <a:lstStyle/>
        <a:p>
          <a:endParaRPr lang="zh-CN" altLang="en-US"/>
        </a:p>
      </dgm:t>
    </dgm:pt>
    <dgm:pt modelId="{55437876-86F3-4645-90D1-C24C8E8845C1}">
      <dgm:prSet phldrT="[文本]"/>
      <dgm:spPr/>
      <dgm:t>
        <a:bodyPr/>
        <a:lstStyle/>
        <a:p>
          <a:r>
            <a:rPr lang="en-US" altLang="zh-CN" dirty="0"/>
            <a:t>Neutrinos</a:t>
          </a:r>
          <a:endParaRPr lang="zh-CN" altLang="en-US" dirty="0"/>
        </a:p>
      </dgm:t>
    </dgm:pt>
    <dgm:pt modelId="{304997A0-F363-49DC-B30B-3693F2D80FD5}" type="parTrans" cxnId="{3698E2C4-CEB1-4534-AC52-64FBED9D2734}">
      <dgm:prSet/>
      <dgm:spPr/>
      <dgm:t>
        <a:bodyPr/>
        <a:lstStyle/>
        <a:p>
          <a:endParaRPr lang="zh-CN" altLang="en-US"/>
        </a:p>
      </dgm:t>
    </dgm:pt>
    <dgm:pt modelId="{89C0D073-D72D-4057-BBD3-1FEF70978015}" type="sibTrans" cxnId="{3698E2C4-CEB1-4534-AC52-64FBED9D2734}">
      <dgm:prSet/>
      <dgm:spPr/>
      <dgm:t>
        <a:bodyPr/>
        <a:lstStyle/>
        <a:p>
          <a:endParaRPr lang="zh-CN" altLang="en-US"/>
        </a:p>
      </dgm:t>
    </dgm:pt>
    <dgm:pt modelId="{A8B5D0C8-6126-40F1-B51A-1A82CB8E8AF9}">
      <dgm:prSet phldrT="[文本]"/>
      <dgm:spPr/>
      <dgm:t>
        <a:bodyPr/>
        <a:lstStyle/>
        <a:p>
          <a:r>
            <a:rPr lang="en-US" altLang="zh-CN" dirty="0"/>
            <a:t>CRs</a:t>
          </a:r>
          <a:endParaRPr lang="zh-CN" altLang="en-US" dirty="0"/>
        </a:p>
      </dgm:t>
    </dgm:pt>
    <dgm:pt modelId="{4604D60F-82D2-4713-B293-B8259BF950FA}" type="parTrans" cxnId="{87C83D16-F7DC-4795-BB26-11CD54A63745}">
      <dgm:prSet/>
      <dgm:spPr/>
      <dgm:t>
        <a:bodyPr/>
        <a:lstStyle/>
        <a:p>
          <a:endParaRPr lang="zh-CN" altLang="en-US"/>
        </a:p>
      </dgm:t>
    </dgm:pt>
    <dgm:pt modelId="{359DC6BB-93CB-4FCC-A749-B620D65AA5DA}" type="sibTrans" cxnId="{87C83D16-F7DC-4795-BB26-11CD54A63745}">
      <dgm:prSet/>
      <dgm:spPr/>
      <dgm:t>
        <a:bodyPr/>
        <a:lstStyle/>
        <a:p>
          <a:endParaRPr lang="zh-CN" altLang="en-US"/>
        </a:p>
      </dgm:t>
    </dgm:pt>
    <dgm:pt modelId="{0F0E4691-9FE8-41E5-8AC8-CBA6BDE4CCF3}" type="pres">
      <dgm:prSet presAssocID="{3B8BDB4F-C534-405D-AA72-969C0F00609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7BC36D-223B-498B-8E89-5E48FC0FC0CF}" type="pres">
      <dgm:prSet presAssocID="{3B8BDB4F-C534-405D-AA72-969C0F006090}" presName="matrix" presStyleCnt="0"/>
      <dgm:spPr/>
    </dgm:pt>
    <dgm:pt modelId="{F16A0F66-18C4-47B9-8E1F-CD0808C83FB7}" type="pres">
      <dgm:prSet presAssocID="{3B8BDB4F-C534-405D-AA72-969C0F006090}" presName="tile1" presStyleLbl="node1" presStyleIdx="0" presStyleCnt="4" custLinFactNeighborX="-56598" custLinFactNeighborY="-28853"/>
      <dgm:spPr/>
    </dgm:pt>
    <dgm:pt modelId="{DAB4A636-014B-4C90-8181-49A1FB9FE099}" type="pres">
      <dgm:prSet presAssocID="{3B8BDB4F-C534-405D-AA72-969C0F00609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55BDF3B-FC43-4545-ACEF-CFBC3316079D}" type="pres">
      <dgm:prSet presAssocID="{3B8BDB4F-C534-405D-AA72-969C0F006090}" presName="tile2" presStyleLbl="node1" presStyleIdx="1" presStyleCnt="4"/>
      <dgm:spPr/>
    </dgm:pt>
    <dgm:pt modelId="{18D69D3F-CE27-4B76-B891-B805635E5385}" type="pres">
      <dgm:prSet presAssocID="{3B8BDB4F-C534-405D-AA72-969C0F00609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4B9B615-8586-479E-9AFE-A1C23EB1884E}" type="pres">
      <dgm:prSet presAssocID="{3B8BDB4F-C534-405D-AA72-969C0F006090}" presName="tile3" presStyleLbl="node1" presStyleIdx="2" presStyleCnt="4"/>
      <dgm:spPr/>
    </dgm:pt>
    <dgm:pt modelId="{E9A164D4-7AB9-4F2D-8059-F3D54BE95499}" type="pres">
      <dgm:prSet presAssocID="{3B8BDB4F-C534-405D-AA72-969C0F00609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7DA193F-C1D0-429F-8857-FBA3A7966DB3}" type="pres">
      <dgm:prSet presAssocID="{3B8BDB4F-C534-405D-AA72-969C0F006090}" presName="tile4" presStyleLbl="node1" presStyleIdx="3" presStyleCnt="4"/>
      <dgm:spPr/>
    </dgm:pt>
    <dgm:pt modelId="{DC95F269-437F-4784-ACC6-7E7B70DD2897}" type="pres">
      <dgm:prSet presAssocID="{3B8BDB4F-C534-405D-AA72-969C0F00609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407C757-CB4F-4913-8F6E-08FE22B9CD77}" type="pres">
      <dgm:prSet presAssocID="{3B8BDB4F-C534-405D-AA72-969C0F00609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5416909-872A-4548-A4FC-0FB1D7914167}" type="presOf" srcId="{6736E226-5D03-4186-967C-E4896C873037}" destId="{B55BDF3B-FC43-4545-ACEF-CFBC3316079D}" srcOrd="0" destOrd="0" presId="urn:microsoft.com/office/officeart/2005/8/layout/matrix1"/>
    <dgm:cxn modelId="{87C83D16-F7DC-4795-BB26-11CD54A63745}" srcId="{B88F548D-718C-4D1D-97B3-81161A154015}" destId="{A8B5D0C8-6126-40F1-B51A-1A82CB8E8AF9}" srcOrd="3" destOrd="0" parTransId="{4604D60F-82D2-4713-B293-B8259BF950FA}" sibTransId="{359DC6BB-93CB-4FCC-A749-B620D65AA5DA}"/>
    <dgm:cxn modelId="{245F9C4C-A386-4915-8BB6-749E917BDE9F}" type="presOf" srcId="{3B8BDB4F-C534-405D-AA72-969C0F006090}" destId="{0F0E4691-9FE8-41E5-8AC8-CBA6BDE4CCF3}" srcOrd="0" destOrd="0" presId="urn:microsoft.com/office/officeart/2005/8/layout/matrix1"/>
    <dgm:cxn modelId="{E5B82673-3776-4AB9-87DF-5A3A44D358F4}" type="presOf" srcId="{6736E226-5D03-4186-967C-E4896C873037}" destId="{18D69D3F-CE27-4B76-B891-B805635E5385}" srcOrd="1" destOrd="0" presId="urn:microsoft.com/office/officeart/2005/8/layout/matrix1"/>
    <dgm:cxn modelId="{342FF676-EF73-4854-89E5-F58C6F154EDF}" type="presOf" srcId="{A8B5D0C8-6126-40F1-B51A-1A82CB8E8AF9}" destId="{DC95F269-437F-4784-ACC6-7E7B70DD2897}" srcOrd="1" destOrd="0" presId="urn:microsoft.com/office/officeart/2005/8/layout/matrix1"/>
    <dgm:cxn modelId="{9A68B08E-7CD0-412B-8F38-18D1E3795BE1}" type="presOf" srcId="{2A93540B-39EA-4E15-B806-049AF48EE6F5}" destId="{F16A0F66-18C4-47B9-8E1F-CD0808C83FB7}" srcOrd="0" destOrd="0" presId="urn:microsoft.com/office/officeart/2005/8/layout/matrix1"/>
    <dgm:cxn modelId="{C1F0BD9B-A9E2-4A4A-AB13-70B5C844F18A}" srcId="{B88F548D-718C-4D1D-97B3-81161A154015}" destId="{2A93540B-39EA-4E15-B806-049AF48EE6F5}" srcOrd="0" destOrd="0" parTransId="{5936DC90-BE4A-4998-AF26-B67E3F4784D1}" sibTransId="{CC51C962-F288-45A1-8B72-4F40A6ACF796}"/>
    <dgm:cxn modelId="{EAA20A9E-2D68-4680-BFD9-6172DE624BC3}" type="presOf" srcId="{55437876-86F3-4645-90D1-C24C8E8845C1}" destId="{E9A164D4-7AB9-4F2D-8059-F3D54BE95499}" srcOrd="1" destOrd="0" presId="urn:microsoft.com/office/officeart/2005/8/layout/matrix1"/>
    <dgm:cxn modelId="{626B5FA4-F4E7-46A3-999B-487435035438}" type="presOf" srcId="{2A93540B-39EA-4E15-B806-049AF48EE6F5}" destId="{DAB4A636-014B-4C90-8181-49A1FB9FE099}" srcOrd="1" destOrd="0" presId="urn:microsoft.com/office/officeart/2005/8/layout/matrix1"/>
    <dgm:cxn modelId="{C95EAFB2-DC75-45FB-B920-22EC28807772}" type="presOf" srcId="{B88F548D-718C-4D1D-97B3-81161A154015}" destId="{E407C757-CB4F-4913-8F6E-08FE22B9CD77}" srcOrd="0" destOrd="0" presId="urn:microsoft.com/office/officeart/2005/8/layout/matrix1"/>
    <dgm:cxn modelId="{3698E2C4-CEB1-4534-AC52-64FBED9D2734}" srcId="{B88F548D-718C-4D1D-97B3-81161A154015}" destId="{55437876-86F3-4645-90D1-C24C8E8845C1}" srcOrd="2" destOrd="0" parTransId="{304997A0-F363-49DC-B30B-3693F2D80FD5}" sibTransId="{89C0D073-D72D-4057-BBD3-1FEF70978015}"/>
    <dgm:cxn modelId="{7B6481CA-6A0E-4C96-98AE-3C8F03D460FA}" type="presOf" srcId="{A8B5D0C8-6126-40F1-B51A-1A82CB8E8AF9}" destId="{77DA193F-C1D0-429F-8857-FBA3A7966DB3}" srcOrd="0" destOrd="0" presId="urn:microsoft.com/office/officeart/2005/8/layout/matrix1"/>
    <dgm:cxn modelId="{D42D16D1-3769-4BDF-B3EF-081A1EDC231C}" srcId="{B88F548D-718C-4D1D-97B3-81161A154015}" destId="{6736E226-5D03-4186-967C-E4896C873037}" srcOrd="1" destOrd="0" parTransId="{6E7B26D2-4111-476B-9558-AFD8D060FEC1}" sibTransId="{CC9AB2D1-DA6D-403F-A900-0FA545BCC747}"/>
    <dgm:cxn modelId="{620B22D8-E1FB-44C5-BFF7-2A25ED974217}" srcId="{3B8BDB4F-C534-405D-AA72-969C0F006090}" destId="{B88F548D-718C-4D1D-97B3-81161A154015}" srcOrd="0" destOrd="0" parTransId="{2983E725-E676-4A34-8D17-B47193072049}" sibTransId="{A9B04B97-6663-4D3B-B690-49189CF5C387}"/>
    <dgm:cxn modelId="{CEE679E5-74CF-4B2E-B7F2-12CCE3CEBE76}" type="presOf" srcId="{55437876-86F3-4645-90D1-C24C8E8845C1}" destId="{34B9B615-8586-479E-9AFE-A1C23EB1884E}" srcOrd="0" destOrd="0" presId="urn:microsoft.com/office/officeart/2005/8/layout/matrix1"/>
    <dgm:cxn modelId="{DFC170EE-7000-4527-AA08-F3D031BDF661}" type="presParOf" srcId="{0F0E4691-9FE8-41E5-8AC8-CBA6BDE4CCF3}" destId="{E07BC36D-223B-498B-8E89-5E48FC0FC0CF}" srcOrd="0" destOrd="0" presId="urn:microsoft.com/office/officeart/2005/8/layout/matrix1"/>
    <dgm:cxn modelId="{712B7D32-CE18-4798-9D40-11B3ECF073BA}" type="presParOf" srcId="{E07BC36D-223B-498B-8E89-5E48FC0FC0CF}" destId="{F16A0F66-18C4-47B9-8E1F-CD0808C83FB7}" srcOrd="0" destOrd="0" presId="urn:microsoft.com/office/officeart/2005/8/layout/matrix1"/>
    <dgm:cxn modelId="{AF089961-0113-4F59-85CA-101370053D66}" type="presParOf" srcId="{E07BC36D-223B-498B-8E89-5E48FC0FC0CF}" destId="{DAB4A636-014B-4C90-8181-49A1FB9FE099}" srcOrd="1" destOrd="0" presId="urn:microsoft.com/office/officeart/2005/8/layout/matrix1"/>
    <dgm:cxn modelId="{333ADC88-6BFB-4EBC-9EA8-9AEF734379B9}" type="presParOf" srcId="{E07BC36D-223B-498B-8E89-5E48FC0FC0CF}" destId="{B55BDF3B-FC43-4545-ACEF-CFBC3316079D}" srcOrd="2" destOrd="0" presId="urn:microsoft.com/office/officeart/2005/8/layout/matrix1"/>
    <dgm:cxn modelId="{2F1038F1-A794-4517-A6B0-2361CA285A7E}" type="presParOf" srcId="{E07BC36D-223B-498B-8E89-5E48FC0FC0CF}" destId="{18D69D3F-CE27-4B76-B891-B805635E5385}" srcOrd="3" destOrd="0" presId="urn:microsoft.com/office/officeart/2005/8/layout/matrix1"/>
    <dgm:cxn modelId="{5CD5AD6C-A944-493C-8FE4-81B6E9F48FEF}" type="presParOf" srcId="{E07BC36D-223B-498B-8E89-5E48FC0FC0CF}" destId="{34B9B615-8586-479E-9AFE-A1C23EB1884E}" srcOrd="4" destOrd="0" presId="urn:microsoft.com/office/officeart/2005/8/layout/matrix1"/>
    <dgm:cxn modelId="{E97301D3-290A-458E-B7B5-16DBCB4BFD2E}" type="presParOf" srcId="{E07BC36D-223B-498B-8E89-5E48FC0FC0CF}" destId="{E9A164D4-7AB9-4F2D-8059-F3D54BE95499}" srcOrd="5" destOrd="0" presId="urn:microsoft.com/office/officeart/2005/8/layout/matrix1"/>
    <dgm:cxn modelId="{FD93FB82-2BB8-4F52-8E8B-0129BBDC10CA}" type="presParOf" srcId="{E07BC36D-223B-498B-8E89-5E48FC0FC0CF}" destId="{77DA193F-C1D0-429F-8857-FBA3A7966DB3}" srcOrd="6" destOrd="0" presId="urn:microsoft.com/office/officeart/2005/8/layout/matrix1"/>
    <dgm:cxn modelId="{3C116DC7-A44D-4A25-BFAC-572FE36787ED}" type="presParOf" srcId="{E07BC36D-223B-498B-8E89-5E48FC0FC0CF}" destId="{DC95F269-437F-4784-ACC6-7E7B70DD2897}" srcOrd="7" destOrd="0" presId="urn:microsoft.com/office/officeart/2005/8/layout/matrix1"/>
    <dgm:cxn modelId="{3717C35E-39F9-4E32-B39A-D16872982B27}" type="presParOf" srcId="{0F0E4691-9FE8-41E5-8AC8-CBA6BDE4CCF3}" destId="{E407C757-CB4F-4913-8F6E-08FE22B9CD7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0296A-959C-4CFF-B488-4BE600BC430E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E970D1-DA22-4CB6-ABAB-F99AB0A1B617}">
      <dgm:prSet phldrT="[文本]"/>
      <dgm:spPr/>
      <dgm:t>
        <a:bodyPr/>
        <a:lstStyle/>
        <a:p>
          <a:r>
            <a:rPr lang="el-GR" altLang="zh-CN" dirty="0"/>
            <a:t>γ</a:t>
          </a:r>
          <a:endParaRPr lang="zh-CN" altLang="en-US" dirty="0"/>
        </a:p>
      </dgm:t>
    </dgm:pt>
    <dgm:pt modelId="{B9986B4A-F74B-4394-98B8-CBC57ACF533C}" type="parTrans" cxnId="{87CD3677-D3DF-43D8-9555-EC60348D7807}">
      <dgm:prSet/>
      <dgm:spPr/>
      <dgm:t>
        <a:bodyPr/>
        <a:lstStyle/>
        <a:p>
          <a:endParaRPr lang="zh-CN" altLang="en-US"/>
        </a:p>
      </dgm:t>
    </dgm:pt>
    <dgm:pt modelId="{3453B954-A19B-4216-AE0D-711CBC10C8B6}" type="sibTrans" cxnId="{87CD3677-D3DF-43D8-9555-EC60348D7807}">
      <dgm:prSet/>
      <dgm:spPr/>
      <dgm:t>
        <a:bodyPr/>
        <a:lstStyle/>
        <a:p>
          <a:endParaRPr lang="zh-CN" altLang="en-US"/>
        </a:p>
      </dgm:t>
    </dgm:pt>
    <dgm:pt modelId="{93623603-CBAB-47AB-A59D-1C64B7B683F4}">
      <dgm:prSet phldrT="[文本]"/>
      <dgm:spPr/>
      <dgm:t>
        <a:bodyPr/>
        <a:lstStyle/>
        <a:p>
          <a:r>
            <a:rPr lang="en-US" altLang="zh-CN" dirty="0"/>
            <a:t>Fermi, HAWC, HESS, MAGIC, VERITAS</a:t>
          </a:r>
          <a:endParaRPr lang="zh-CN" altLang="en-US" dirty="0"/>
        </a:p>
      </dgm:t>
    </dgm:pt>
    <dgm:pt modelId="{1112AE9E-F1FC-46D9-9E54-D99649962E6E}" type="parTrans" cxnId="{C9B29A58-25C1-4FF9-B216-BED36AE20C2B}">
      <dgm:prSet/>
      <dgm:spPr/>
      <dgm:t>
        <a:bodyPr/>
        <a:lstStyle/>
        <a:p>
          <a:endParaRPr lang="zh-CN" altLang="en-US"/>
        </a:p>
      </dgm:t>
    </dgm:pt>
    <dgm:pt modelId="{606EF29D-723D-42E8-BC3B-D6E4CA57A9F6}" type="sibTrans" cxnId="{C9B29A58-25C1-4FF9-B216-BED36AE20C2B}">
      <dgm:prSet/>
      <dgm:spPr/>
      <dgm:t>
        <a:bodyPr/>
        <a:lstStyle/>
        <a:p>
          <a:endParaRPr lang="zh-CN" altLang="en-US"/>
        </a:p>
      </dgm:t>
    </dgm:pt>
    <dgm:pt modelId="{90CF1B38-843B-46F4-BAB5-EDC60A692E63}">
      <dgm:prSet phldrT="[文本]"/>
      <dgm:spPr/>
      <dgm:t>
        <a:bodyPr/>
        <a:lstStyle/>
        <a:p>
          <a:r>
            <a:rPr lang="en-US" altLang="zh-CN" dirty="0"/>
            <a:t>GWs</a:t>
          </a:r>
          <a:endParaRPr lang="zh-CN" altLang="en-US" dirty="0"/>
        </a:p>
      </dgm:t>
    </dgm:pt>
    <dgm:pt modelId="{828E5DD7-D58E-4C88-BB21-C777BFF16A1D}" type="parTrans" cxnId="{63597C5B-F9F0-46C7-BE1F-0B304E3DA51E}">
      <dgm:prSet/>
      <dgm:spPr/>
      <dgm:t>
        <a:bodyPr/>
        <a:lstStyle/>
        <a:p>
          <a:endParaRPr lang="zh-CN" altLang="en-US"/>
        </a:p>
      </dgm:t>
    </dgm:pt>
    <dgm:pt modelId="{211C25EE-E89C-4416-938B-28A3E6BD9DDD}" type="sibTrans" cxnId="{63597C5B-F9F0-46C7-BE1F-0B304E3DA51E}">
      <dgm:prSet/>
      <dgm:spPr/>
      <dgm:t>
        <a:bodyPr/>
        <a:lstStyle/>
        <a:p>
          <a:endParaRPr lang="zh-CN" altLang="en-US"/>
        </a:p>
      </dgm:t>
    </dgm:pt>
    <dgm:pt modelId="{FAA9C2D2-DE91-4AD0-8223-0B02DAD0F65C}">
      <dgm:prSet phldrT="[文本]"/>
      <dgm:spPr/>
      <dgm:t>
        <a:bodyPr/>
        <a:lstStyle/>
        <a:p>
          <a:r>
            <a:rPr lang="en-US" altLang="zh-CN" dirty="0"/>
            <a:t>LIGO/Virgo</a:t>
          </a:r>
          <a:endParaRPr lang="zh-CN" altLang="en-US" dirty="0"/>
        </a:p>
      </dgm:t>
    </dgm:pt>
    <dgm:pt modelId="{D1E2CFAA-5EB7-4D0C-B1D2-38B236E371D5}" type="parTrans" cxnId="{ECBC366E-D7CC-4643-B974-A68CB7E1E0F2}">
      <dgm:prSet/>
      <dgm:spPr/>
      <dgm:t>
        <a:bodyPr/>
        <a:lstStyle/>
        <a:p>
          <a:endParaRPr lang="zh-CN" altLang="en-US"/>
        </a:p>
      </dgm:t>
    </dgm:pt>
    <dgm:pt modelId="{8B4E5625-A302-4CBF-81B0-EEC85426D7BC}" type="sibTrans" cxnId="{ECBC366E-D7CC-4643-B974-A68CB7E1E0F2}">
      <dgm:prSet/>
      <dgm:spPr/>
      <dgm:t>
        <a:bodyPr/>
        <a:lstStyle/>
        <a:p>
          <a:endParaRPr lang="zh-CN" altLang="en-US"/>
        </a:p>
      </dgm:t>
    </dgm:pt>
    <dgm:pt modelId="{4C0A4B39-0E93-4FAA-B23A-C5B8B985E9B8}">
      <dgm:prSet phldrT="[文本]"/>
      <dgm:spPr/>
      <dgm:t>
        <a:bodyPr/>
        <a:lstStyle/>
        <a:p>
          <a:r>
            <a:rPr lang="en-US" altLang="zh-CN" dirty="0"/>
            <a:t>CRs</a:t>
          </a:r>
          <a:endParaRPr lang="zh-CN" altLang="en-US" dirty="0"/>
        </a:p>
      </dgm:t>
    </dgm:pt>
    <dgm:pt modelId="{19981765-09D2-4796-A12F-8777BFF15C71}" type="parTrans" cxnId="{A4DEB4D2-2F7C-419E-AC87-977E6EA64BA8}">
      <dgm:prSet/>
      <dgm:spPr/>
      <dgm:t>
        <a:bodyPr/>
        <a:lstStyle/>
        <a:p>
          <a:endParaRPr lang="zh-CN" altLang="en-US"/>
        </a:p>
      </dgm:t>
    </dgm:pt>
    <dgm:pt modelId="{16E43A86-1814-4AF4-9F95-F09BF0C726A3}" type="sibTrans" cxnId="{A4DEB4D2-2F7C-419E-AC87-977E6EA64BA8}">
      <dgm:prSet/>
      <dgm:spPr/>
      <dgm:t>
        <a:bodyPr/>
        <a:lstStyle/>
        <a:p>
          <a:endParaRPr lang="zh-CN" altLang="en-US"/>
        </a:p>
      </dgm:t>
    </dgm:pt>
    <dgm:pt modelId="{21168ED4-0E32-461E-A3C0-68373D7611A4}">
      <dgm:prSet phldrT="[文本]"/>
      <dgm:spPr/>
      <dgm:t>
        <a:bodyPr/>
        <a:lstStyle/>
        <a:p>
          <a:r>
            <a:rPr lang="en-US" altLang="zh-CN" dirty="0"/>
            <a:t>PAO, TA</a:t>
          </a:r>
          <a:endParaRPr lang="zh-CN" altLang="en-US" dirty="0"/>
        </a:p>
      </dgm:t>
    </dgm:pt>
    <dgm:pt modelId="{C8705B77-F315-4C2C-BE92-4EBDACC7DEB6}" type="parTrans" cxnId="{389DEA1C-4841-4CDC-BA47-B72DD0E65315}">
      <dgm:prSet/>
      <dgm:spPr/>
      <dgm:t>
        <a:bodyPr/>
        <a:lstStyle/>
        <a:p>
          <a:endParaRPr lang="zh-CN" altLang="en-US"/>
        </a:p>
      </dgm:t>
    </dgm:pt>
    <dgm:pt modelId="{FEB266D6-B536-44E7-BBEA-92CF66DCE010}" type="sibTrans" cxnId="{389DEA1C-4841-4CDC-BA47-B72DD0E65315}">
      <dgm:prSet/>
      <dgm:spPr/>
      <dgm:t>
        <a:bodyPr/>
        <a:lstStyle/>
        <a:p>
          <a:endParaRPr lang="zh-CN" altLang="en-US"/>
        </a:p>
      </dgm:t>
    </dgm:pt>
    <dgm:pt modelId="{D2E939C9-9D4E-4E87-961D-87BEF73D50C3}">
      <dgm:prSet phldrT="[文本]"/>
      <dgm:spPr/>
      <dgm:t>
        <a:bodyPr/>
        <a:lstStyle/>
        <a:p>
          <a:r>
            <a:rPr lang="el-GR" altLang="zh-CN" dirty="0"/>
            <a:t>ν</a:t>
          </a:r>
          <a:endParaRPr lang="zh-CN" altLang="en-US" dirty="0"/>
        </a:p>
      </dgm:t>
    </dgm:pt>
    <dgm:pt modelId="{AB8EE836-F070-439A-BF3E-E262323EE37E}" type="parTrans" cxnId="{1B739A1A-9C88-4525-9F32-BA5E645A9DF7}">
      <dgm:prSet/>
      <dgm:spPr/>
      <dgm:t>
        <a:bodyPr/>
        <a:lstStyle/>
        <a:p>
          <a:endParaRPr lang="zh-CN" altLang="en-US"/>
        </a:p>
      </dgm:t>
    </dgm:pt>
    <dgm:pt modelId="{AACCE054-EE23-4EA7-ADBF-E4EFB4256ED0}" type="sibTrans" cxnId="{1B739A1A-9C88-4525-9F32-BA5E645A9DF7}">
      <dgm:prSet/>
      <dgm:spPr/>
      <dgm:t>
        <a:bodyPr/>
        <a:lstStyle/>
        <a:p>
          <a:endParaRPr lang="zh-CN" altLang="en-US"/>
        </a:p>
      </dgm:t>
    </dgm:pt>
    <dgm:pt modelId="{7F9110DD-D0CB-4801-8108-F5D12CED1A99}">
      <dgm:prSet phldrT="[文本]"/>
      <dgm:spPr/>
      <dgm:t>
        <a:bodyPr/>
        <a:lstStyle/>
        <a:p>
          <a:r>
            <a:rPr lang="en-US" altLang="zh-CN" dirty="0" err="1"/>
            <a:t>IceCube</a:t>
          </a:r>
          <a:r>
            <a:rPr lang="en-US" altLang="zh-CN" dirty="0"/>
            <a:t> Gen2, Km3Net. </a:t>
          </a:r>
          <a:r>
            <a:rPr lang="en-US" altLang="zh-CN" dirty="0">
              <a:solidFill>
                <a:srgbClr val="FF0000"/>
              </a:solidFill>
            </a:rPr>
            <a:t>GRAND</a:t>
          </a:r>
          <a:endParaRPr lang="zh-CN" altLang="en-US" dirty="0">
            <a:solidFill>
              <a:srgbClr val="FF0000"/>
            </a:solidFill>
          </a:endParaRPr>
        </a:p>
      </dgm:t>
    </dgm:pt>
    <dgm:pt modelId="{9C9CE70F-EE06-4935-81B4-F75E48341FEF}" type="parTrans" cxnId="{95828AF0-5B3D-404C-9E71-9C5F1656B4E4}">
      <dgm:prSet/>
      <dgm:spPr/>
      <dgm:t>
        <a:bodyPr/>
        <a:lstStyle/>
        <a:p>
          <a:endParaRPr lang="zh-CN" altLang="en-US"/>
        </a:p>
      </dgm:t>
    </dgm:pt>
    <dgm:pt modelId="{E97DE14E-0879-4794-8022-4EB530F6D97E}" type="sibTrans" cxnId="{95828AF0-5B3D-404C-9E71-9C5F1656B4E4}">
      <dgm:prSet/>
      <dgm:spPr/>
      <dgm:t>
        <a:bodyPr/>
        <a:lstStyle/>
        <a:p>
          <a:endParaRPr lang="zh-CN" altLang="en-US"/>
        </a:p>
      </dgm:t>
    </dgm:pt>
    <dgm:pt modelId="{68F5BC60-6842-4EB7-81C7-13BB00E95B7B}">
      <dgm:prSet phldrT="[文本]"/>
      <dgm:spPr/>
      <dgm:t>
        <a:bodyPr/>
        <a:lstStyle/>
        <a:p>
          <a:r>
            <a:rPr lang="en-US" altLang="zh-CN" dirty="0"/>
            <a:t>CTA, </a:t>
          </a:r>
          <a:r>
            <a:rPr lang="en-US" altLang="zh-CN" dirty="0">
              <a:solidFill>
                <a:srgbClr val="FF0000"/>
              </a:solidFill>
            </a:rPr>
            <a:t>SVOM, LHAASO</a:t>
          </a:r>
          <a:endParaRPr lang="zh-CN" altLang="en-US" dirty="0">
            <a:solidFill>
              <a:srgbClr val="FF0000"/>
            </a:solidFill>
          </a:endParaRPr>
        </a:p>
      </dgm:t>
    </dgm:pt>
    <dgm:pt modelId="{DE7BAEE0-78BB-4990-9495-02AC0EC89771}" type="parTrans" cxnId="{568B151B-269E-4B7C-ABA1-628791348BAE}">
      <dgm:prSet/>
      <dgm:spPr/>
      <dgm:t>
        <a:bodyPr/>
        <a:lstStyle/>
        <a:p>
          <a:endParaRPr lang="zh-CN" altLang="en-US"/>
        </a:p>
      </dgm:t>
    </dgm:pt>
    <dgm:pt modelId="{F8980ADB-2438-4A1D-B95A-BC57D3D8AF4C}" type="sibTrans" cxnId="{568B151B-269E-4B7C-ABA1-628791348BAE}">
      <dgm:prSet/>
      <dgm:spPr/>
      <dgm:t>
        <a:bodyPr/>
        <a:lstStyle/>
        <a:p>
          <a:endParaRPr lang="zh-CN" altLang="en-US"/>
        </a:p>
      </dgm:t>
    </dgm:pt>
    <dgm:pt modelId="{617B688C-6291-4B0F-9024-8BFFBD00ADA4}">
      <dgm:prSet phldrT="[文本]"/>
      <dgm:spPr/>
      <dgm:t>
        <a:bodyPr/>
        <a:lstStyle/>
        <a:p>
          <a:r>
            <a:rPr lang="en-US" altLang="zh-CN"/>
            <a:t>IceCube</a:t>
          </a:r>
          <a:endParaRPr lang="zh-CN" altLang="en-US" dirty="0"/>
        </a:p>
      </dgm:t>
    </dgm:pt>
    <dgm:pt modelId="{980D2CC8-0729-4298-BB17-835337367976}" type="parTrans" cxnId="{0DBB3A41-7B7B-45C5-87F1-C9CC1E36ADC9}">
      <dgm:prSet/>
      <dgm:spPr/>
      <dgm:t>
        <a:bodyPr/>
        <a:lstStyle/>
        <a:p>
          <a:endParaRPr lang="zh-CN" altLang="en-US"/>
        </a:p>
      </dgm:t>
    </dgm:pt>
    <dgm:pt modelId="{63175E4A-2B03-40FD-9A6B-132A10436A85}" type="sibTrans" cxnId="{0DBB3A41-7B7B-45C5-87F1-C9CC1E36ADC9}">
      <dgm:prSet/>
      <dgm:spPr/>
      <dgm:t>
        <a:bodyPr/>
        <a:lstStyle/>
        <a:p>
          <a:endParaRPr lang="zh-CN" altLang="en-US"/>
        </a:p>
      </dgm:t>
    </dgm:pt>
    <dgm:pt modelId="{96BF9F24-A3FC-4142-8F0D-7F7A6F79EBF5}">
      <dgm:prSet phldrT="[文本]"/>
      <dgm:spPr/>
      <dgm:t>
        <a:bodyPr/>
        <a:lstStyle/>
        <a:p>
          <a:r>
            <a:rPr lang="en-US" altLang="zh-CN" dirty="0"/>
            <a:t>LISA, </a:t>
          </a:r>
          <a:r>
            <a:rPr lang="en-US" altLang="zh-CN" dirty="0" err="1">
              <a:solidFill>
                <a:srgbClr val="FF0000"/>
              </a:solidFill>
            </a:rPr>
            <a:t>Tianqin</a:t>
          </a:r>
          <a:r>
            <a:rPr lang="en-US" altLang="zh-CN" dirty="0">
              <a:solidFill>
                <a:srgbClr val="FF0000"/>
              </a:solidFill>
            </a:rPr>
            <a:t>, Taiji</a:t>
          </a:r>
          <a:endParaRPr lang="zh-CN" altLang="en-US" dirty="0">
            <a:solidFill>
              <a:srgbClr val="FF0000"/>
            </a:solidFill>
          </a:endParaRPr>
        </a:p>
      </dgm:t>
    </dgm:pt>
    <dgm:pt modelId="{A4FB7A62-75C7-4BA3-B865-F41A69B7F8CC}" type="parTrans" cxnId="{94F0DAB1-4BE0-494E-83C2-608133CA0A74}">
      <dgm:prSet/>
      <dgm:spPr/>
      <dgm:t>
        <a:bodyPr/>
        <a:lstStyle/>
        <a:p>
          <a:endParaRPr lang="zh-CN" altLang="en-US"/>
        </a:p>
      </dgm:t>
    </dgm:pt>
    <dgm:pt modelId="{FA5C1F67-2800-4086-89A7-1934D20C2C5F}" type="sibTrans" cxnId="{94F0DAB1-4BE0-494E-83C2-608133CA0A74}">
      <dgm:prSet/>
      <dgm:spPr/>
      <dgm:t>
        <a:bodyPr/>
        <a:lstStyle/>
        <a:p>
          <a:endParaRPr lang="zh-CN" altLang="en-US"/>
        </a:p>
      </dgm:t>
    </dgm:pt>
    <dgm:pt modelId="{C6300B5C-F422-4C16-887A-C6CC735DF0F3}">
      <dgm:prSet phldrT="[文本]"/>
      <dgm:spPr/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GRAND</a:t>
          </a:r>
          <a:endParaRPr lang="zh-CN" altLang="en-US" dirty="0">
            <a:solidFill>
              <a:srgbClr val="FF0000"/>
            </a:solidFill>
          </a:endParaRPr>
        </a:p>
      </dgm:t>
    </dgm:pt>
    <dgm:pt modelId="{A990E2AE-8505-4D26-A8B6-FD2674CA825A}" type="parTrans" cxnId="{8D00EEF3-B521-4161-BA6A-429DD5C8C347}">
      <dgm:prSet/>
      <dgm:spPr/>
      <dgm:t>
        <a:bodyPr/>
        <a:lstStyle/>
        <a:p>
          <a:endParaRPr lang="zh-CN" altLang="en-US"/>
        </a:p>
      </dgm:t>
    </dgm:pt>
    <dgm:pt modelId="{98FDB62A-1966-4EFD-9C66-CECA4D06A30F}" type="sibTrans" cxnId="{8D00EEF3-B521-4161-BA6A-429DD5C8C347}">
      <dgm:prSet/>
      <dgm:spPr/>
      <dgm:t>
        <a:bodyPr/>
        <a:lstStyle/>
        <a:p>
          <a:endParaRPr lang="zh-CN" altLang="en-US"/>
        </a:p>
      </dgm:t>
    </dgm:pt>
    <dgm:pt modelId="{7C890AB9-13EF-4076-8623-70CFB164F3E4}">
      <dgm:prSet phldrT="[文本]"/>
      <dgm:spPr/>
      <dgm:t>
        <a:bodyPr/>
        <a:lstStyle/>
        <a:p>
          <a:r>
            <a:rPr lang="en-US" altLang="zh-CN" dirty="0">
              <a:solidFill>
                <a:srgbClr val="FF0000"/>
              </a:solidFill>
            </a:rPr>
            <a:t>HMXT, EP</a:t>
          </a:r>
          <a:endParaRPr lang="zh-CN" altLang="en-US" dirty="0">
            <a:solidFill>
              <a:srgbClr val="FF0000"/>
            </a:solidFill>
          </a:endParaRPr>
        </a:p>
      </dgm:t>
    </dgm:pt>
    <dgm:pt modelId="{1624FBC9-7037-44DA-AD54-187431F955D1}" type="parTrans" cxnId="{72F2C0EC-8F92-4816-91B6-33DD647ACA35}">
      <dgm:prSet/>
      <dgm:spPr/>
      <dgm:t>
        <a:bodyPr/>
        <a:lstStyle/>
        <a:p>
          <a:endParaRPr lang="zh-CN" altLang="en-US"/>
        </a:p>
      </dgm:t>
    </dgm:pt>
    <dgm:pt modelId="{722F8BA3-9F97-4ADB-A394-15302F6E723B}" type="sibTrans" cxnId="{72F2C0EC-8F92-4816-91B6-33DD647ACA35}">
      <dgm:prSet/>
      <dgm:spPr/>
      <dgm:t>
        <a:bodyPr/>
        <a:lstStyle/>
        <a:p>
          <a:endParaRPr lang="zh-CN" altLang="en-US"/>
        </a:p>
      </dgm:t>
    </dgm:pt>
    <dgm:pt modelId="{71F055DC-2146-44CF-AA7C-056B320D22D0}" type="pres">
      <dgm:prSet presAssocID="{02E0296A-959C-4CFF-B488-4BE600BC430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144EA9B-E624-45FF-801C-00E5009683DB}" type="pres">
      <dgm:prSet presAssocID="{02E0296A-959C-4CFF-B488-4BE600BC430E}" presName="children" presStyleCnt="0"/>
      <dgm:spPr/>
    </dgm:pt>
    <dgm:pt modelId="{C776340D-E716-4B2A-8267-B775CBD23815}" type="pres">
      <dgm:prSet presAssocID="{02E0296A-959C-4CFF-B488-4BE600BC430E}" presName="child1group" presStyleCnt="0"/>
      <dgm:spPr/>
    </dgm:pt>
    <dgm:pt modelId="{D1077C4B-FE6A-4BF8-8C61-6355D0A3AB25}" type="pres">
      <dgm:prSet presAssocID="{02E0296A-959C-4CFF-B488-4BE600BC430E}" presName="child1" presStyleLbl="bgAcc1" presStyleIdx="0" presStyleCnt="4" custLinFactNeighborY="-1844"/>
      <dgm:spPr/>
    </dgm:pt>
    <dgm:pt modelId="{EC295386-68BA-4B96-BEEC-2AE234CC72C0}" type="pres">
      <dgm:prSet presAssocID="{02E0296A-959C-4CFF-B488-4BE600BC430E}" presName="child1Text" presStyleLbl="bgAcc1" presStyleIdx="0" presStyleCnt="4">
        <dgm:presLayoutVars>
          <dgm:bulletEnabled val="1"/>
        </dgm:presLayoutVars>
      </dgm:prSet>
      <dgm:spPr/>
    </dgm:pt>
    <dgm:pt modelId="{EC6B5201-5003-4988-A20C-DBB2869A3218}" type="pres">
      <dgm:prSet presAssocID="{02E0296A-959C-4CFF-B488-4BE600BC430E}" presName="child2group" presStyleCnt="0"/>
      <dgm:spPr/>
    </dgm:pt>
    <dgm:pt modelId="{A0A0667D-DB8C-4E8A-9BF4-1C72ED3424E0}" type="pres">
      <dgm:prSet presAssocID="{02E0296A-959C-4CFF-B488-4BE600BC430E}" presName="child2" presStyleLbl="bgAcc1" presStyleIdx="1" presStyleCnt="4"/>
      <dgm:spPr/>
    </dgm:pt>
    <dgm:pt modelId="{104EE828-A204-4904-90E7-B8A3F724BC0E}" type="pres">
      <dgm:prSet presAssocID="{02E0296A-959C-4CFF-B488-4BE600BC430E}" presName="child2Text" presStyleLbl="bgAcc1" presStyleIdx="1" presStyleCnt="4">
        <dgm:presLayoutVars>
          <dgm:bulletEnabled val="1"/>
        </dgm:presLayoutVars>
      </dgm:prSet>
      <dgm:spPr/>
    </dgm:pt>
    <dgm:pt modelId="{885547A7-4748-472B-A2EF-29B061846C2A}" type="pres">
      <dgm:prSet presAssocID="{02E0296A-959C-4CFF-B488-4BE600BC430E}" presName="child3group" presStyleCnt="0"/>
      <dgm:spPr/>
    </dgm:pt>
    <dgm:pt modelId="{B1332728-6FD6-413F-B985-D316755E8C47}" type="pres">
      <dgm:prSet presAssocID="{02E0296A-959C-4CFF-B488-4BE600BC430E}" presName="child3" presStyleLbl="bgAcc1" presStyleIdx="2" presStyleCnt="4" custLinFactNeighborX="3697"/>
      <dgm:spPr/>
    </dgm:pt>
    <dgm:pt modelId="{374BC373-D14E-4743-9712-B7C140E37FFC}" type="pres">
      <dgm:prSet presAssocID="{02E0296A-959C-4CFF-B488-4BE600BC430E}" presName="child3Text" presStyleLbl="bgAcc1" presStyleIdx="2" presStyleCnt="4">
        <dgm:presLayoutVars>
          <dgm:bulletEnabled val="1"/>
        </dgm:presLayoutVars>
      </dgm:prSet>
      <dgm:spPr/>
    </dgm:pt>
    <dgm:pt modelId="{3BFD9033-B159-4151-A76D-E023AFCFB3E5}" type="pres">
      <dgm:prSet presAssocID="{02E0296A-959C-4CFF-B488-4BE600BC430E}" presName="child4group" presStyleCnt="0"/>
      <dgm:spPr/>
    </dgm:pt>
    <dgm:pt modelId="{DA9409CA-9B7E-4084-9D95-B8998AB4E8B9}" type="pres">
      <dgm:prSet presAssocID="{02E0296A-959C-4CFF-B488-4BE600BC430E}" presName="child4" presStyleLbl="bgAcc1" presStyleIdx="3" presStyleCnt="4"/>
      <dgm:spPr/>
    </dgm:pt>
    <dgm:pt modelId="{791C76D9-6446-4BEB-AD32-E63974E232C4}" type="pres">
      <dgm:prSet presAssocID="{02E0296A-959C-4CFF-B488-4BE600BC430E}" presName="child4Text" presStyleLbl="bgAcc1" presStyleIdx="3" presStyleCnt="4">
        <dgm:presLayoutVars>
          <dgm:bulletEnabled val="1"/>
        </dgm:presLayoutVars>
      </dgm:prSet>
      <dgm:spPr/>
    </dgm:pt>
    <dgm:pt modelId="{8AAE4114-5B3B-4BA6-844A-74F737183AAC}" type="pres">
      <dgm:prSet presAssocID="{02E0296A-959C-4CFF-B488-4BE600BC430E}" presName="childPlaceholder" presStyleCnt="0"/>
      <dgm:spPr/>
    </dgm:pt>
    <dgm:pt modelId="{7F62E34D-980E-4427-8E46-E25F0835F846}" type="pres">
      <dgm:prSet presAssocID="{02E0296A-959C-4CFF-B488-4BE600BC430E}" presName="circle" presStyleCnt="0"/>
      <dgm:spPr/>
    </dgm:pt>
    <dgm:pt modelId="{0070EAD5-3D0A-4B6B-876A-237BB0435BE3}" type="pres">
      <dgm:prSet presAssocID="{02E0296A-959C-4CFF-B488-4BE600BC430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EDEA823-9259-423D-BB3E-98302D87C8F6}" type="pres">
      <dgm:prSet presAssocID="{02E0296A-959C-4CFF-B488-4BE600BC430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5C50F036-F69C-4783-A077-C6BFAEC7272C}" type="pres">
      <dgm:prSet presAssocID="{02E0296A-959C-4CFF-B488-4BE600BC430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0A318248-4E28-43CC-8CAF-72F7DB686238}" type="pres">
      <dgm:prSet presAssocID="{02E0296A-959C-4CFF-B488-4BE600BC430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E310798-9F79-409C-B1A5-7B553B43D515}" type="pres">
      <dgm:prSet presAssocID="{02E0296A-959C-4CFF-B488-4BE600BC430E}" presName="quadrantPlaceholder" presStyleCnt="0"/>
      <dgm:spPr/>
    </dgm:pt>
    <dgm:pt modelId="{B6B0EDAE-9526-4948-AA6A-EC366F78308D}" type="pres">
      <dgm:prSet presAssocID="{02E0296A-959C-4CFF-B488-4BE600BC430E}" presName="center1" presStyleLbl="fgShp" presStyleIdx="0" presStyleCnt="2"/>
      <dgm:spPr/>
    </dgm:pt>
    <dgm:pt modelId="{085C9B02-C1DF-4885-84CD-155174870E14}" type="pres">
      <dgm:prSet presAssocID="{02E0296A-959C-4CFF-B488-4BE600BC430E}" presName="center2" presStyleLbl="fgShp" presStyleIdx="1" presStyleCnt="2" custLinFactNeighborX="0" custLinFactNeighborY="-4765"/>
      <dgm:spPr/>
    </dgm:pt>
  </dgm:ptLst>
  <dgm:cxnLst>
    <dgm:cxn modelId="{1B739A1A-9C88-4525-9F32-BA5E645A9DF7}" srcId="{02E0296A-959C-4CFF-B488-4BE600BC430E}" destId="{D2E939C9-9D4E-4E87-961D-87BEF73D50C3}" srcOrd="3" destOrd="0" parTransId="{AB8EE836-F070-439A-BF3E-E262323EE37E}" sibTransId="{AACCE054-EE23-4EA7-ADBF-E4EFB4256ED0}"/>
    <dgm:cxn modelId="{568B151B-269E-4B7C-ABA1-628791348BAE}" srcId="{13E970D1-DA22-4CB6-ABAB-F99AB0A1B617}" destId="{68F5BC60-6842-4EB7-81C7-13BB00E95B7B}" srcOrd="1" destOrd="0" parTransId="{DE7BAEE0-78BB-4990-9495-02AC0EC89771}" sibTransId="{F8980ADB-2438-4A1D-B95A-BC57D3D8AF4C}"/>
    <dgm:cxn modelId="{389DEA1C-4841-4CDC-BA47-B72DD0E65315}" srcId="{4C0A4B39-0E93-4FAA-B23A-C5B8B985E9B8}" destId="{21168ED4-0E32-461E-A3C0-68373D7611A4}" srcOrd="0" destOrd="0" parTransId="{C8705B77-F315-4C2C-BE92-4EBDACC7DEB6}" sibTransId="{FEB266D6-B536-44E7-BBEA-92CF66DCE010}"/>
    <dgm:cxn modelId="{39144920-DE0C-4992-9388-6458546CB4B4}" type="presOf" srcId="{02E0296A-959C-4CFF-B488-4BE600BC430E}" destId="{71F055DC-2146-44CF-AA7C-056B320D22D0}" srcOrd="0" destOrd="0" presId="urn:microsoft.com/office/officeart/2005/8/layout/cycle4"/>
    <dgm:cxn modelId="{FB9BC320-AB0B-4EAF-822C-AFFFBB3AAE76}" type="presOf" srcId="{90CF1B38-843B-46F4-BAB5-EDC60A692E63}" destId="{1EDEA823-9259-423D-BB3E-98302D87C8F6}" srcOrd="0" destOrd="0" presId="urn:microsoft.com/office/officeart/2005/8/layout/cycle4"/>
    <dgm:cxn modelId="{EE634E29-5AB8-488F-881D-39E7D19DD4A6}" type="presOf" srcId="{68F5BC60-6842-4EB7-81C7-13BB00E95B7B}" destId="{D1077C4B-FE6A-4BF8-8C61-6355D0A3AB25}" srcOrd="0" destOrd="1" presId="urn:microsoft.com/office/officeart/2005/8/layout/cycle4"/>
    <dgm:cxn modelId="{78D54D30-769C-4BB6-BBCD-B0E0C9182194}" type="presOf" srcId="{68F5BC60-6842-4EB7-81C7-13BB00E95B7B}" destId="{EC295386-68BA-4B96-BEEC-2AE234CC72C0}" srcOrd="1" destOrd="1" presId="urn:microsoft.com/office/officeart/2005/8/layout/cycle4"/>
    <dgm:cxn modelId="{63597C5B-F9F0-46C7-BE1F-0B304E3DA51E}" srcId="{02E0296A-959C-4CFF-B488-4BE600BC430E}" destId="{90CF1B38-843B-46F4-BAB5-EDC60A692E63}" srcOrd="1" destOrd="0" parTransId="{828E5DD7-D58E-4C88-BB21-C777BFF16A1D}" sibTransId="{211C25EE-E89C-4416-938B-28A3E6BD9DDD}"/>
    <dgm:cxn modelId="{0DBB3A41-7B7B-45C5-87F1-C9CC1E36ADC9}" srcId="{D2E939C9-9D4E-4E87-961D-87BEF73D50C3}" destId="{617B688C-6291-4B0F-9024-8BFFBD00ADA4}" srcOrd="0" destOrd="0" parTransId="{980D2CC8-0729-4298-BB17-835337367976}" sibTransId="{63175E4A-2B03-40FD-9A6B-132A10436A85}"/>
    <dgm:cxn modelId="{53B49061-5F87-479E-9AA6-8C14FFB4AA44}" type="presOf" srcId="{7C890AB9-13EF-4076-8623-70CFB164F3E4}" destId="{D1077C4B-FE6A-4BF8-8C61-6355D0A3AB25}" srcOrd="0" destOrd="2" presId="urn:microsoft.com/office/officeart/2005/8/layout/cycle4"/>
    <dgm:cxn modelId="{C7035468-5B79-4F63-ABDE-159551DF8A70}" type="presOf" srcId="{21168ED4-0E32-461E-A3C0-68373D7611A4}" destId="{374BC373-D14E-4743-9712-B7C140E37FFC}" srcOrd="1" destOrd="0" presId="urn:microsoft.com/office/officeart/2005/8/layout/cycle4"/>
    <dgm:cxn modelId="{5E5E7549-48B6-4FCB-8B89-81390058786C}" type="presOf" srcId="{617B688C-6291-4B0F-9024-8BFFBD00ADA4}" destId="{791C76D9-6446-4BEB-AD32-E63974E232C4}" srcOrd="1" destOrd="0" presId="urn:microsoft.com/office/officeart/2005/8/layout/cycle4"/>
    <dgm:cxn modelId="{ECBC366E-D7CC-4643-B974-A68CB7E1E0F2}" srcId="{90CF1B38-843B-46F4-BAB5-EDC60A692E63}" destId="{FAA9C2D2-DE91-4AD0-8223-0B02DAD0F65C}" srcOrd="0" destOrd="0" parTransId="{D1E2CFAA-5EB7-4D0C-B1D2-38B236E371D5}" sibTransId="{8B4E5625-A302-4CBF-81B0-EEC85426D7BC}"/>
    <dgm:cxn modelId="{36069B75-177C-40A3-B99A-B0922DA076B5}" type="presOf" srcId="{FAA9C2D2-DE91-4AD0-8223-0B02DAD0F65C}" destId="{104EE828-A204-4904-90E7-B8A3F724BC0E}" srcOrd="1" destOrd="0" presId="urn:microsoft.com/office/officeart/2005/8/layout/cycle4"/>
    <dgm:cxn modelId="{87CD3677-D3DF-43D8-9555-EC60348D7807}" srcId="{02E0296A-959C-4CFF-B488-4BE600BC430E}" destId="{13E970D1-DA22-4CB6-ABAB-F99AB0A1B617}" srcOrd="0" destOrd="0" parTransId="{B9986B4A-F74B-4394-98B8-CBC57ACF533C}" sibTransId="{3453B954-A19B-4216-AE0D-711CBC10C8B6}"/>
    <dgm:cxn modelId="{A5854578-8DF2-414F-B510-8583C8D4F4C5}" type="presOf" srcId="{7F9110DD-D0CB-4801-8108-F5D12CED1A99}" destId="{DA9409CA-9B7E-4084-9D95-B8998AB4E8B9}" srcOrd="0" destOrd="1" presId="urn:microsoft.com/office/officeart/2005/8/layout/cycle4"/>
    <dgm:cxn modelId="{C9B29A58-25C1-4FF9-B216-BED36AE20C2B}" srcId="{13E970D1-DA22-4CB6-ABAB-F99AB0A1B617}" destId="{93623603-CBAB-47AB-A59D-1C64B7B683F4}" srcOrd="0" destOrd="0" parTransId="{1112AE9E-F1FC-46D9-9E54-D99649962E6E}" sibTransId="{606EF29D-723D-42E8-BC3B-D6E4CA57A9F6}"/>
    <dgm:cxn modelId="{0195CD8D-F575-4973-B8B2-EE1CFA3546F3}" type="presOf" srcId="{96BF9F24-A3FC-4142-8F0D-7F7A6F79EBF5}" destId="{104EE828-A204-4904-90E7-B8A3F724BC0E}" srcOrd="1" destOrd="1" presId="urn:microsoft.com/office/officeart/2005/8/layout/cycle4"/>
    <dgm:cxn modelId="{E31E409A-5FC4-4979-AF7A-395935364463}" type="presOf" srcId="{C6300B5C-F422-4C16-887A-C6CC735DF0F3}" destId="{B1332728-6FD6-413F-B985-D316755E8C47}" srcOrd="0" destOrd="1" presId="urn:microsoft.com/office/officeart/2005/8/layout/cycle4"/>
    <dgm:cxn modelId="{D47D86A1-E9C5-4F95-BE26-8C888374C50B}" type="presOf" srcId="{C6300B5C-F422-4C16-887A-C6CC735DF0F3}" destId="{374BC373-D14E-4743-9712-B7C140E37FFC}" srcOrd="1" destOrd="1" presId="urn:microsoft.com/office/officeart/2005/8/layout/cycle4"/>
    <dgm:cxn modelId="{D5A948A7-DBA6-4354-AAC6-9006490F96EB}" type="presOf" srcId="{D2E939C9-9D4E-4E87-961D-87BEF73D50C3}" destId="{0A318248-4E28-43CC-8CAF-72F7DB686238}" srcOrd="0" destOrd="0" presId="urn:microsoft.com/office/officeart/2005/8/layout/cycle4"/>
    <dgm:cxn modelId="{303ABAA8-C6F3-4FD8-BC90-857175728B68}" type="presOf" srcId="{FAA9C2D2-DE91-4AD0-8223-0B02DAD0F65C}" destId="{A0A0667D-DB8C-4E8A-9BF4-1C72ED3424E0}" srcOrd="0" destOrd="0" presId="urn:microsoft.com/office/officeart/2005/8/layout/cycle4"/>
    <dgm:cxn modelId="{FAC5ACA9-622C-4F4A-A0ED-9A8622E59536}" type="presOf" srcId="{617B688C-6291-4B0F-9024-8BFFBD00ADA4}" destId="{DA9409CA-9B7E-4084-9D95-B8998AB4E8B9}" srcOrd="0" destOrd="0" presId="urn:microsoft.com/office/officeart/2005/8/layout/cycle4"/>
    <dgm:cxn modelId="{94F0DAB1-4BE0-494E-83C2-608133CA0A74}" srcId="{90CF1B38-843B-46F4-BAB5-EDC60A692E63}" destId="{96BF9F24-A3FC-4142-8F0D-7F7A6F79EBF5}" srcOrd="1" destOrd="0" parTransId="{A4FB7A62-75C7-4BA3-B865-F41A69B7F8CC}" sibTransId="{FA5C1F67-2800-4086-89A7-1934D20C2C5F}"/>
    <dgm:cxn modelId="{F845BFBB-16A3-4CB8-87CF-D056A0569479}" type="presOf" srcId="{21168ED4-0E32-461E-A3C0-68373D7611A4}" destId="{B1332728-6FD6-413F-B985-D316755E8C47}" srcOrd="0" destOrd="0" presId="urn:microsoft.com/office/officeart/2005/8/layout/cycle4"/>
    <dgm:cxn modelId="{1A3FE9C8-03C7-4A03-AA3D-F73DB28BA4F3}" type="presOf" srcId="{7F9110DD-D0CB-4801-8108-F5D12CED1A99}" destId="{791C76D9-6446-4BEB-AD32-E63974E232C4}" srcOrd="1" destOrd="1" presId="urn:microsoft.com/office/officeart/2005/8/layout/cycle4"/>
    <dgm:cxn modelId="{C6F52EC9-348E-4D75-A829-7663C2D54958}" type="presOf" srcId="{93623603-CBAB-47AB-A59D-1C64B7B683F4}" destId="{D1077C4B-FE6A-4BF8-8C61-6355D0A3AB25}" srcOrd="0" destOrd="0" presId="urn:microsoft.com/office/officeart/2005/8/layout/cycle4"/>
    <dgm:cxn modelId="{D5050DD1-8DDA-429F-8CA3-E9CDB0A49CF1}" type="presOf" srcId="{96BF9F24-A3FC-4142-8F0D-7F7A6F79EBF5}" destId="{A0A0667D-DB8C-4E8A-9BF4-1C72ED3424E0}" srcOrd="0" destOrd="1" presId="urn:microsoft.com/office/officeart/2005/8/layout/cycle4"/>
    <dgm:cxn modelId="{3E5938D1-73DB-485E-B07A-124DAB733739}" type="presOf" srcId="{4C0A4B39-0E93-4FAA-B23A-C5B8B985E9B8}" destId="{5C50F036-F69C-4783-A077-C6BFAEC7272C}" srcOrd="0" destOrd="0" presId="urn:microsoft.com/office/officeart/2005/8/layout/cycle4"/>
    <dgm:cxn modelId="{A4DEB4D2-2F7C-419E-AC87-977E6EA64BA8}" srcId="{02E0296A-959C-4CFF-B488-4BE600BC430E}" destId="{4C0A4B39-0E93-4FAA-B23A-C5B8B985E9B8}" srcOrd="2" destOrd="0" parTransId="{19981765-09D2-4796-A12F-8777BFF15C71}" sibTransId="{16E43A86-1814-4AF4-9F95-F09BF0C726A3}"/>
    <dgm:cxn modelId="{74CA9EDE-232A-4621-B457-675A4FB9C175}" type="presOf" srcId="{7C890AB9-13EF-4076-8623-70CFB164F3E4}" destId="{EC295386-68BA-4B96-BEEC-2AE234CC72C0}" srcOrd="1" destOrd="2" presId="urn:microsoft.com/office/officeart/2005/8/layout/cycle4"/>
    <dgm:cxn modelId="{B834ADE2-74ED-4E3B-BA5B-AAF3A17596EB}" type="presOf" srcId="{93623603-CBAB-47AB-A59D-1C64B7B683F4}" destId="{EC295386-68BA-4B96-BEEC-2AE234CC72C0}" srcOrd="1" destOrd="0" presId="urn:microsoft.com/office/officeart/2005/8/layout/cycle4"/>
    <dgm:cxn modelId="{2B33F3EB-72FD-46A2-B093-874797A9D711}" type="presOf" srcId="{13E970D1-DA22-4CB6-ABAB-F99AB0A1B617}" destId="{0070EAD5-3D0A-4B6B-876A-237BB0435BE3}" srcOrd="0" destOrd="0" presId="urn:microsoft.com/office/officeart/2005/8/layout/cycle4"/>
    <dgm:cxn modelId="{72F2C0EC-8F92-4816-91B6-33DD647ACA35}" srcId="{13E970D1-DA22-4CB6-ABAB-F99AB0A1B617}" destId="{7C890AB9-13EF-4076-8623-70CFB164F3E4}" srcOrd="2" destOrd="0" parTransId="{1624FBC9-7037-44DA-AD54-187431F955D1}" sibTransId="{722F8BA3-9F97-4ADB-A394-15302F6E723B}"/>
    <dgm:cxn modelId="{95828AF0-5B3D-404C-9E71-9C5F1656B4E4}" srcId="{D2E939C9-9D4E-4E87-961D-87BEF73D50C3}" destId="{7F9110DD-D0CB-4801-8108-F5D12CED1A99}" srcOrd="1" destOrd="0" parTransId="{9C9CE70F-EE06-4935-81B4-F75E48341FEF}" sibTransId="{E97DE14E-0879-4794-8022-4EB530F6D97E}"/>
    <dgm:cxn modelId="{8D00EEF3-B521-4161-BA6A-429DD5C8C347}" srcId="{4C0A4B39-0E93-4FAA-B23A-C5B8B985E9B8}" destId="{C6300B5C-F422-4C16-887A-C6CC735DF0F3}" srcOrd="1" destOrd="0" parTransId="{A990E2AE-8505-4D26-A8B6-FD2674CA825A}" sibTransId="{98FDB62A-1966-4EFD-9C66-CECA4D06A30F}"/>
    <dgm:cxn modelId="{40DBB84B-4761-4D35-B0BD-1B84DD66B7FB}" type="presParOf" srcId="{71F055DC-2146-44CF-AA7C-056B320D22D0}" destId="{3144EA9B-E624-45FF-801C-00E5009683DB}" srcOrd="0" destOrd="0" presId="urn:microsoft.com/office/officeart/2005/8/layout/cycle4"/>
    <dgm:cxn modelId="{E6A2F942-EE30-40B0-803D-F34CDC191F83}" type="presParOf" srcId="{3144EA9B-E624-45FF-801C-00E5009683DB}" destId="{C776340D-E716-4B2A-8267-B775CBD23815}" srcOrd="0" destOrd="0" presId="urn:microsoft.com/office/officeart/2005/8/layout/cycle4"/>
    <dgm:cxn modelId="{15336F9D-AFA7-42DD-8FC4-4E4A2C4FD3B1}" type="presParOf" srcId="{C776340D-E716-4B2A-8267-B775CBD23815}" destId="{D1077C4B-FE6A-4BF8-8C61-6355D0A3AB25}" srcOrd="0" destOrd="0" presId="urn:microsoft.com/office/officeart/2005/8/layout/cycle4"/>
    <dgm:cxn modelId="{493E63E7-EFD0-4BC1-B8DE-175D3D68ED0F}" type="presParOf" srcId="{C776340D-E716-4B2A-8267-B775CBD23815}" destId="{EC295386-68BA-4B96-BEEC-2AE234CC72C0}" srcOrd="1" destOrd="0" presId="urn:microsoft.com/office/officeart/2005/8/layout/cycle4"/>
    <dgm:cxn modelId="{8B791DFE-1F83-4ADD-A68B-4E7774DA182E}" type="presParOf" srcId="{3144EA9B-E624-45FF-801C-00E5009683DB}" destId="{EC6B5201-5003-4988-A20C-DBB2869A3218}" srcOrd="1" destOrd="0" presId="urn:microsoft.com/office/officeart/2005/8/layout/cycle4"/>
    <dgm:cxn modelId="{091DE131-1D02-4F7E-9EC8-62A6AD8AFB00}" type="presParOf" srcId="{EC6B5201-5003-4988-A20C-DBB2869A3218}" destId="{A0A0667D-DB8C-4E8A-9BF4-1C72ED3424E0}" srcOrd="0" destOrd="0" presId="urn:microsoft.com/office/officeart/2005/8/layout/cycle4"/>
    <dgm:cxn modelId="{05B2E049-D8B4-4CF2-9112-0FDA04A2BA70}" type="presParOf" srcId="{EC6B5201-5003-4988-A20C-DBB2869A3218}" destId="{104EE828-A204-4904-90E7-B8A3F724BC0E}" srcOrd="1" destOrd="0" presId="urn:microsoft.com/office/officeart/2005/8/layout/cycle4"/>
    <dgm:cxn modelId="{C27DD5AC-F3E5-4D2D-9A74-72734CF65BA0}" type="presParOf" srcId="{3144EA9B-E624-45FF-801C-00E5009683DB}" destId="{885547A7-4748-472B-A2EF-29B061846C2A}" srcOrd="2" destOrd="0" presId="urn:microsoft.com/office/officeart/2005/8/layout/cycle4"/>
    <dgm:cxn modelId="{A6C54784-CC66-45E5-B44C-AF4DCF019CA2}" type="presParOf" srcId="{885547A7-4748-472B-A2EF-29B061846C2A}" destId="{B1332728-6FD6-413F-B985-D316755E8C47}" srcOrd="0" destOrd="0" presId="urn:microsoft.com/office/officeart/2005/8/layout/cycle4"/>
    <dgm:cxn modelId="{4F8BD92A-A5E3-42D9-B4B6-CCD9EE7AC8BD}" type="presParOf" srcId="{885547A7-4748-472B-A2EF-29B061846C2A}" destId="{374BC373-D14E-4743-9712-B7C140E37FFC}" srcOrd="1" destOrd="0" presId="urn:microsoft.com/office/officeart/2005/8/layout/cycle4"/>
    <dgm:cxn modelId="{447B96E0-A802-4730-993B-77BD9406DBE3}" type="presParOf" srcId="{3144EA9B-E624-45FF-801C-00E5009683DB}" destId="{3BFD9033-B159-4151-A76D-E023AFCFB3E5}" srcOrd="3" destOrd="0" presId="urn:microsoft.com/office/officeart/2005/8/layout/cycle4"/>
    <dgm:cxn modelId="{7D32DA39-52C7-4851-8B89-68CBCD955B29}" type="presParOf" srcId="{3BFD9033-B159-4151-A76D-E023AFCFB3E5}" destId="{DA9409CA-9B7E-4084-9D95-B8998AB4E8B9}" srcOrd="0" destOrd="0" presId="urn:microsoft.com/office/officeart/2005/8/layout/cycle4"/>
    <dgm:cxn modelId="{78272E3B-7D0B-4FDE-9EAC-AB808C6B53D3}" type="presParOf" srcId="{3BFD9033-B159-4151-A76D-E023AFCFB3E5}" destId="{791C76D9-6446-4BEB-AD32-E63974E232C4}" srcOrd="1" destOrd="0" presId="urn:microsoft.com/office/officeart/2005/8/layout/cycle4"/>
    <dgm:cxn modelId="{2F160906-15C7-4D12-A440-EFF41F985A2A}" type="presParOf" srcId="{3144EA9B-E624-45FF-801C-00E5009683DB}" destId="{8AAE4114-5B3B-4BA6-844A-74F737183AAC}" srcOrd="4" destOrd="0" presId="urn:microsoft.com/office/officeart/2005/8/layout/cycle4"/>
    <dgm:cxn modelId="{ABACCC47-BBB1-4A75-9067-1164A3B15446}" type="presParOf" srcId="{71F055DC-2146-44CF-AA7C-056B320D22D0}" destId="{7F62E34D-980E-4427-8E46-E25F0835F846}" srcOrd="1" destOrd="0" presId="urn:microsoft.com/office/officeart/2005/8/layout/cycle4"/>
    <dgm:cxn modelId="{6B0B5BCC-B6D8-4D7D-94A0-1C5E7E23DA35}" type="presParOf" srcId="{7F62E34D-980E-4427-8E46-E25F0835F846}" destId="{0070EAD5-3D0A-4B6B-876A-237BB0435BE3}" srcOrd="0" destOrd="0" presId="urn:microsoft.com/office/officeart/2005/8/layout/cycle4"/>
    <dgm:cxn modelId="{6DF89DEE-0512-4DAD-AD2C-CC83B9B8BCBA}" type="presParOf" srcId="{7F62E34D-980E-4427-8E46-E25F0835F846}" destId="{1EDEA823-9259-423D-BB3E-98302D87C8F6}" srcOrd="1" destOrd="0" presId="urn:microsoft.com/office/officeart/2005/8/layout/cycle4"/>
    <dgm:cxn modelId="{F5468804-A4B9-43F0-A4C3-E1FDEF32B121}" type="presParOf" srcId="{7F62E34D-980E-4427-8E46-E25F0835F846}" destId="{5C50F036-F69C-4783-A077-C6BFAEC7272C}" srcOrd="2" destOrd="0" presId="urn:microsoft.com/office/officeart/2005/8/layout/cycle4"/>
    <dgm:cxn modelId="{3E7807F2-697A-48BA-AF32-049391932872}" type="presParOf" srcId="{7F62E34D-980E-4427-8E46-E25F0835F846}" destId="{0A318248-4E28-43CC-8CAF-72F7DB686238}" srcOrd="3" destOrd="0" presId="urn:microsoft.com/office/officeart/2005/8/layout/cycle4"/>
    <dgm:cxn modelId="{367683AF-7597-4726-8A4B-061E9CBD84EA}" type="presParOf" srcId="{7F62E34D-980E-4427-8E46-E25F0835F846}" destId="{6E310798-9F79-409C-B1A5-7B553B43D515}" srcOrd="4" destOrd="0" presId="urn:microsoft.com/office/officeart/2005/8/layout/cycle4"/>
    <dgm:cxn modelId="{0EAA5183-34A4-496D-8F7D-E5546D5DB206}" type="presParOf" srcId="{71F055DC-2146-44CF-AA7C-056B320D22D0}" destId="{B6B0EDAE-9526-4948-AA6A-EC366F78308D}" srcOrd="2" destOrd="0" presId="urn:microsoft.com/office/officeart/2005/8/layout/cycle4"/>
    <dgm:cxn modelId="{C9AF4235-F79E-4AAC-89D1-7CED848D95BE}" type="presParOf" srcId="{71F055DC-2146-44CF-AA7C-056B320D22D0}" destId="{085C9B02-C1DF-4885-84CD-155174870E1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A0F66-18C4-47B9-8E1F-CD0808C83FB7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000" kern="1200" dirty="0"/>
            <a:t>Photons</a:t>
          </a:r>
          <a:endParaRPr lang="zh-CN" altLang="en-US" sz="6000" kern="1200" dirty="0"/>
        </a:p>
      </dsp:txBody>
      <dsp:txXfrm rot="5400000">
        <a:off x="-1" y="1"/>
        <a:ext cx="4064000" cy="2032000"/>
      </dsp:txXfrm>
    </dsp:sp>
    <dsp:sp modelId="{B55BDF3B-FC43-4545-ACEF-CFBC3316079D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000" kern="1200" dirty="0"/>
            <a:t>GWs</a:t>
          </a:r>
          <a:endParaRPr lang="zh-CN" altLang="en-US" sz="6000" kern="1200" dirty="0"/>
        </a:p>
      </dsp:txBody>
      <dsp:txXfrm>
        <a:off x="4064000" y="0"/>
        <a:ext cx="4064000" cy="2032000"/>
      </dsp:txXfrm>
    </dsp:sp>
    <dsp:sp modelId="{34B9B615-8586-479E-9AFE-A1C23EB1884E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000" kern="1200" dirty="0"/>
            <a:t>Neutrinos</a:t>
          </a:r>
          <a:endParaRPr lang="zh-CN" altLang="en-US" sz="6000" kern="1200" dirty="0"/>
        </a:p>
      </dsp:txBody>
      <dsp:txXfrm rot="10800000">
        <a:off x="0" y="3386666"/>
        <a:ext cx="4064000" cy="2032000"/>
      </dsp:txXfrm>
    </dsp:sp>
    <dsp:sp modelId="{77DA193F-C1D0-429F-8857-FBA3A7966DB3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6000" kern="1200" dirty="0"/>
            <a:t>CRs</a:t>
          </a:r>
          <a:endParaRPr lang="zh-CN" altLang="en-US" sz="6000" kern="1200" dirty="0"/>
        </a:p>
      </dsp:txBody>
      <dsp:txXfrm rot="-5400000">
        <a:off x="4063999" y="3386666"/>
        <a:ext cx="4064000" cy="2032000"/>
      </dsp:txXfrm>
    </dsp:sp>
    <dsp:sp modelId="{E407C757-CB4F-4913-8F6E-08FE22B9CD77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/>
            <a:t>Multi-messenger Astronomy</a:t>
          </a:r>
          <a:endParaRPr lang="zh-CN" altLang="en-US" sz="2000" b="1" kern="1200" dirty="0"/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32728-6FD6-413F-B985-D316755E8C47}">
      <dsp:nvSpPr>
        <dsp:cNvPr id="0" name=""/>
        <dsp:cNvSpPr/>
      </dsp:nvSpPr>
      <dsp:spPr>
        <a:xfrm>
          <a:off x="6371580" y="4346133"/>
          <a:ext cx="3157338" cy="204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/>
            <a:t>PAO, TA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>
              <a:solidFill>
                <a:srgbClr val="FF0000"/>
              </a:solidFill>
            </a:rPr>
            <a:t>GRAND</a:t>
          </a:r>
          <a:endParaRPr lang="zh-CN" altLang="en-US" sz="1500" kern="1200" dirty="0">
            <a:solidFill>
              <a:srgbClr val="FF0000"/>
            </a:solidFill>
          </a:endParaRPr>
        </a:p>
      </dsp:txBody>
      <dsp:txXfrm>
        <a:off x="7363709" y="4902370"/>
        <a:ext cx="2120282" cy="1444075"/>
      </dsp:txXfrm>
    </dsp:sp>
    <dsp:sp modelId="{DA9409CA-9B7E-4084-9D95-B8998AB4E8B9}">
      <dsp:nvSpPr>
        <dsp:cNvPr id="0" name=""/>
        <dsp:cNvSpPr/>
      </dsp:nvSpPr>
      <dsp:spPr>
        <a:xfrm>
          <a:off x="1103407" y="4346133"/>
          <a:ext cx="3157338" cy="204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/>
            <a:t>IceCube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 err="1"/>
            <a:t>IceCube</a:t>
          </a:r>
          <a:r>
            <a:rPr lang="en-US" altLang="zh-CN" sz="1500" kern="1200" dirty="0"/>
            <a:t> Gen2, Km3Net. </a:t>
          </a:r>
          <a:r>
            <a:rPr lang="en-US" altLang="zh-CN" sz="1500" kern="1200" dirty="0">
              <a:solidFill>
                <a:srgbClr val="FF0000"/>
              </a:solidFill>
            </a:rPr>
            <a:t>GRAND</a:t>
          </a:r>
          <a:endParaRPr lang="zh-CN" altLang="en-US" sz="1500" kern="1200" dirty="0">
            <a:solidFill>
              <a:srgbClr val="FF0000"/>
            </a:solidFill>
          </a:endParaRPr>
        </a:p>
      </dsp:txBody>
      <dsp:txXfrm>
        <a:off x="1148334" y="4902370"/>
        <a:ext cx="2120282" cy="1444075"/>
      </dsp:txXfrm>
    </dsp:sp>
    <dsp:sp modelId="{A0A0667D-DB8C-4E8A-9BF4-1C72ED3424E0}">
      <dsp:nvSpPr>
        <dsp:cNvPr id="0" name=""/>
        <dsp:cNvSpPr/>
      </dsp:nvSpPr>
      <dsp:spPr>
        <a:xfrm>
          <a:off x="6254854" y="0"/>
          <a:ext cx="3157338" cy="204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/>
            <a:t>LIGO/Virgo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/>
            <a:t>LISA, </a:t>
          </a:r>
          <a:r>
            <a:rPr lang="en-US" altLang="zh-CN" sz="1500" kern="1200" dirty="0" err="1">
              <a:solidFill>
                <a:srgbClr val="FF0000"/>
              </a:solidFill>
            </a:rPr>
            <a:t>Tianqin</a:t>
          </a:r>
          <a:r>
            <a:rPr lang="en-US" altLang="zh-CN" sz="1500" kern="1200" dirty="0">
              <a:solidFill>
                <a:srgbClr val="FF0000"/>
              </a:solidFill>
            </a:rPr>
            <a:t>, Taiji</a:t>
          </a:r>
          <a:endParaRPr lang="zh-CN" altLang="en-US" sz="1500" kern="1200" dirty="0">
            <a:solidFill>
              <a:srgbClr val="FF0000"/>
            </a:solidFill>
          </a:endParaRPr>
        </a:p>
      </dsp:txBody>
      <dsp:txXfrm>
        <a:off x="7246982" y="44927"/>
        <a:ext cx="2120282" cy="1444075"/>
      </dsp:txXfrm>
    </dsp:sp>
    <dsp:sp modelId="{D1077C4B-FE6A-4BF8-8C61-6355D0A3AB25}">
      <dsp:nvSpPr>
        <dsp:cNvPr id="0" name=""/>
        <dsp:cNvSpPr/>
      </dsp:nvSpPr>
      <dsp:spPr>
        <a:xfrm>
          <a:off x="1103407" y="0"/>
          <a:ext cx="3157338" cy="20452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/>
            <a:t>Fermi, HAWC, HESS, MAGIC, VERITAS</a:t>
          </a:r>
          <a:endParaRPr lang="zh-CN" alt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/>
            <a:t>CTA, </a:t>
          </a:r>
          <a:r>
            <a:rPr lang="en-US" altLang="zh-CN" sz="1500" kern="1200" dirty="0">
              <a:solidFill>
                <a:srgbClr val="FF0000"/>
              </a:solidFill>
            </a:rPr>
            <a:t>SVOM, LHAASO</a:t>
          </a:r>
          <a:endParaRPr lang="zh-CN" altLang="en-US" sz="1500" kern="1200" dirty="0">
            <a:solidFill>
              <a:srgbClr val="FF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500" kern="1200" dirty="0">
              <a:solidFill>
                <a:srgbClr val="FF0000"/>
              </a:solidFill>
            </a:rPr>
            <a:t>HMXT, EP</a:t>
          </a:r>
          <a:endParaRPr lang="zh-CN" altLang="en-US" sz="1500" kern="1200" dirty="0">
            <a:solidFill>
              <a:srgbClr val="FF0000"/>
            </a:solidFill>
          </a:endParaRPr>
        </a:p>
      </dsp:txBody>
      <dsp:txXfrm>
        <a:off x="1148334" y="44927"/>
        <a:ext cx="2120282" cy="1444075"/>
      </dsp:txXfrm>
    </dsp:sp>
    <dsp:sp modelId="{0070EAD5-3D0A-4B6B-876A-237BB0435BE3}">
      <dsp:nvSpPr>
        <dsp:cNvPr id="0" name=""/>
        <dsp:cNvSpPr/>
      </dsp:nvSpPr>
      <dsp:spPr>
        <a:xfrm>
          <a:off x="2426421" y="364308"/>
          <a:ext cx="2767464" cy="276746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4900" kern="1200" dirty="0"/>
            <a:t>γ</a:t>
          </a:r>
          <a:endParaRPr lang="zh-CN" altLang="en-US" sz="4900" kern="1200" dirty="0"/>
        </a:p>
      </dsp:txBody>
      <dsp:txXfrm>
        <a:off x="3236992" y="1174879"/>
        <a:ext cx="1956893" cy="1956893"/>
      </dsp:txXfrm>
    </dsp:sp>
    <dsp:sp modelId="{1EDEA823-9259-423D-BB3E-98302D87C8F6}">
      <dsp:nvSpPr>
        <dsp:cNvPr id="0" name=""/>
        <dsp:cNvSpPr/>
      </dsp:nvSpPr>
      <dsp:spPr>
        <a:xfrm rot="5400000">
          <a:off x="5321713" y="364308"/>
          <a:ext cx="2767464" cy="276746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900" kern="1200" dirty="0"/>
            <a:t>GWs</a:t>
          </a:r>
          <a:endParaRPr lang="zh-CN" altLang="en-US" sz="4900" kern="1200" dirty="0"/>
        </a:p>
      </dsp:txBody>
      <dsp:txXfrm rot="-5400000">
        <a:off x="5321713" y="1174879"/>
        <a:ext cx="1956893" cy="1956893"/>
      </dsp:txXfrm>
    </dsp:sp>
    <dsp:sp modelId="{5C50F036-F69C-4783-A077-C6BFAEC7272C}">
      <dsp:nvSpPr>
        <dsp:cNvPr id="0" name=""/>
        <dsp:cNvSpPr/>
      </dsp:nvSpPr>
      <dsp:spPr>
        <a:xfrm rot="10800000">
          <a:off x="5321713" y="3259600"/>
          <a:ext cx="2767464" cy="276746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900" kern="1200" dirty="0"/>
            <a:t>CRs</a:t>
          </a:r>
          <a:endParaRPr lang="zh-CN" altLang="en-US" sz="4900" kern="1200" dirty="0"/>
        </a:p>
      </dsp:txBody>
      <dsp:txXfrm rot="10800000">
        <a:off x="5321713" y="3259600"/>
        <a:ext cx="1956893" cy="1956893"/>
      </dsp:txXfrm>
    </dsp:sp>
    <dsp:sp modelId="{0A318248-4E28-43CC-8CAF-72F7DB686238}">
      <dsp:nvSpPr>
        <dsp:cNvPr id="0" name=""/>
        <dsp:cNvSpPr/>
      </dsp:nvSpPr>
      <dsp:spPr>
        <a:xfrm rot="16200000">
          <a:off x="2426421" y="3259600"/>
          <a:ext cx="2767464" cy="2767464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altLang="zh-CN" sz="4900" kern="1200" dirty="0"/>
            <a:t>ν</a:t>
          </a:r>
          <a:endParaRPr lang="zh-CN" altLang="en-US" sz="4900" kern="1200" dirty="0"/>
        </a:p>
      </dsp:txBody>
      <dsp:txXfrm rot="5400000">
        <a:off x="3236992" y="3259600"/>
        <a:ext cx="1956893" cy="1956893"/>
      </dsp:txXfrm>
    </dsp:sp>
    <dsp:sp modelId="{B6B0EDAE-9526-4948-AA6A-EC366F78308D}">
      <dsp:nvSpPr>
        <dsp:cNvPr id="0" name=""/>
        <dsp:cNvSpPr/>
      </dsp:nvSpPr>
      <dsp:spPr>
        <a:xfrm>
          <a:off x="4780044" y="2620462"/>
          <a:ext cx="955510" cy="8308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5C9B02-C1DF-4885-84CD-155174870E14}">
      <dsp:nvSpPr>
        <dsp:cNvPr id="0" name=""/>
        <dsp:cNvSpPr/>
      </dsp:nvSpPr>
      <dsp:spPr>
        <a:xfrm rot="10800000">
          <a:off x="4780044" y="2900440"/>
          <a:ext cx="955510" cy="83087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53C804-ABBA-4F3B-9134-67589CF60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871441-2B9E-4428-8BD7-1D7195D64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F41338-CCE8-4DE5-93CE-116EEA23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621654-2A9E-462C-BA01-2F9342B0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196EB5-11E8-49A6-8593-89E12F53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6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B09305-4260-413F-9784-1428698A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72285B6-3FD4-43B4-98D6-AB7809A4C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3D1D1B-0DA2-4D2D-9CAB-2B1D133B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C8A473-4D6D-479A-9F8F-827988D7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E2524A-97E6-47AF-9283-2A446700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5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63F1C4E-B0A0-4BB1-B799-61957B13D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FCC7C0-1BA1-4B9D-9371-7FA95CF89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64BEE8-8866-4EDD-942E-4E9B2AFA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9E21049-DECA-4166-A2F6-224447BA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CF55CE-BD47-4A15-943A-20AC0AF3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50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A652FC-7344-44FB-ACD3-90695DCF3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835C52-7E45-406D-9B2D-49D215C4F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8067C9-E511-48A6-BDEA-BF835F0D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A965EB-4811-4EE5-9D2E-81AA4E6F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1CAAE9-A35A-41FF-8679-5671DD19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250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46A2AD-F9BD-4F27-AAAC-CD76273E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46F587-A5AD-4DF1-A79C-32F0A262B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049306-F681-4D78-8751-0D47351E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DB6351-3CB8-4DC6-9102-84050B89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D0A899-C8DD-4DFC-826F-6E391B2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2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AC5BC-EFC0-4EBD-B8DA-BB44FA021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D570DC-0CB0-45A2-A51E-95083C4ED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0771793-0B98-404B-A679-266CE6683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9DE15F-1228-41F9-893F-2E519669C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960C7A-A7CC-466F-A4A5-DF66B21A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405AAC-75CA-474F-A4B6-F9A44025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93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668730-06C9-4018-B906-5BB7E889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103DB6-1271-4592-B723-A3845415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82DE04-0E89-4553-866A-E6B1B7237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CBE6E1-3FD6-4909-8B02-EDAAEBFE9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20A1C6-5EBC-4DCE-894D-D57A9F1A7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A2C9D5-BF34-4033-AA06-A6D8FBB0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FBFE9D-886B-4914-A79D-D9D873EA8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5133C7E-2384-4F8C-B577-5ECB067D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803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4B2090-AF17-47FE-A138-19029237D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F47E0A4-845E-41B6-8147-0358703D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C19D300-DA68-4616-8D0A-F57ED9E9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5FE9F1-2CF7-4F50-BEC8-C877B3D0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73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0F2BF8-B3AA-4344-80AD-E06B99B89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C11AF01-AB2E-4604-BDB3-88565DE9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D2A4C7-7395-4659-8CFB-6E0FBA82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9464D-973D-42BD-9D71-6E9CCF8A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2EA64D-8098-4F94-9F45-26387DE0A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C67246-D3D3-41FC-9DB7-3E9E96FD4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C20DC1-F7C0-40AF-9646-2B370EA3F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4CA421-F301-4F59-96AB-B74BE36E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83E40C-B93B-41EA-A4D1-549DB41D3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77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643CDC-772B-4FAC-8A9F-5219D0A1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A5AA823-681C-4B2B-9E49-6FD88120B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4F3FF2-2824-48CF-A136-F2D6EC96A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CF9BC3-C2CC-44C0-8E3C-3ADA9697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4A2A0F9-F392-4BCE-A5B5-29011643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25A00-207D-4EED-9ADD-BE0090849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86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96E2116-5F81-4E26-A6EB-8EE736BA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539BA3-0C97-4584-8261-06CE6611C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79E57C-391B-4A61-87F8-0410DAF9D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D4AB6-DE9A-4FC1-93A5-CD6A4D8F9F3D}" type="datetimeFigureOut">
              <a:rPr lang="zh-CN" altLang="en-US" smtClean="0"/>
              <a:t>2019/4/15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574977-755A-4E4E-93F9-9689728AD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1966FE-317B-410C-AD1A-B49474551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15FD8-3BEF-4EBF-A066-70152FB34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68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C270C-3246-4F50-81BD-0DFF76754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b="1" dirty="0"/>
              <a:t>Transient High-energy Gamma-Rays and Neutrinos from Nearby Type II Supernovae</a:t>
            </a:r>
            <a:endParaRPr lang="zh-CN" alt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CC260D6-C4B3-492F-A3AB-D27ECF079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1806"/>
            <a:ext cx="9144000" cy="2231795"/>
          </a:xfrm>
        </p:spPr>
        <p:txBody>
          <a:bodyPr>
            <a:normAutofit fontScale="32500" lnSpcReduction="20000"/>
          </a:bodyPr>
          <a:lstStyle/>
          <a:p>
            <a:endParaRPr lang="en-US" altLang="zh-CN" dirty="0"/>
          </a:p>
          <a:p>
            <a:r>
              <a:rPr lang="en-US" altLang="zh-CN" sz="5900" dirty="0"/>
              <a:t>Kai Wang</a:t>
            </a:r>
          </a:p>
          <a:p>
            <a:r>
              <a:rPr lang="en-US" altLang="zh-CN" sz="5900" dirty="0"/>
              <a:t>(Peking University)</a:t>
            </a:r>
          </a:p>
          <a:p>
            <a:endParaRPr lang="en-US" altLang="zh-CN" sz="5900" dirty="0"/>
          </a:p>
          <a:p>
            <a:r>
              <a:rPr lang="en-US" altLang="zh-CN" sz="5900" dirty="0"/>
              <a:t>Collaborators: Tian-Qi Huang, </a:t>
            </a:r>
            <a:r>
              <a:rPr lang="en-US" altLang="zh-CN" sz="5900" dirty="0" err="1"/>
              <a:t>Zhuo</a:t>
            </a:r>
            <a:r>
              <a:rPr lang="en-US" altLang="zh-CN" sz="5900" dirty="0"/>
              <a:t> Li</a:t>
            </a:r>
          </a:p>
          <a:p>
            <a:endParaRPr lang="en-US" altLang="zh-CN" sz="5900" dirty="0"/>
          </a:p>
          <a:p>
            <a:r>
              <a:rPr lang="en-US" altLang="zh-CN" sz="5900" dirty="0"/>
              <a:t>LHAASO,</a:t>
            </a:r>
            <a:r>
              <a:rPr lang="zh-CN" altLang="en-US" sz="5900" dirty="0"/>
              <a:t> </a:t>
            </a:r>
            <a:r>
              <a:rPr lang="en-US" altLang="zh-CN" sz="5900" dirty="0"/>
              <a:t>Nanjing, 2019.04.15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9821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A32DB-B8F9-4BFC-9EE1-FF5639B4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Timescales and Maximum Proton energy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452D62D-A784-4DD9-A519-A0218633F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3" y="1690688"/>
            <a:ext cx="5685258" cy="388143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E1AAFB-83D0-4DB0-A19F-7CAB7D3B1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11" y="1781666"/>
            <a:ext cx="5462256" cy="379045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10629F7-A0FD-4BAB-9F46-444625F826B7}"/>
              </a:ext>
            </a:extLst>
          </p:cNvPr>
          <p:cNvSpPr txBox="1"/>
          <p:nvPr/>
        </p:nvSpPr>
        <p:spPr>
          <a:xfrm>
            <a:off x="8268865" y="5686978"/>
            <a:ext cx="380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Wang et al., 2019, </a:t>
            </a:r>
            <a:r>
              <a:rPr lang="en-US" altLang="zh-CN" dirty="0" err="1"/>
              <a:t>ApJ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386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ACEF1AA-7EEA-43AA-8913-D763CB5D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37" y="1937521"/>
            <a:ext cx="7025828" cy="461442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8D4C059-1A7C-421D-8AB3-E20B0EC1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High energy gamma-rays and neutrinos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DB589F5-B5FB-4728-AE39-92F4EF374470}"/>
              </a:ext>
            </a:extLst>
          </p:cNvPr>
          <p:cNvSpPr txBox="1"/>
          <p:nvPr/>
        </p:nvSpPr>
        <p:spPr>
          <a:xfrm>
            <a:off x="1033007" y="4244733"/>
            <a:ext cx="2879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Absorbed by thermal optical photons, CMB and EBL.</a:t>
            </a:r>
          </a:p>
          <a:p>
            <a:r>
              <a:rPr lang="en-US" altLang="zh-CN" dirty="0"/>
              <a:t>2.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~Week-scale transient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at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2-3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accent5">
                    <a:lumMod val="75000"/>
                  </a:schemeClr>
                </a:solidFill>
              </a:rPr>
              <a:t>Mpc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for Fermi-LAT and CTA.</a:t>
            </a:r>
          </a:p>
          <a:p>
            <a:r>
              <a:rPr lang="en-US" altLang="zh-CN" dirty="0"/>
              <a:t>3.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Few in ten years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9F24992-2D4D-4B56-8914-390BD7045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" y="1447088"/>
            <a:ext cx="4801386" cy="6310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76E1C1-1C65-4BBA-8B2E-6348E114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" y="2149006"/>
            <a:ext cx="4852471" cy="631039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C162C1F-7005-4A1A-9A07-45EB376BF8CE}"/>
              </a:ext>
            </a:extLst>
          </p:cNvPr>
          <p:cNvSpPr/>
          <p:nvPr/>
        </p:nvSpPr>
        <p:spPr>
          <a:xfrm>
            <a:off x="10853917" y="3773391"/>
            <a:ext cx="1121790" cy="471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LAHHSO?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0A95CA7-F133-4C13-BCA6-1284ECA0E0F7}"/>
              </a:ext>
            </a:extLst>
          </p:cNvPr>
          <p:cNvCxnSpPr/>
          <p:nvPr/>
        </p:nvCxnSpPr>
        <p:spPr>
          <a:xfrm>
            <a:off x="10077855" y="3429000"/>
            <a:ext cx="776062" cy="413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F25C0FC-229C-4033-B07F-8896D7067580}"/>
              </a:ext>
            </a:extLst>
          </p:cNvPr>
          <p:cNvCxnSpPr>
            <a:cxnSpLocks/>
          </p:cNvCxnSpPr>
          <p:nvPr/>
        </p:nvCxnSpPr>
        <p:spPr>
          <a:xfrm>
            <a:off x="10154055" y="3882546"/>
            <a:ext cx="699862" cy="126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876B4A1-811E-40A8-99EA-60945E5822A9}"/>
              </a:ext>
            </a:extLst>
          </p:cNvPr>
          <p:cNvCxnSpPr>
            <a:cxnSpLocks/>
          </p:cNvCxnSpPr>
          <p:nvPr/>
        </p:nvCxnSpPr>
        <p:spPr>
          <a:xfrm flipV="1">
            <a:off x="10230255" y="4241659"/>
            <a:ext cx="623662" cy="220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5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609635" y="1542942"/>
            <a:ext cx="2114550" cy="1035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High energy gamma rays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609635" y="3429000"/>
            <a:ext cx="2070100" cy="1101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Background radiation</a:t>
            </a:r>
            <a:endParaRPr lang="zh-CN" altLang="en-US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4" name="十字形 3"/>
          <p:cNvSpPr/>
          <p:nvPr/>
        </p:nvSpPr>
        <p:spPr>
          <a:xfrm>
            <a:off x="1464503" y="2776538"/>
            <a:ext cx="404813" cy="40481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49" name="文本框 6"/>
          <p:cNvSpPr txBox="1">
            <a:spLocks noChangeArrowheads="1"/>
          </p:cNvSpPr>
          <p:nvPr/>
        </p:nvSpPr>
        <p:spPr bwMode="auto">
          <a:xfrm>
            <a:off x="2957412" y="2661612"/>
            <a:ext cx="2806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0000"/>
                </a:solidFill>
                <a:ea typeface="宋体" panose="02010600030101010101" pitchFamily="2" charset="-122"/>
              </a:rPr>
              <a:t>Electron/positron pair production</a:t>
            </a:r>
            <a:endParaRPr lang="zh-CN" altLang="en-US" sz="1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1823229" y="503589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Electromagnetic Cascades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615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50" y="1825712"/>
            <a:ext cx="40481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17" y="3741739"/>
            <a:ext cx="4254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下箭头 16"/>
          <p:cNvSpPr/>
          <p:nvPr/>
        </p:nvSpPr>
        <p:spPr>
          <a:xfrm>
            <a:off x="4268687" y="3376301"/>
            <a:ext cx="184150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3387271" y="4007248"/>
            <a:ext cx="658812" cy="18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右箭头 20"/>
          <p:cNvSpPr/>
          <p:nvPr/>
        </p:nvSpPr>
        <p:spPr>
          <a:xfrm>
            <a:off x="2073487" y="2794712"/>
            <a:ext cx="825084" cy="349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9" name="文本框 23"/>
          <p:cNvSpPr txBox="1">
            <a:spLocks noChangeArrowheads="1"/>
          </p:cNvSpPr>
          <p:nvPr/>
        </p:nvSpPr>
        <p:spPr bwMode="auto">
          <a:xfrm>
            <a:off x="4287179" y="4408193"/>
            <a:ext cx="1674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0000"/>
                </a:solidFill>
                <a:ea typeface="宋体" panose="02010600030101010101" pitchFamily="2" charset="-122"/>
              </a:rPr>
              <a:t>Inverse Compton</a:t>
            </a:r>
            <a:endParaRPr lang="zh-CN" altLang="en-US" sz="1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160" name="文本框 24"/>
          <p:cNvSpPr txBox="1">
            <a:spLocks noChangeArrowheads="1"/>
          </p:cNvSpPr>
          <p:nvPr/>
        </p:nvSpPr>
        <p:spPr bwMode="auto">
          <a:xfrm>
            <a:off x="1760523" y="5592005"/>
            <a:ext cx="2808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solidFill>
                  <a:srgbClr val="FF0000"/>
                </a:solidFill>
                <a:ea typeface="宋体" panose="02010600030101010101" pitchFamily="2" charset="-122"/>
              </a:rPr>
              <a:t>Electromagnetic Cascades</a:t>
            </a:r>
            <a:endParaRPr lang="zh-CN" altLang="en-US" sz="1400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161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665" y="2060467"/>
            <a:ext cx="16621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61" y="3947855"/>
            <a:ext cx="17843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756" y="2785481"/>
            <a:ext cx="1994724" cy="5263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564" y="3894496"/>
            <a:ext cx="2322838" cy="4955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4685" y="5226184"/>
            <a:ext cx="2966836" cy="3421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E1B93E-57CF-4255-8E38-CF6AB6758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05" y="3741739"/>
            <a:ext cx="3098944" cy="250467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8F5DE34-FE8D-40A8-8366-D7126D57C82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9192368" y="520509"/>
            <a:ext cx="2442668" cy="2784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149" grpId="0"/>
      <p:bldP spid="17" grpId="0" animBg="1"/>
      <p:bldP spid="18" grpId="0" animBg="1"/>
      <p:bldP spid="21" grpId="0" animBg="1"/>
      <p:bldP spid="6159" grpId="0"/>
      <p:bldP spid="61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EE4A249-A896-4704-8163-EAE3141555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43" y="1253330"/>
            <a:ext cx="6443648" cy="4351338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741A6B-8122-4DAD-A1C4-A9A5345AF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15" y="1530014"/>
            <a:ext cx="5816985" cy="393753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4C5C66B-7E9A-44D1-836D-16C89AB3C613}"/>
              </a:ext>
            </a:extLst>
          </p:cNvPr>
          <p:cNvSpPr txBox="1"/>
          <p:nvPr/>
        </p:nvSpPr>
        <p:spPr>
          <a:xfrm>
            <a:off x="9719035" y="5674936"/>
            <a:ext cx="169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Murase+2018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16D8C6-7067-4EC2-8D7C-D8946F201B1C}"/>
              </a:ext>
            </a:extLst>
          </p:cNvPr>
          <p:cNvSpPr txBox="1"/>
          <p:nvPr/>
        </p:nvSpPr>
        <p:spPr>
          <a:xfrm>
            <a:off x="1140643" y="386499"/>
            <a:ext cx="9078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+mj-lt"/>
                <a:ea typeface="+mj-ea"/>
                <a:cs typeface="+mj-cs"/>
              </a:rPr>
              <a:t>Lower-energy non-thermal radiations</a:t>
            </a:r>
            <a:endParaRPr lang="zh-CN" altLang="en-US" sz="44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094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1FBB8-DA87-472A-8931-70829F9D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Lower–energy thermal Radiations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8201C12-2D3A-4C97-8672-5B75D757F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72" y="1980816"/>
            <a:ext cx="5886450" cy="609600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540E8B0-5846-4CB7-97CD-B9F6A19AE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84" y="3429000"/>
            <a:ext cx="8334080" cy="6438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6CD05A9-E77C-44CA-8C00-EA4768F3EA8E}"/>
              </a:ext>
            </a:extLst>
          </p:cNvPr>
          <p:cNvSpPr txBox="1"/>
          <p:nvPr/>
        </p:nvSpPr>
        <p:spPr>
          <a:xfrm>
            <a:off x="838200" y="2762265"/>
            <a:ext cx="198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X-rays: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1A45B01-7FCA-423A-AF68-D85E7C7167C1}"/>
              </a:ext>
            </a:extLst>
          </p:cNvPr>
          <p:cNvSpPr txBox="1"/>
          <p:nvPr/>
        </p:nvSpPr>
        <p:spPr>
          <a:xfrm>
            <a:off x="838200" y="4195210"/>
            <a:ext cx="1980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Radio: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BE4545-4743-417C-A486-A53074556155}"/>
              </a:ext>
            </a:extLst>
          </p:cNvPr>
          <p:cNvSpPr txBox="1"/>
          <p:nvPr/>
        </p:nvSpPr>
        <p:spPr>
          <a:xfrm>
            <a:off x="1376313" y="4883085"/>
            <a:ext cx="690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Affected by free-free absorption, SSA, </a:t>
            </a:r>
            <a:r>
              <a:rPr lang="en-US" altLang="zh-CN" dirty="0" err="1"/>
              <a:t>Razin</a:t>
            </a:r>
            <a:r>
              <a:rPr lang="en-US" altLang="zh-CN" dirty="0"/>
              <a:t>–</a:t>
            </a:r>
            <a:r>
              <a:rPr lang="en-US" altLang="zh-CN" dirty="0" err="1"/>
              <a:t>Tsytovich</a:t>
            </a:r>
            <a:r>
              <a:rPr lang="en-US" altLang="zh-CN" dirty="0"/>
              <a:t> process </a:t>
            </a:r>
            <a:br>
              <a:rPr lang="en-US" altLang="zh-CN" dirty="0"/>
            </a:br>
            <a:r>
              <a:rPr lang="en-US" altLang="zh-CN" dirty="0"/>
              <a:t>, Comptonization of thermal electrons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2C95B8-780E-4B90-9529-6C55C88AF0E8}"/>
              </a:ext>
            </a:extLst>
          </p:cNvPr>
          <p:cNvSpPr txBox="1"/>
          <p:nvPr/>
        </p:nvSpPr>
        <p:spPr>
          <a:xfrm>
            <a:off x="2630078" y="2931736"/>
            <a:ext cx="575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Balanced by coulomb heating and cooling processes</a:t>
            </a:r>
            <a:endParaRPr lang="zh-CN" altLang="en-US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5BFBAB38-F193-41B4-B3DE-18966BFA2EC8}"/>
              </a:ext>
            </a:extLst>
          </p:cNvPr>
          <p:cNvSpPr/>
          <p:nvPr/>
        </p:nvSpPr>
        <p:spPr>
          <a:xfrm>
            <a:off x="9709608" y="3044858"/>
            <a:ext cx="179110" cy="13255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DE528D1-B65E-490E-80BC-319E2A888FF1}"/>
              </a:ext>
            </a:extLst>
          </p:cNvPr>
          <p:cNvSpPr/>
          <p:nvPr/>
        </p:nvSpPr>
        <p:spPr>
          <a:xfrm>
            <a:off x="9954704" y="2867983"/>
            <a:ext cx="1055802" cy="353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HMXT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8A15D26-F34E-4505-AD2C-EB4A918AD0A0}"/>
              </a:ext>
            </a:extLst>
          </p:cNvPr>
          <p:cNvSpPr/>
          <p:nvPr/>
        </p:nvSpPr>
        <p:spPr>
          <a:xfrm>
            <a:off x="9954704" y="4149763"/>
            <a:ext cx="1055802" cy="353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33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D90AA2A-AA72-4788-8931-C16AD768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2" y="1238388"/>
            <a:ext cx="7573563" cy="490138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7DE77C1-53BD-4C5E-9535-E222C144B5B6}"/>
              </a:ext>
            </a:extLst>
          </p:cNvPr>
          <p:cNvSpPr txBox="1"/>
          <p:nvPr/>
        </p:nvSpPr>
        <p:spPr>
          <a:xfrm>
            <a:off x="8879402" y="5955104"/>
            <a:ext cx="380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Wang et al., 2019, </a:t>
            </a:r>
            <a:r>
              <a:rPr lang="en-US" altLang="zh-CN" dirty="0" err="1"/>
              <a:t>ApJ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27A78E-84D0-4BD2-9811-D09676896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3429000"/>
            <a:ext cx="381952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2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455B6D8C-12ED-4578-9BA8-E8B400B3B475}"/>
              </a:ext>
            </a:extLst>
          </p:cNvPr>
          <p:cNvGraphicFramePr/>
          <p:nvPr>
            <p:extLst/>
          </p:nvPr>
        </p:nvGraphicFramePr>
        <p:xfrm>
          <a:off x="2031999" y="7196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78FCB250-8F45-4628-803F-2BCC19065A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25" y="2130456"/>
            <a:ext cx="888476" cy="59231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90F2155-E0B7-4E2E-A601-9F530BA05D3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425" y="3861365"/>
            <a:ext cx="926548" cy="914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D4366D-39BB-4031-AFE3-0D1969BB3A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5" y="2030640"/>
            <a:ext cx="1369328" cy="6921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698804-0DDC-42DC-9B58-F4775687D4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5" y="3861365"/>
            <a:ext cx="1148142" cy="86110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EFB17C9-551D-46AD-A9BF-AFBB514C2678}"/>
              </a:ext>
            </a:extLst>
          </p:cNvPr>
          <p:cNvSpPr txBox="1"/>
          <p:nvPr/>
        </p:nvSpPr>
        <p:spPr>
          <a:xfrm>
            <a:off x="2272252" y="3105833"/>
            <a:ext cx="272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SN 1987A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Blazar TXS 0506+056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82EE35-9605-47D7-97AC-25347A007432}"/>
              </a:ext>
            </a:extLst>
          </p:cNvPr>
          <p:cNvSpPr txBox="1"/>
          <p:nvPr/>
        </p:nvSpPr>
        <p:spPr>
          <a:xfrm>
            <a:off x="5755995" y="826851"/>
            <a:ext cx="738664" cy="15997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GW170817/GRB170817A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84522EC3-454A-494C-B533-0EF06265AF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817169"/>
              </p:ext>
            </p:extLst>
          </p:nvPr>
        </p:nvGraphicFramePr>
        <p:xfrm>
          <a:off x="564823" y="113122"/>
          <a:ext cx="10515600" cy="6391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14323ACA-0952-4021-BA9C-B21C22366D8D}"/>
              </a:ext>
            </a:extLst>
          </p:cNvPr>
          <p:cNvSpPr txBox="1"/>
          <p:nvPr/>
        </p:nvSpPr>
        <p:spPr>
          <a:xfrm>
            <a:off x="9954704" y="2939476"/>
            <a:ext cx="1982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&gt;=3 messengers?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637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7569E3-04AD-4191-B708-B2AC1919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Conclusions</a:t>
            </a:r>
            <a:endParaRPr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5B249C-D377-4B7C-95C7-C42423411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/>
              <a:t>A dense wind environment (or circumstellar medium) may be ubiquitous in regular Type II supernovae before explosion. </a:t>
            </a:r>
          </a:p>
          <a:p>
            <a:r>
              <a:rPr lang="en-US" altLang="zh-CN" dirty="0"/>
              <a:t>for the SN 2013fs-like wind environment, multi-GeV and a few hundred </a:t>
            </a:r>
            <a:r>
              <a:rPr lang="en-US" altLang="zh-CN" dirty="0" err="1"/>
              <a:t>TeV</a:t>
            </a:r>
            <a:r>
              <a:rPr lang="en-US" altLang="zh-CN" dirty="0"/>
              <a:t> gamma-rays are </a:t>
            </a:r>
            <a:r>
              <a:rPr lang="en-US" altLang="zh-CN" dirty="0">
                <a:solidFill>
                  <a:srgbClr val="FF0000"/>
                </a:solidFill>
              </a:rPr>
              <a:t>detectable with a time window of ~week at &lt;2-3 </a:t>
            </a:r>
            <a:r>
              <a:rPr lang="en-US" altLang="zh-CN" dirty="0" err="1">
                <a:solidFill>
                  <a:srgbClr val="FF0000"/>
                </a:solidFill>
              </a:rPr>
              <a:t>Mpc</a:t>
            </a:r>
            <a:r>
              <a:rPr lang="en-US" altLang="zh-CN" dirty="0"/>
              <a:t> by Fermi-LAT and CTA.</a:t>
            </a:r>
          </a:p>
          <a:p>
            <a:r>
              <a:rPr lang="en-US" altLang="zh-CN" dirty="0"/>
              <a:t>For a denser wind environment, the production of Neutrinos could be </a:t>
            </a:r>
            <a:r>
              <a:rPr lang="en-US" altLang="zh-CN" dirty="0">
                <a:solidFill>
                  <a:srgbClr val="FF0000"/>
                </a:solidFill>
              </a:rPr>
              <a:t>conspicuous</a:t>
            </a:r>
            <a:r>
              <a:rPr lang="en-US" altLang="zh-CN" dirty="0"/>
              <a:t> above 300 </a:t>
            </a:r>
            <a:r>
              <a:rPr lang="en-US" altLang="zh-CN" dirty="0" err="1"/>
              <a:t>TeV</a:t>
            </a:r>
            <a:r>
              <a:rPr lang="en-US" altLang="zh-CN" dirty="0"/>
              <a:t>. 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LHAASO could detect such a transient  for a distance of &lt;~1Mpc, at least for a galactic event!</a:t>
            </a:r>
            <a:endParaRPr lang="en-US" altLang="zh-CN" dirty="0"/>
          </a:p>
          <a:p>
            <a:r>
              <a:rPr lang="en-US" altLang="zh-CN" dirty="0"/>
              <a:t>Both high-energy and lower energy (Chinese devices? Early-stage observations) can be helpful to classify the nature of </a:t>
            </a:r>
            <a:r>
              <a:rPr lang="en-US" altLang="zh-CN" dirty="0" err="1"/>
              <a:t>SNe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Searching early-stage Gamma-ray signals from nearby </a:t>
            </a:r>
            <a:r>
              <a:rPr lang="en-US" altLang="zh-CN" dirty="0" err="1"/>
              <a:t>SNe</a:t>
            </a:r>
            <a:br>
              <a:rPr lang="en-US" altLang="zh-CN" dirty="0">
                <a:solidFill>
                  <a:srgbClr val="FF0000"/>
                </a:solidFill>
              </a:rPr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1CF29FD-0F48-4A54-88A9-923C6F689695}"/>
              </a:ext>
            </a:extLst>
          </p:cNvPr>
          <p:cNvSpPr/>
          <p:nvPr/>
        </p:nvSpPr>
        <p:spPr>
          <a:xfrm>
            <a:off x="2922073" y="6031210"/>
            <a:ext cx="917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Thanks for your attentions</a:t>
            </a:r>
            <a:r>
              <a:rPr lang="zh-CN" alt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6383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9F75397-0C54-4745-8169-F0C9676C5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84"/>
            <a:ext cx="5646656" cy="379986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8AA1F9-1048-4845-861B-A597F8BB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32" y="199122"/>
            <a:ext cx="5393486" cy="3421389"/>
          </a:xfrm>
          <a:prstGeom prst="rect">
            <a:avLst/>
          </a:prstGeom>
        </p:spPr>
      </p:pic>
      <p:grpSp>
        <p:nvGrpSpPr>
          <p:cNvPr id="8" name="Group 18">
            <a:extLst>
              <a:ext uri="{FF2B5EF4-FFF2-40B4-BE49-F238E27FC236}">
                <a16:creationId xmlns:a16="http://schemas.microsoft.com/office/drawing/2014/main" id="{4CAA6B52-0EC9-44E2-B39D-2E7012EFD9BB}"/>
              </a:ext>
            </a:extLst>
          </p:cNvPr>
          <p:cNvGrpSpPr>
            <a:grpSpLocks/>
          </p:cNvGrpSpPr>
          <p:nvPr/>
        </p:nvGrpSpPr>
        <p:grpSpPr bwMode="auto">
          <a:xfrm>
            <a:off x="3513988" y="3907736"/>
            <a:ext cx="8048625" cy="2751142"/>
            <a:chOff x="422" y="2064"/>
            <a:chExt cx="5070" cy="1733"/>
          </a:xfrm>
        </p:grpSpPr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F55166F7-BEFB-42B2-920F-0DCE807C0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2064"/>
              <a:ext cx="2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800" b="1" u="sng" dirty="0">
                  <a:ea typeface="宋体" panose="02010600030101010101" pitchFamily="2" charset="-122"/>
                </a:rPr>
                <a:t>Why are there different types ?</a:t>
              </a:r>
            </a:p>
          </p:txBody>
        </p:sp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0D4B43F1-A3F0-42B1-90CC-9D392365C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064"/>
              <a:ext cx="2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800" b="1">
                  <a:solidFill>
                    <a:schemeClr val="accent2"/>
                  </a:solidFill>
                  <a:ea typeface="宋体" panose="02010600030101010101" pitchFamily="2" charset="-122"/>
                </a:rPr>
                <a:t>Answer: progenitor stars are different</a:t>
              </a:r>
            </a:p>
          </p:txBody>
        </p:sp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id="{067BECEA-A0D1-41AB-9BF0-C7CD2D57C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" y="2487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800" b="1">
                  <a:solidFill>
                    <a:schemeClr val="accent2"/>
                  </a:solidFill>
                  <a:ea typeface="宋体" panose="02010600030101010101" pitchFamily="2" charset="-122"/>
                </a:rPr>
                <a:t>Type II: </a:t>
              </a:r>
            </a:p>
          </p:txBody>
        </p:sp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59FFBC2C-A2D4-4FFA-8AAE-05BA6A57B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2496"/>
              <a:ext cx="38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800" b="1">
                  <a:solidFill>
                    <a:srgbClr val="FF3300"/>
                  </a:solidFill>
                  <a:ea typeface="宋体" panose="02010600030101010101" pitchFamily="2" charset="-122"/>
                </a:rPr>
                <a:t>collapse of Fe core</a:t>
              </a:r>
              <a:r>
                <a:rPr lang="en-US" altLang="zh-CN" sz="1800">
                  <a:ea typeface="宋体" panose="02010600030101010101" pitchFamily="2" charset="-122"/>
                </a:rPr>
                <a:t> in a normal massive star (H envelope)</a:t>
              </a:r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8F05C870-246E-4ECC-A723-EB4D48A091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2846"/>
              <a:ext cx="16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US" altLang="zh-CN" sz="1800" b="1">
                  <a:solidFill>
                    <a:schemeClr val="accent2"/>
                  </a:solidFill>
                  <a:ea typeface="宋体" panose="02010600030101010101" pitchFamily="2" charset="-122"/>
                </a:rPr>
                <a:t>Type I:</a:t>
              </a:r>
              <a:r>
                <a:rPr lang="en-US" altLang="zh-CN" sz="1800">
                  <a:ea typeface="宋体" panose="02010600030101010101" pitchFamily="2" charset="-122"/>
                </a:rPr>
                <a:t>    2 possibilities: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D2FC2D5D-6C40-4A62-8225-6E849D87F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168"/>
              <a:ext cx="4676" cy="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>
                <a:spcAft>
                  <a:spcPct val="30000"/>
                </a:spcAft>
              </a:pPr>
              <a:r>
                <a:rPr lang="en-US" altLang="zh-CN" sz="1800" b="1">
                  <a:solidFill>
                    <a:schemeClr val="accent2"/>
                  </a:solidFill>
                  <a:ea typeface="宋体" panose="02010600030101010101" pitchFamily="2" charset="-122"/>
                </a:rPr>
                <a:t>Ia:</a:t>
              </a:r>
              <a:r>
                <a:rPr lang="en-US" altLang="zh-CN" sz="1800">
                  <a:ea typeface="宋体" panose="02010600030101010101" pitchFamily="2" charset="-122"/>
                </a:rPr>
                <a:t>               </a:t>
              </a:r>
              <a:r>
                <a:rPr lang="en-US" altLang="zh-CN" sz="1800" b="1">
                  <a:solidFill>
                    <a:srgbClr val="FF3300"/>
                  </a:solidFill>
                  <a:ea typeface="宋体" panose="02010600030101010101" pitchFamily="2" charset="-122"/>
                </a:rPr>
                <a:t>white dwarf accreted</a:t>
              </a:r>
              <a:r>
                <a:rPr lang="en-US" altLang="zh-CN" sz="1800">
                  <a:solidFill>
                    <a:srgbClr val="FF3300"/>
                  </a:solidFill>
                  <a:ea typeface="宋体" panose="02010600030101010101" pitchFamily="2" charset="-122"/>
                </a:rPr>
                <a:t> </a:t>
              </a:r>
              <a:r>
                <a:rPr lang="en-US" altLang="zh-CN" sz="1800">
                  <a:ea typeface="宋体" panose="02010600030101010101" pitchFamily="2" charset="-122"/>
                </a:rPr>
                <a:t>matter from companion</a:t>
              </a:r>
            </a:p>
            <a:p>
              <a:pPr>
                <a:spcAft>
                  <a:spcPct val="30000"/>
                </a:spcAft>
              </a:pPr>
              <a:r>
                <a:rPr lang="en-US" altLang="zh-CN" sz="1800" b="1">
                  <a:solidFill>
                    <a:schemeClr val="accent2"/>
                  </a:solidFill>
                  <a:ea typeface="宋体" panose="02010600030101010101" pitchFamily="2" charset="-122"/>
                </a:rPr>
                <a:t>Ib,c</a:t>
              </a:r>
              <a:r>
                <a:rPr lang="en-US" altLang="zh-CN" sz="1800">
                  <a:ea typeface="宋体" panose="02010600030101010101" pitchFamily="2" charset="-122"/>
                </a:rPr>
                <a:t>             </a:t>
              </a:r>
              <a:r>
                <a:rPr lang="en-US" altLang="zh-CN" sz="1800" b="1">
                  <a:solidFill>
                    <a:srgbClr val="FF3300"/>
                  </a:solidFill>
                  <a:ea typeface="宋体" panose="02010600030101010101" pitchFamily="2" charset="-122"/>
                </a:rPr>
                <a:t>collapse of Fe core</a:t>
              </a:r>
              <a:r>
                <a:rPr lang="en-US" altLang="zh-CN" sz="1800">
                  <a:ea typeface="宋体" panose="02010600030101010101" pitchFamily="2" charset="-122"/>
                </a:rPr>
                <a:t> in star that blew its H (or He) envelope</a:t>
              </a:r>
              <a:br>
                <a:rPr lang="en-US" altLang="zh-CN" sz="1800">
                  <a:ea typeface="宋体" panose="02010600030101010101" pitchFamily="2" charset="-122"/>
                </a:rPr>
              </a:br>
              <a:r>
                <a:rPr lang="en-US" altLang="zh-CN" sz="1800">
                  <a:ea typeface="宋体" panose="02010600030101010101" pitchFamily="2" charset="-122"/>
                </a:rPr>
                <a:t>                         into space prior to the explosion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57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DC892D-F175-47A7-9E65-CA524B5B8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Core Collapse Supernova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3850B68-D9EA-43FF-B5BF-97162843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89" y="2311109"/>
            <a:ext cx="5887669" cy="4455369"/>
          </a:xfrm>
        </p:spPr>
      </p:pic>
      <p:grpSp>
        <p:nvGrpSpPr>
          <p:cNvPr id="6" name="Group 19">
            <a:extLst>
              <a:ext uri="{FF2B5EF4-FFF2-40B4-BE49-F238E27FC236}">
                <a16:creationId xmlns:a16="http://schemas.microsoft.com/office/drawing/2014/main" id="{8DC152FA-4DE4-48DC-B173-6BDD3B4CA8E1}"/>
              </a:ext>
            </a:extLst>
          </p:cNvPr>
          <p:cNvGrpSpPr>
            <a:grpSpLocks/>
          </p:cNvGrpSpPr>
          <p:nvPr/>
        </p:nvGrpSpPr>
        <p:grpSpPr bwMode="auto">
          <a:xfrm>
            <a:off x="-19924" y="3013831"/>
            <a:ext cx="5750194" cy="2670531"/>
            <a:chOff x="113" y="1434"/>
            <a:chExt cx="5209" cy="2508"/>
          </a:xfrm>
        </p:grpSpPr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B5AF5481-9070-4523-83F2-9B391EF174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1661"/>
              <a:ext cx="2268" cy="2087"/>
              <a:chOff x="113" y="1661"/>
              <a:chExt cx="2268" cy="2087"/>
            </a:xfrm>
          </p:grpSpPr>
          <p:sp>
            <p:nvSpPr>
              <p:cNvPr id="9" name="Oval 4">
                <a:extLst>
                  <a:ext uri="{FF2B5EF4-FFF2-40B4-BE49-F238E27FC236}">
                    <a16:creationId xmlns:a16="http://schemas.microsoft.com/office/drawing/2014/main" id="{E1095AE1-424D-41E8-8F33-618710088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1661"/>
                <a:ext cx="2268" cy="2087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63680838-8074-4099-AC8C-61CC2EBB4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2" y="1661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diamond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5A27BDAC-B4B8-44E9-A872-85B679D696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4" y="2084"/>
                <a:ext cx="39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GB" altLang="zh-CN" sz="1200" b="1"/>
                  <a:t>10</a:t>
                </a:r>
                <a:r>
                  <a:rPr lang="en-GB" altLang="zh-CN" sz="1200" b="1" baseline="30000"/>
                  <a:t>3</a:t>
                </a:r>
                <a:r>
                  <a:rPr lang="en-GB" altLang="zh-CN" sz="1200" b="1"/>
                  <a:t> R</a:t>
                </a:r>
                <a:r>
                  <a:rPr lang="en-GB" altLang="zh-CN" sz="1200" b="1" baseline="-30000">
                    <a:sym typeface="Wingdings 2" panose="05020102010507070707" pitchFamily="18" charset="2"/>
                  </a:rPr>
                  <a:t></a:t>
                </a:r>
                <a:endParaRPr lang="en-GB" altLang="zh-CN" sz="1200" b="1">
                  <a:sym typeface="Wingdings 2" panose="05020102010507070707" pitchFamily="18" charset="2"/>
                </a:endParaRPr>
              </a:p>
            </p:txBody>
          </p:sp>
          <p:sp>
            <p:nvSpPr>
              <p:cNvPr id="12" name="Text Box 13">
                <a:extLst>
                  <a:ext uri="{FF2B5EF4-FFF2-40B4-BE49-F238E27FC236}">
                    <a16:creationId xmlns:a16="http://schemas.microsoft.com/office/drawing/2014/main" id="{EB921A46-54AE-4F23-A7A2-641DA59043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" y="2659"/>
                <a:ext cx="2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lvl9pPr>
              </a:lstStyle>
              <a:p>
                <a:r>
                  <a:rPr lang="en-GB" altLang="zh-CN" sz="1200" b="1"/>
                  <a:t>core</a:t>
                </a:r>
              </a:p>
            </p:txBody>
          </p:sp>
        </p:grpSp>
        <p:pic>
          <p:nvPicPr>
            <p:cNvPr id="8" name="Picture 16" descr="Shu_Core">
              <a:extLst>
                <a:ext uri="{FF2B5EF4-FFF2-40B4-BE49-F238E27FC236}">
                  <a16:creationId xmlns:a16="http://schemas.microsoft.com/office/drawing/2014/main" id="{321D6879-E481-44B0-A0CC-0FAE0C577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434"/>
              <a:ext cx="2261" cy="2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168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7CF60F9-2987-4D35-A1C7-4834C10AF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02" y="316520"/>
            <a:ext cx="3856348" cy="636590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A3FB8B-B5A6-4A96-852E-FDDEA7BE1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44" y="414337"/>
            <a:ext cx="4276725" cy="60293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A0D6BD3-DF89-4035-89FA-78A623750DDC}"/>
              </a:ext>
            </a:extLst>
          </p:cNvPr>
          <p:cNvSpPr txBox="1"/>
          <p:nvPr/>
        </p:nvSpPr>
        <p:spPr>
          <a:xfrm>
            <a:off x="10000267" y="6258996"/>
            <a:ext cx="21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Morozova+2017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2360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CD625-C233-4134-B9FF-7FFD2A3E9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8" y="266667"/>
            <a:ext cx="10515600" cy="1325563"/>
          </a:xfrm>
        </p:spPr>
        <p:txBody>
          <a:bodyPr/>
          <a:lstStyle/>
          <a:p>
            <a:r>
              <a:rPr lang="en-US" altLang="zh-CN" b="1" dirty="0"/>
              <a:t>Circumstellar medium 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E78FB4F2-CEF9-44B1-BE5E-8161923AD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6" y="1292822"/>
            <a:ext cx="7506890" cy="5004594"/>
          </a:xfr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4FF940A-9BBE-4127-BD4F-C2F7C4EDA034}"/>
              </a:ext>
            </a:extLst>
          </p:cNvPr>
          <p:cNvSpPr txBox="1"/>
          <p:nvPr/>
        </p:nvSpPr>
        <p:spPr>
          <a:xfrm>
            <a:off x="9661055" y="6222001"/>
            <a:ext cx="23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Yaron+2017, </a:t>
            </a:r>
            <a:r>
              <a:rPr lang="en-US" altLang="zh-CN" dirty="0" err="1"/>
              <a:t>NatPh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BBEBFFD-69FD-482C-9442-EEB73F9693EE}"/>
              </a:ext>
            </a:extLst>
          </p:cNvPr>
          <p:cNvSpPr txBox="1"/>
          <p:nvPr/>
        </p:nvSpPr>
        <p:spPr>
          <a:xfrm>
            <a:off x="7894066" y="2786786"/>
            <a:ext cx="208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Lasts for years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E39859B-4C21-4754-BA94-980490863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066" y="2037299"/>
            <a:ext cx="4286822" cy="48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72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EE31B5-E686-4A1C-85C3-57529C23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53374295-6A35-4D78-9704-AE0325A49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70" y="365125"/>
            <a:ext cx="5016409" cy="32545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15E6E0B-02D6-4D2E-8E04-DACEE12D9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41"/>
            <a:ext cx="681187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EA3504A-54BE-475E-BEE9-A3266BA97A2E}"/>
              </a:ext>
            </a:extLst>
          </p:cNvPr>
          <p:cNvSpPr txBox="1"/>
          <p:nvPr/>
        </p:nvSpPr>
        <p:spPr>
          <a:xfrm>
            <a:off x="9517292" y="4125829"/>
            <a:ext cx="231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Forster+2018, </a:t>
            </a:r>
            <a:r>
              <a:rPr lang="en-US" altLang="zh-CN" dirty="0" err="1"/>
              <a:t>NatAs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418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ACA2473-32A7-49DD-A850-788AC7232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71" y="1348925"/>
            <a:ext cx="7419975" cy="432435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9501B6A-E7FD-4849-A188-079A036DBF47}"/>
              </a:ext>
            </a:extLst>
          </p:cNvPr>
          <p:cNvSpPr txBox="1"/>
          <p:nvPr/>
        </p:nvSpPr>
        <p:spPr>
          <a:xfrm>
            <a:off x="9973558" y="5938887"/>
            <a:ext cx="207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Credit to </a:t>
            </a:r>
            <a:r>
              <a:rPr lang="en-US" altLang="zh-CN" dirty="0" err="1"/>
              <a:t>Murase</a:t>
            </a:r>
            <a:r>
              <a:rPr lang="en-US" altLang="zh-CN" dirty="0"/>
              <a:t>, K.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475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495E07-67A7-44C0-BC24-3916BF2BF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CSM interaction</a:t>
            </a:r>
            <a:endParaRPr lang="zh-CN" altLang="en-US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3283D66-2559-4914-B815-C3DB01F8B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943" y="1514416"/>
            <a:ext cx="4368291" cy="435133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4578342-6997-46EF-BCAC-004106A8BE4B}"/>
              </a:ext>
            </a:extLst>
          </p:cNvPr>
          <p:cNvSpPr txBox="1"/>
          <p:nvPr/>
        </p:nvSpPr>
        <p:spPr>
          <a:xfrm>
            <a:off x="1049311" y="1844478"/>
            <a:ext cx="521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Pre-shock CSM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Shocked CSM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Shocked ejecta</a:t>
            </a:r>
          </a:p>
          <a:p>
            <a:pPr marL="342900" indent="-342900">
              <a:buAutoNum type="arabicPeriod"/>
            </a:pPr>
            <a:r>
              <a:rPr lang="en-US" altLang="zh-CN" sz="2000" dirty="0">
                <a:solidFill>
                  <a:srgbClr val="FF0000"/>
                </a:solidFill>
              </a:rPr>
              <a:t>Unshocked freely expanding ejecta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4D373E1-B67E-4200-AA83-FF97AAED5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" y="5033985"/>
            <a:ext cx="5968993" cy="693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6613428-ACB0-4C67-A8C3-0AF9E19F52D3}"/>
              </a:ext>
            </a:extLst>
          </p:cNvPr>
          <p:cNvSpPr txBox="1"/>
          <p:nvPr/>
        </p:nvSpPr>
        <p:spPr>
          <a:xfrm>
            <a:off x="9662474" y="6123543"/>
            <a:ext cx="287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Credit to Nathan Smith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FBA06E0-C661-40EC-A13E-155AE7638B58}"/>
                  </a:ext>
                </a:extLst>
              </p:cNvPr>
              <p:cNvSpPr/>
              <p:nvPr/>
            </p:nvSpPr>
            <p:spPr>
              <a:xfrm>
                <a:off x="1049311" y="4387654"/>
                <a:ext cx="189497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zh-CN" altLang="en-US" sz="3600" i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type m:val="lin"/>
                          <m:ctrlPr>
                            <a:rPr lang="zh-CN" alt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CN" alt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3600" dirty="0"/>
              </a:p>
            </p:txBody>
          </p:sp>
        </mc:Choice>
        <mc:Fallback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9FBA06E0-C661-40EC-A13E-155AE7638B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311" y="4387654"/>
                <a:ext cx="1894978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1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79" y="2149930"/>
            <a:ext cx="5004048" cy="14572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78" y="5491349"/>
            <a:ext cx="1413434" cy="8697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89952" y="1257479"/>
            <a:ext cx="2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the radiation field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89952" y="4529702"/>
            <a:ext cx="2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the gas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637907" y="3569148"/>
            <a:ext cx="2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Bethe-</a:t>
            </a:r>
            <a:r>
              <a:rPr lang="en-US" altLang="zh-CN" dirty="0" err="1"/>
              <a:t>Heitler</a:t>
            </a:r>
            <a:endParaRPr lang="zh-CN" altLang="en-US" dirty="0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900363" y="515938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 dirty="0">
                <a:ea typeface="宋体" panose="02010600030101010101" pitchFamily="2" charset="-122"/>
              </a:rPr>
              <a:t>Hadronic processes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193" y="4009031"/>
            <a:ext cx="2327524" cy="4501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37907" y="1737756"/>
            <a:ext cx="2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Photomeson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637907" y="4974459"/>
            <a:ext cx="2493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p-p collision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46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442</Words>
  <Application>Microsoft Office PowerPoint</Application>
  <PresentationFormat>宽屏</PresentationFormat>
  <Paragraphs>90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Times New Roman</vt:lpstr>
      <vt:lpstr>Office 主题​​</vt:lpstr>
      <vt:lpstr>Transient High-energy Gamma-Rays and Neutrinos from Nearby Type II Supernovae</vt:lpstr>
      <vt:lpstr>PowerPoint 演示文稿</vt:lpstr>
      <vt:lpstr>Core Collapse Supernova</vt:lpstr>
      <vt:lpstr>PowerPoint 演示文稿</vt:lpstr>
      <vt:lpstr>Circumstellar medium </vt:lpstr>
      <vt:lpstr>PowerPoint 演示文稿</vt:lpstr>
      <vt:lpstr>PowerPoint 演示文稿</vt:lpstr>
      <vt:lpstr>CSM interaction</vt:lpstr>
      <vt:lpstr>PowerPoint 演示文稿</vt:lpstr>
      <vt:lpstr>Timescales and Maximum Proton energy</vt:lpstr>
      <vt:lpstr>High energy gamma-rays and neutrinos</vt:lpstr>
      <vt:lpstr>PowerPoint 演示文稿</vt:lpstr>
      <vt:lpstr>PowerPoint 演示文稿</vt:lpstr>
      <vt:lpstr>Lower–energy thermal Radiations</vt:lpstr>
      <vt:lpstr>PowerPoint 演示文稿</vt:lpstr>
      <vt:lpstr>PowerPoint 演示文稿</vt:lpstr>
      <vt:lpstr>PowerPoint 演示文稿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High-energy Gamma-Rays and Neutrinos from Nearby Type II Supernovae</dc:title>
  <dc:creator>王 凯</dc:creator>
  <cp:lastModifiedBy>王 凯</cp:lastModifiedBy>
  <cp:revision>52</cp:revision>
  <dcterms:created xsi:type="dcterms:W3CDTF">2019-04-01T06:09:44Z</dcterms:created>
  <dcterms:modified xsi:type="dcterms:W3CDTF">2019-04-15T04:52:50Z</dcterms:modified>
</cp:coreProperties>
</file>