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9"/>
  </p:notesMasterIdLst>
  <p:handoutMasterIdLst>
    <p:handoutMasterId r:id="rId33"/>
  </p:handoutMasterIdLst>
  <p:sldIdLst>
    <p:sldId id="257" r:id="rId8"/>
    <p:sldId id="260" r:id="rId10"/>
    <p:sldId id="477" r:id="rId11"/>
    <p:sldId id="366" r:id="rId12"/>
    <p:sldId id="478" r:id="rId13"/>
    <p:sldId id="685" r:id="rId14"/>
    <p:sldId id="686" r:id="rId15"/>
    <p:sldId id="468" r:id="rId16"/>
    <p:sldId id="540" r:id="rId17"/>
    <p:sldId id="626" r:id="rId18"/>
    <p:sldId id="627" r:id="rId19"/>
    <p:sldId id="670" r:id="rId20"/>
    <p:sldId id="541" r:id="rId21"/>
    <p:sldId id="630" r:id="rId22"/>
    <p:sldId id="607" r:id="rId23"/>
    <p:sldId id="653" r:id="rId24"/>
    <p:sldId id="542" r:id="rId25"/>
    <p:sldId id="564" r:id="rId26"/>
    <p:sldId id="588" r:id="rId27"/>
    <p:sldId id="673" r:id="rId28"/>
    <p:sldId id="589" r:id="rId29"/>
    <p:sldId id="410" r:id="rId30"/>
    <p:sldId id="380" r:id="rId31"/>
    <p:sldId id="704" r:id="rId32"/>
  </p:sldIdLst>
  <p:sldSz cx="9144000" cy="6858000" type="screen4x3"/>
  <p:notesSz cx="6736080" cy="986663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2" name="hhh"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F66FF"/>
    <a:srgbClr val="CED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8"/>
  </p:normalViewPr>
  <p:slideViewPr>
    <p:cSldViewPr showGuides="1">
      <p:cViewPr>
        <p:scale>
          <a:sx n="60" d="100"/>
          <a:sy n="60" d="100"/>
        </p:scale>
        <p:origin x="-1456" y="-156"/>
      </p:cViewPr>
      <p:guideLst>
        <p:guide orient="horz" pos="2118"/>
        <p:guide pos="294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7586" name="Rectangle 2"/>
          <p:cNvSpPr>
            <a:spLocks noGrp="1" noChangeArrowheads="1"/>
          </p:cNvSpPr>
          <p:nvPr>
            <p:ph type="hdr" sz="quarter"/>
          </p:nvPr>
        </p:nvSpPr>
        <p:spPr bwMode="auto">
          <a:xfrm>
            <a:off x="0" y="0"/>
            <a:ext cx="2919413" cy="493713"/>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7" name="Rectangle 3"/>
          <p:cNvSpPr>
            <a:spLocks noGrp="1" noChangeArrowheads="1"/>
          </p:cNvSpPr>
          <p:nvPr>
            <p:ph type="dt" sz="quarter" idx="1"/>
          </p:nvPr>
        </p:nvSpPr>
        <p:spPr bwMode="auto">
          <a:xfrm>
            <a:off x="3814763" y="0"/>
            <a:ext cx="2919413" cy="493713"/>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4D04E5C-55D2-4906-8602-024A55015E6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8" name="Rectangle 4"/>
          <p:cNvSpPr>
            <a:spLocks noGrp="1" noChangeArrowheads="1"/>
          </p:cNvSpPr>
          <p:nvPr>
            <p:ph type="ftr" sz="quarter" idx="2"/>
          </p:nvPr>
        </p:nvSpPr>
        <p:spPr bwMode="auto">
          <a:xfrm>
            <a:off x="0" y="9371013"/>
            <a:ext cx="2919413" cy="493713"/>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7589" name="Rectangle 5"/>
          <p:cNvSpPr>
            <a:spLocks noGrp="1" noChangeArrowheads="1"/>
          </p:cNvSpPr>
          <p:nvPr>
            <p:ph type="sldNum" sz="quarter" idx="3"/>
          </p:nvPr>
        </p:nvSpPr>
        <p:spPr bwMode="auto">
          <a:xfrm>
            <a:off x="3814763" y="9371013"/>
            <a:ext cx="2919413" cy="493713"/>
          </a:xfrm>
          <a:prstGeom prst="rect">
            <a:avLst/>
          </a:prstGeom>
          <a:noFill/>
          <a:ln w="9525">
            <a:noFill/>
            <a:miter lim="800000"/>
          </a:ln>
          <a:effectLst/>
        </p:spPr>
        <p:txBody>
          <a:bodyPr vert="horz" wrap="square" lIns="91440" tIns="45720" rIns="91440" bIns="45720" numCol="1" anchor="b" anchorCtr="0" compatLnSpc="1"/>
          <a:p>
            <a:pPr lvl="0" algn="r" fontAlgn="base">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14763" y="0"/>
            <a:ext cx="2919413" cy="493713"/>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FA5FEC2-A938-48DB-B5E3-3277A5B98704}"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9371013"/>
            <a:ext cx="2919413" cy="493713"/>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14763" y="9371013"/>
            <a:ext cx="2919413" cy="493713"/>
          </a:xfrm>
          <a:prstGeom prst="rect">
            <a:avLst/>
          </a:prstGeom>
        </p:spPr>
        <p:txBody>
          <a:bodyPr vert="horz" lIns="91440" tIns="45720" rIns="91440" bIns="45720" rtlCol="0" anchor="b"/>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7"/>
          <p:cNvSpPr txBox="1">
            <a:spLocks noGrp="1"/>
          </p:cNvSpPr>
          <p:nvPr>
            <p:ph type="sldNum" sz="quarter"/>
          </p:nvPr>
        </p:nvSpPr>
        <p:spPr>
          <a:xfrm>
            <a:off x="3814763" y="9371013"/>
            <a:ext cx="2919412" cy="493712"/>
          </a:xfrm>
          <a:prstGeom prst="rect">
            <a:avLst/>
          </a:prstGeom>
          <a:noFill/>
          <a:ln w="9525">
            <a:noFill/>
          </a:ln>
        </p:spPr>
        <p:txBody>
          <a:bodyPr vert="horz" lIns="91440" tIns="45720" rIns="91440" bIns="45720" anchor="b"/>
          <a:p>
            <a:pPr lvl="0" algn="r"/>
            <a:fld id="{9A0DB2DC-4C9A-4742-B13C-FB6460FD3503}" type="slidenum">
              <a:rPr lang="en-US" altLang="zh-CN" sz="1200" dirty="0"/>
            </a:fld>
            <a:endParaRPr lang="en-US" altLang="zh-CN" sz="1200" dirty="0"/>
          </a:p>
        </p:txBody>
      </p:sp>
      <p:sp>
        <p:nvSpPr>
          <p:cNvPr id="10242" name="Rectangle 2"/>
          <p:cNvSpPr>
            <a:spLocks noGrp="1" noRot="1" noChangeAspect="1" noTextEdit="1"/>
          </p:cNvSpPr>
          <p:nvPr>
            <p:ph type="sldImg"/>
          </p:nvPr>
        </p:nvSpPr>
        <p:spPr>
          <a:ln>
            <a:solidFill>
              <a:srgbClr val="000000"/>
            </a:solidFill>
            <a:miter/>
          </a:ln>
        </p:spPr>
      </p:sp>
      <p:sp>
        <p:nvSpPr>
          <p:cNvPr id="10243" name="Rectangle 3"/>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p:nvPr>
            <p:ph type="sldImg"/>
          </p:nvPr>
        </p:nvSpPr>
        <p:spPr>
          <a:ln>
            <a:solidFill>
              <a:srgbClr val="000000"/>
            </a:solidFill>
          </a:ln>
        </p:spPr>
      </p:sp>
      <p:sp>
        <p:nvSpPr>
          <p:cNvPr id="25602"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微软雅黑" panose="020B050302020402020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p:nvPr>
            <p:ph type="sldImg"/>
          </p:nvPr>
        </p:nvSpPr>
        <p:spPr>
          <a:ln>
            <a:solidFill>
              <a:srgbClr val="000000"/>
            </a:solidFill>
          </a:ln>
        </p:spPr>
      </p:sp>
      <p:sp>
        <p:nvSpPr>
          <p:cNvPr id="25602"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微软雅黑" panose="020B050302020402020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p:nvPr>
            <p:ph type="sldImg"/>
          </p:nvPr>
        </p:nvSpPr>
        <p:spPr>
          <a:ln>
            <a:solidFill>
              <a:srgbClr val="000000"/>
            </a:solidFill>
          </a:ln>
        </p:spPr>
      </p:sp>
      <p:sp>
        <p:nvSpPr>
          <p:cNvPr id="25602" name="文本占位符 2"/>
          <p:cNvSpPr/>
          <p:nvPr>
            <p:ph type="body"/>
          </p:nvPr>
        </p:nvSpPr>
        <p:spPr>
          <a:noFill/>
          <a:ln>
            <a:noFill/>
          </a:ln>
        </p:spPr>
        <p:txBody>
          <a:bodyPr lIns="91440" tIns="45720" rIns="91440" bIns="45720" anchor="t"/>
          <a:p>
            <a:pPr lvl="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p:nvPr>
            <p:ph type="sldImg"/>
          </p:nvPr>
        </p:nvSpPr>
        <p:spPr>
          <a:ln>
            <a:solidFill>
              <a:srgbClr val="000000"/>
            </a:solidFill>
          </a:ln>
        </p:spPr>
      </p:sp>
      <p:sp>
        <p:nvSpPr>
          <p:cNvPr id="27650" name="文本占位符 2"/>
          <p:cNvSpPr/>
          <p:nvPr>
            <p:ph type="body"/>
          </p:nvPr>
        </p:nvSpPr>
        <p:spPr>
          <a:noFill/>
          <a:ln>
            <a:noFill/>
          </a:ln>
        </p:spPr>
        <p:txBody>
          <a:bodyPr lIns="91440" tIns="45720" rIns="91440" bIns="45720" anchor="t"/>
          <a:p>
            <a:pPr lvl="0">
              <a:lnSpc>
                <a:spcPct val="150000"/>
              </a:lnSpc>
            </a:pPr>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p:nvPr>
            <p:ph type="sldImg"/>
          </p:nvPr>
        </p:nvSpPr>
        <p:spPr>
          <a:ln>
            <a:solidFill>
              <a:srgbClr val="000000"/>
            </a:solidFill>
          </a:ln>
        </p:spPr>
      </p:sp>
      <p:sp>
        <p:nvSpPr>
          <p:cNvPr id="27650" name="文本占位符 2"/>
          <p:cNvSpPr/>
          <p:nvPr>
            <p:ph type="body"/>
          </p:nvPr>
        </p:nvSpPr>
        <p:spPr>
          <a:noFill/>
          <a:ln>
            <a:noFill/>
          </a:ln>
        </p:spPr>
        <p:txBody>
          <a:bodyPr lIns="91440" tIns="45720" rIns="91440" bIns="45720" anchor="t"/>
          <a:p>
            <a:pPr lvl="0">
              <a:lnSpc>
                <a:spcPct val="150000"/>
              </a:lnSpc>
            </a:pPr>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p:nvPr>
            <p:ph type="sldImg"/>
          </p:nvPr>
        </p:nvSpPr>
        <p:spPr>
          <a:ln>
            <a:solidFill>
              <a:srgbClr val="000000"/>
            </a:solidFill>
          </a:ln>
        </p:spPr>
      </p:sp>
      <p:sp>
        <p:nvSpPr>
          <p:cNvPr id="27650" name="文本占位符 2"/>
          <p:cNvSpPr/>
          <p:nvPr>
            <p:ph type="body"/>
          </p:nvPr>
        </p:nvSpPr>
        <p:spPr>
          <a:noFill/>
          <a:ln>
            <a:noFill/>
          </a:ln>
        </p:spPr>
        <p:txBody>
          <a:bodyPr lIns="91440" tIns="45720" rIns="91440" bIns="45720" anchor="t"/>
          <a:p>
            <a:pPr lvl="0">
              <a:lnSpc>
                <a:spcPct val="150000"/>
              </a:lnSpc>
            </a:pPr>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p:nvPr>
            <p:ph type="sldImg"/>
          </p:nvPr>
        </p:nvSpPr>
        <p:spPr>
          <a:ln>
            <a:solidFill>
              <a:srgbClr val="000000"/>
            </a:solidFill>
          </a:ln>
        </p:spPr>
      </p:sp>
      <p:sp>
        <p:nvSpPr>
          <p:cNvPr id="31746" name="文本占位符 2"/>
          <p:cNvSpPr/>
          <p:nvPr>
            <p:ph type="body"/>
          </p:nvPr>
        </p:nvSpPr>
        <p:spPr>
          <a:noFill/>
          <a:ln>
            <a:noFill/>
          </a:ln>
        </p:spPr>
        <p:txBody>
          <a:bodyPr lIns="91440" tIns="45720" rIns="91440" bIns="45720" anchor="t"/>
          <a:p>
            <a:pPr lvl="0"/>
            <a:endParaRPr lang="en-US" altLang="zh-CN"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p:nvPr>
            <p:ph type="sldImg"/>
          </p:nvPr>
        </p:nvSpPr>
        <p:spPr>
          <a:ln>
            <a:solidFill>
              <a:srgbClr val="000000"/>
            </a:solidFill>
          </a:ln>
        </p:spPr>
      </p:sp>
      <p:sp>
        <p:nvSpPr>
          <p:cNvPr id="29698"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幻灯片图像占位符 1"/>
          <p:cNvSpPr/>
          <p:nvPr>
            <p:ph type="sldImg"/>
          </p:nvPr>
        </p:nvSpPr>
        <p:spPr>
          <a:ln>
            <a:solidFill>
              <a:srgbClr val="000000"/>
            </a:solidFill>
          </a:ln>
        </p:spPr>
      </p:sp>
      <p:sp>
        <p:nvSpPr>
          <p:cNvPr id="35842"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p:nvPr>
            <p:ph type="sldImg"/>
          </p:nvPr>
        </p:nvSpPr>
        <p:spPr>
          <a:ln>
            <a:solidFill>
              <a:srgbClr val="000000"/>
            </a:solidFill>
          </a:ln>
        </p:spPr>
      </p:sp>
      <p:sp>
        <p:nvSpPr>
          <p:cNvPr id="37890" name="文本占位符 2"/>
          <p:cNvSpPr/>
          <p:nvPr>
            <p:ph type="body"/>
          </p:nvPr>
        </p:nvSpPr>
        <p:spPr>
          <a:noFill/>
          <a:ln>
            <a:noFill/>
          </a:ln>
        </p:spPr>
        <p:txBody>
          <a:bodyPr lIns="91440" tIns="45720" rIns="91440" bIns="45720" anchor="t"/>
          <a:p>
            <a:pPr lvl="0"/>
            <a:endParaRPr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dirty="0">
              <a:solidFill>
                <a:srgbClr val="0000FF"/>
              </a:solidFill>
              <a:latin typeface="Times New Roman" panose="02020603050405020304" pitchFamily="18" charset="0"/>
              <a:ea typeface="黑体" panose="02010609060101010101" pitchFamily="49" charset="-122"/>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p:nvPr>
            <p:ph type="sldImg"/>
          </p:nvPr>
        </p:nvSpPr>
        <p:spPr>
          <a:ln>
            <a:solidFill>
              <a:srgbClr val="000000"/>
            </a:solidFill>
          </a:ln>
        </p:spPr>
      </p:sp>
      <p:sp>
        <p:nvSpPr>
          <p:cNvPr id="37890"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p:nvPr>
            <p:ph type="sldImg"/>
          </p:nvPr>
        </p:nvSpPr>
        <p:spPr>
          <a:ln>
            <a:solidFill>
              <a:srgbClr val="000000"/>
            </a:solidFill>
          </a:ln>
        </p:spPr>
      </p:sp>
      <p:sp>
        <p:nvSpPr>
          <p:cNvPr id="39938"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p:nvPr>
            <p:ph type="sldImg"/>
          </p:nvPr>
        </p:nvSpPr>
        <p:spPr>
          <a:ln>
            <a:solidFill>
              <a:srgbClr val="000000"/>
            </a:solidFill>
          </a:ln>
        </p:spPr>
      </p:sp>
      <p:sp>
        <p:nvSpPr>
          <p:cNvPr id="41986" name="文本占位符 2"/>
          <p:cNvSpPr/>
          <p:nvPr>
            <p:ph type="body"/>
          </p:nvPr>
        </p:nvSpPr>
        <p:spPr>
          <a:noFill/>
          <a:ln>
            <a:noFill/>
          </a:ln>
        </p:spPr>
        <p:txBody>
          <a:bodyPr lIns="91440" tIns="45720" rIns="91440" bIns="45720" anchor="t"/>
          <a:p>
            <a:pPr lvl="0"/>
            <a:endParaRPr lang="en-US" altLang="zh-CN" dirty="0">
              <a:solidFill>
                <a:srgbClr val="000000"/>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lvl="0"/>
            <a:endParaRPr lang="zh-CN" altLang="en-US" dirty="0">
              <a:solidFill>
                <a:srgbClr val="0000FF"/>
              </a:solidFill>
              <a:latin typeface="Times New Roman" panose="02020603050405020304" pitchFamily="18" charset="0"/>
              <a:ea typeface="微软雅黑" panose="020B0503020204020204" charset="-122"/>
              <a:sym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noTextEdit="1"/>
          </p:cNvSpPr>
          <p:nvPr>
            <p:ph type="sldImg"/>
          </p:nvPr>
        </p:nvSpPr>
        <p:spPr>
          <a:ln>
            <a:solidFill>
              <a:srgbClr val="000000"/>
            </a:solidFill>
            <a:miter/>
          </a:ln>
        </p:spPr>
      </p:sp>
      <p:sp>
        <p:nvSpPr>
          <p:cNvPr id="39939" name="备注占位符 2"/>
          <p:cNvSpPr>
            <a:spLocks noGrp="1"/>
          </p:cNvSpPr>
          <p:nvPr>
            <p:ph type="body"/>
          </p:nvPr>
        </p:nvSpPr>
        <p:spPr>
          <a:noFill/>
          <a:ln>
            <a:noFill/>
          </a:ln>
        </p:spPr>
        <p:txBody>
          <a:bodyPr wrap="square" lIns="91440" tIns="45720" rIns="91440" bIns="45720" rtlCol="0" anchor="t">
            <a:normAutofit/>
          </a:bodyPr>
          <a:p>
            <a:pPr lvl="0" eaLnBrk="1" fontAlgn="base" hangingPunct="1">
              <a:spcBef>
                <a:spcPct val="0"/>
              </a:spcBef>
            </a:pPr>
            <a:endParaRPr lang="en-US" altLang="zh-CN" strike="noStrike" noProof="1" dirty="0">
              <a:solidFill>
                <a:srgbClr val="FF0000"/>
              </a:solidFill>
              <a:latin typeface="Times New Roman" panose="02020603050405020304" pitchFamily="18" charset="0"/>
              <a:ea typeface="黑体" panose="02010609060101010101" pitchFamily="49" charset="-122"/>
              <a:sym typeface="+mn-ea"/>
            </a:endParaRPr>
          </a:p>
        </p:txBody>
      </p:sp>
      <p:sp>
        <p:nvSpPr>
          <p:cNvPr id="1536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buFont typeface="Arial" panose="020B0604020202020204" pitchFamily="34" charset="0"/>
            </a:pP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en-US" altLang="zh-CN" sz="1200" dirty="0"/>
            </a:fld>
            <a:endParaRPr lang="en-US" altLang="zh-CN" sz="1200" dirty="0"/>
          </a:p>
        </p:txBody>
      </p:sp>
      <p:sp>
        <p:nvSpPr>
          <p:cNvPr id="17410" name="Rectangle 2"/>
          <p:cNvSpPr>
            <a:spLocks noRot="1" noTextEdit="1"/>
          </p:cNvSpPr>
          <p:nvPr>
            <p:ph type="sldImg"/>
          </p:nvPr>
        </p:nvSpPr>
        <p:spPr>
          <a:ln>
            <a:solidFill>
              <a:srgbClr val="000000"/>
            </a:solidFill>
          </a:ln>
        </p:spPr>
      </p:sp>
      <p:sp>
        <p:nvSpPr>
          <p:cNvPr id="17411" name="Rectangle 3"/>
          <p:cNvSpPr>
            <a:spLocks noGrp="1"/>
          </p:cNvSpPr>
          <p:nvPr>
            <p:ph type="body"/>
          </p:nvPr>
        </p:nvSpPr>
        <p:spPr>
          <a:noFill/>
          <a:ln>
            <a:noFill/>
          </a:ln>
        </p:spPr>
        <p:txBody>
          <a:bodyPr wrap="square" lIns="91440" tIns="45720" rIns="91440" bIns="45720" anchor="t"/>
          <a:p>
            <a:pPr lvl="0" eaLnBrk="1" hangingPunct="1"/>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7"/>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19458" name="Rectangle 2"/>
          <p:cNvSpPr>
            <a:spLocks noRot="1" noTextEdit="1"/>
          </p:cNvSpPr>
          <p:nvPr>
            <p:ph type="sldImg"/>
          </p:nvPr>
        </p:nvSpPr>
        <p:spPr>
          <a:ln>
            <a:solidFill>
              <a:srgbClr val="000000"/>
            </a:solidFill>
          </a:ln>
        </p:spPr>
      </p:sp>
      <p:sp>
        <p:nvSpPr>
          <p:cNvPr id="19459" name="Rectangle 3"/>
          <p:cNvSpPr>
            <a:spLocks noGrp="1"/>
          </p:cNvSpPr>
          <p:nvPr>
            <p:ph type="body"/>
          </p:nvPr>
        </p:nvSpPr>
        <p:spPr>
          <a:noFill/>
          <a:ln>
            <a:noFill/>
          </a:ln>
        </p:spPr>
        <p:txBody>
          <a:bodyPr wrap="square" lIns="91440" tIns="45720" rIns="91440" bIns="45720" anchor="t"/>
          <a:p>
            <a:pPr lvl="0" eaLnBrk="1" hangingPunct="1"/>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p:nvPr>
            <p:ph type="sldImg"/>
          </p:nvPr>
        </p:nvSpPr>
        <p:spPr>
          <a:ln>
            <a:solidFill>
              <a:srgbClr val="000000"/>
            </a:solidFill>
          </a:ln>
        </p:spPr>
      </p:sp>
      <p:sp>
        <p:nvSpPr>
          <p:cNvPr id="33794" name="文本占位符 2"/>
          <p:cNvSpPr/>
          <p:nvPr>
            <p:ph type="body"/>
          </p:nvPr>
        </p:nvSpPr>
        <p:spPr>
          <a:noFill/>
          <a:ln>
            <a:noFill/>
          </a:ln>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p:nvPr>
            <p:ph type="sldImg"/>
          </p:nvPr>
        </p:nvSpPr>
        <p:spPr>
          <a:ln>
            <a:solidFill>
              <a:srgbClr val="000000"/>
            </a:solidFill>
          </a:ln>
        </p:spPr>
      </p:sp>
      <p:sp>
        <p:nvSpPr>
          <p:cNvPr id="33794" name="文本占位符 2"/>
          <p:cNvSpPr/>
          <p:nvPr>
            <p:ph type="body"/>
          </p:nvPr>
        </p:nvSpPr>
        <p:spPr>
          <a:noFill/>
          <a:ln>
            <a:noFill/>
          </a:ln>
        </p:spPr>
        <p:txBody>
          <a:bodyPr lIns="91440" tIns="45720" rIns="91440" bIns="45720" anchor="t"/>
          <a:p>
            <a:pPr lvl="0"/>
            <a:endParaRPr lang="zh-CN" altLang="en-US">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p:nvPr>
            <p:ph type="sldImg"/>
          </p:nvPr>
        </p:nvSpPr>
        <p:spPr>
          <a:ln>
            <a:solidFill>
              <a:srgbClr val="000000"/>
            </a:solidFill>
          </a:ln>
        </p:spPr>
      </p:sp>
      <p:sp>
        <p:nvSpPr>
          <p:cNvPr id="21506" name="文本占位符 2"/>
          <p:cNvSpPr/>
          <p:nvPr>
            <p:ph type="body"/>
          </p:nvPr>
        </p:nvSpPr>
        <p:spPr>
          <a:noFill/>
          <a:ln>
            <a:noFill/>
          </a:ln>
        </p:spPr>
        <p:txBody>
          <a:bodyPr lIns="91440" tIns="45720" rIns="91440" bIns="45720" anchor="t"/>
          <a:p>
            <a:pPr lvl="0"/>
            <a:endParaRPr lang="zh-CN" altLang="en-US" dirty="0">
              <a:solidFill>
                <a:srgbClr val="0000FF"/>
              </a:solidFill>
              <a:latin typeface="Times New Roman" panose="02020603050405020304" pitchFamily="18" charset="0"/>
              <a:ea typeface="黑体" panose="02010609060101010101" pitchFamily="49" charset="-122"/>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ln>
            <a:solidFill>
              <a:srgbClr val="000000"/>
            </a:solidFill>
            <a:miter/>
          </a:ln>
        </p:spPr>
      </p:sp>
      <p:sp>
        <p:nvSpPr>
          <p:cNvPr id="23554" name="备注占位符 2"/>
          <p:cNvSpPr>
            <a:spLocks noGrp="1"/>
          </p:cNvSpPr>
          <p:nvPr>
            <p:ph type="body"/>
          </p:nvPr>
        </p:nvSpPr>
        <p:spPr>
          <a:noFill/>
          <a:ln>
            <a:noFill/>
          </a:ln>
        </p:spPr>
        <p:txBody>
          <a:bodyPr wrap="square" lIns="91440" tIns="45720" rIns="91440" bIns="45720" anchor="t"/>
          <a:p>
            <a:pPr lvl="0"/>
            <a:endParaRPr lang="zh-CN" altLang="en-US" sz="1100" dirty="0">
              <a:solidFill>
                <a:srgbClr val="FF0000"/>
              </a:solidFill>
              <a:latin typeface="Times New Roman" panose="02020603050405020304" pitchFamily="18" charset="0"/>
              <a:ea typeface="黑体" panose="02010609060101010101" pitchFamily="49" charset="-122"/>
            </a:endParaRPr>
          </a:p>
        </p:txBody>
      </p:sp>
      <p:sp>
        <p:nvSpPr>
          <p:cNvPr id="23555"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p>
            <a:pPr lvl="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198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1"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5"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5123"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Rectangle 3"/>
          <p:cNvSpPr>
            <a:spLocks noGrp="1"/>
          </p:cNvSpPr>
          <p:nvPr>
            <p:ph type="body"/>
          </p:nvPr>
        </p:nvSpPr>
        <p:spPr>
          <a:xfrm>
            <a:off x="457200" y="1600200"/>
            <a:ext cx="8229600" cy="4525963"/>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buNone/>
            </a:pPr>
            <a:fld id="{9A0DB2DC-4C9A-4742-B13C-FB6460FD3503}" type="slidenum">
              <a:rPr lang="zh-CN" altLang="zh-CN" strike="noStrike" noProof="1" dirty="0">
                <a:latin typeface="Arial" panose="020B0604020202020204" pitchFamily="34" charset="0"/>
                <a:ea typeface="宋体" panose="02010600030101010101" pitchFamily="2" charset="-122"/>
                <a:cs typeface="+mn-cs"/>
              </a:rPr>
            </a:fld>
            <a:endParaRPr lang="zh-CN" altLang="zh-CN" strike="noStrike" noProof="1"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2.vml"/><Relationship Id="rId6" Type="http://schemas.openxmlformats.org/officeDocument/2006/relationships/slideLayout" Target="../slideLayouts/slideLayout35.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vmlDrawing" Target="../drawings/vmlDrawing3.vml"/><Relationship Id="rId6" Type="http://schemas.openxmlformats.org/officeDocument/2006/relationships/slideLayout" Target="../slideLayouts/slideLayout35.xml"/><Relationship Id="rId5" Type="http://schemas.openxmlformats.org/officeDocument/2006/relationships/image" Target="../media/image28.png"/><Relationship Id="rId4" Type="http://schemas.openxmlformats.org/officeDocument/2006/relationships/image" Target="../media/image27.wmf"/><Relationship Id="rId3" Type="http://schemas.openxmlformats.org/officeDocument/2006/relationships/oleObject" Target="../embeddings/oleObject5.bin"/><Relationship Id="rId2" Type="http://schemas.openxmlformats.org/officeDocument/2006/relationships/image" Target="../media/image26.wmf"/><Relationship Id="rId1"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6.xml"/><Relationship Id="rId2" Type="http://schemas.openxmlformats.org/officeDocument/2006/relationships/image" Target="../media/image30.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9" Type="http://schemas.openxmlformats.org/officeDocument/2006/relationships/image" Target="../media/image35.wmf"/><Relationship Id="rId8" Type="http://schemas.openxmlformats.org/officeDocument/2006/relationships/oleObject" Target="../embeddings/oleObject9.bin"/><Relationship Id="rId7" Type="http://schemas.openxmlformats.org/officeDocument/2006/relationships/image" Target="../media/image34.wmf"/><Relationship Id="rId6" Type="http://schemas.openxmlformats.org/officeDocument/2006/relationships/oleObject" Target="../embeddings/oleObject8.bin"/><Relationship Id="rId5" Type="http://schemas.openxmlformats.org/officeDocument/2006/relationships/image" Target="../media/image33.wmf"/><Relationship Id="rId4" Type="http://schemas.openxmlformats.org/officeDocument/2006/relationships/oleObject" Target="../embeddings/oleObject7.bin"/><Relationship Id="rId3" Type="http://schemas.openxmlformats.org/officeDocument/2006/relationships/image" Target="../media/image32.wmf"/><Relationship Id="rId2" Type="http://schemas.openxmlformats.org/officeDocument/2006/relationships/oleObject" Target="../embeddings/oleObject6.bin"/><Relationship Id="rId16" Type="http://schemas.openxmlformats.org/officeDocument/2006/relationships/notesSlide" Target="../notesSlides/notesSlide19.xml"/><Relationship Id="rId15" Type="http://schemas.openxmlformats.org/officeDocument/2006/relationships/vmlDrawing" Target="../drawings/vmlDrawing4.vml"/><Relationship Id="rId14" Type="http://schemas.openxmlformats.org/officeDocument/2006/relationships/slideLayout" Target="../slideLayouts/slideLayout57.xml"/><Relationship Id="rId13" Type="http://schemas.openxmlformats.org/officeDocument/2006/relationships/image" Target="../media/image37.wmf"/><Relationship Id="rId12" Type="http://schemas.openxmlformats.org/officeDocument/2006/relationships/oleObject" Target="../embeddings/oleObject11.bin"/><Relationship Id="rId11" Type="http://schemas.openxmlformats.org/officeDocument/2006/relationships/image" Target="../media/image36.wmf"/><Relationship Id="rId10" Type="http://schemas.openxmlformats.org/officeDocument/2006/relationships/oleObject" Target="../embeddings/oleObject10.bin"/><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7.xml"/><Relationship Id="rId2" Type="http://schemas.openxmlformats.org/officeDocument/2006/relationships/image" Target="../media/image40.png"/><Relationship Id="rId1" Type="http://schemas.openxmlformats.org/officeDocument/2006/relationships/image" Target="../media/image39.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8.xml"/><Relationship Id="rId2" Type="http://schemas.openxmlformats.org/officeDocument/2006/relationships/image" Target="../media/image42.png"/><Relationship Id="rId1"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vmlDrawing" Target="../drawings/vmlDrawing1.vml"/><Relationship Id="rId7"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 Id="rId3" Type="http://schemas.openxmlformats.org/officeDocument/2006/relationships/oleObject" Target="../embeddings/oleObject1.bin"/><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4.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7" name="图片 3078" descr="bj19"/>
          <p:cNvPicPr>
            <a:picLocks noChangeAspect="1"/>
          </p:cNvPicPr>
          <p:nvPr/>
        </p:nvPicPr>
        <p:blipFill>
          <a:blip r:embed="rId1"/>
          <a:stretch>
            <a:fillRect/>
          </a:stretch>
        </p:blipFill>
        <p:spPr>
          <a:xfrm>
            <a:off x="17463" y="-19050"/>
            <a:ext cx="9180512" cy="6894513"/>
          </a:xfrm>
          <a:prstGeom prst="rect">
            <a:avLst/>
          </a:prstGeom>
          <a:noFill/>
          <a:ln w="9525">
            <a:noFill/>
          </a:ln>
        </p:spPr>
      </p:pic>
      <p:sp>
        <p:nvSpPr>
          <p:cNvPr id="9218" name="Text Box 4"/>
          <p:cNvSpPr txBox="1"/>
          <p:nvPr/>
        </p:nvSpPr>
        <p:spPr>
          <a:xfrm>
            <a:off x="-125730" y="345440"/>
            <a:ext cx="9469755" cy="2061210"/>
          </a:xfrm>
          <a:prstGeom prst="rect">
            <a:avLst/>
          </a:prstGeom>
          <a:noFill/>
          <a:ln w="9525">
            <a:noFill/>
          </a:ln>
        </p:spPr>
        <p:txBody>
          <a:bodyPr wrap="square" anchor="t">
            <a:spAutoFit/>
          </a:bodyPr>
          <a:p>
            <a:pPr marL="514350" indent="-514350" algn="ctr">
              <a:lnSpc>
                <a:spcPct val="200000"/>
              </a:lnSpc>
            </a:pPr>
            <a:r>
              <a:rPr lang="zh-CN" altLang="zh-CN" sz="3200" b="1" dirty="0">
                <a:solidFill>
                  <a:srgbClr val="FF0000"/>
                </a:solidFill>
                <a:latin typeface="Times New Roman" panose="02020603050405020304" pitchFamily="18" charset="0"/>
                <a:ea typeface="黑体" panose="02010609060101010101" pitchFamily="49" charset="-122"/>
              </a:rPr>
              <a:t>Effects of thunderstorms electric field on intensities of </a:t>
            </a:r>
            <a:r>
              <a:rPr lang="en-US" altLang="zh-CN" sz="3200" b="1" dirty="0">
                <a:solidFill>
                  <a:srgbClr val="FF0000"/>
                </a:solidFill>
                <a:latin typeface="Times New Roman" panose="02020603050405020304" pitchFamily="18" charset="0"/>
                <a:ea typeface="黑体" panose="02010609060101010101" pitchFamily="49" charset="-122"/>
              </a:rPr>
              <a:t>e+/e-</a:t>
            </a:r>
            <a:r>
              <a:rPr lang="zh-CN" altLang="zh-CN" sz="3200" b="1" dirty="0">
                <a:solidFill>
                  <a:srgbClr val="FF0000"/>
                </a:solidFill>
                <a:latin typeface="Times New Roman" panose="02020603050405020304" pitchFamily="18" charset="0"/>
                <a:ea typeface="黑体" panose="02010609060101010101" pitchFamily="49" charset="-122"/>
              </a:rPr>
              <a:t>, and </a:t>
            </a:r>
            <a:r>
              <a:rPr lang="zh-CN" altLang="zh-CN" sz="32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γ</a:t>
            </a:r>
            <a:r>
              <a:rPr lang="zh-CN" altLang="zh-CN" sz="3200" b="1" dirty="0">
                <a:solidFill>
                  <a:srgbClr val="FF0000"/>
                </a:solidFill>
                <a:latin typeface="Times New Roman" panose="02020603050405020304" pitchFamily="18" charset="0"/>
                <a:ea typeface="黑体" panose="02010609060101010101" pitchFamily="49" charset="-122"/>
              </a:rPr>
              <a:t> at Daocheng</a:t>
            </a:r>
            <a:endParaRPr lang="zh-CN" altLang="zh-CN" sz="3200" b="1" dirty="0">
              <a:solidFill>
                <a:srgbClr val="FF0000"/>
              </a:solidFill>
              <a:latin typeface="Times New Roman" panose="02020603050405020304" pitchFamily="18" charset="0"/>
              <a:ea typeface="黑体" panose="02010609060101010101" pitchFamily="49" charset="-122"/>
            </a:endParaRPr>
          </a:p>
        </p:txBody>
      </p:sp>
      <p:sp>
        <p:nvSpPr>
          <p:cNvPr id="9219" name="Line 8"/>
          <p:cNvSpPr/>
          <p:nvPr/>
        </p:nvSpPr>
        <p:spPr>
          <a:xfrm>
            <a:off x="142875" y="2536508"/>
            <a:ext cx="8783638" cy="0"/>
          </a:xfrm>
          <a:prstGeom prst="line">
            <a:avLst/>
          </a:prstGeom>
          <a:ln w="66675" cap="rnd" cmpd="sng">
            <a:solidFill>
              <a:srgbClr val="0000FF"/>
            </a:solidFill>
            <a:prstDash val="solid"/>
            <a:bevel/>
            <a:headEnd type="none" w="med" len="med"/>
            <a:tailEnd type="none" w="med" len="med"/>
          </a:ln>
        </p:spPr>
      </p:sp>
      <p:sp>
        <p:nvSpPr>
          <p:cNvPr id="3077" name="TextBox 5"/>
          <p:cNvSpPr txBox="1"/>
          <p:nvPr/>
        </p:nvSpPr>
        <p:spPr>
          <a:xfrm>
            <a:off x="285750" y="3074353"/>
            <a:ext cx="8786813" cy="2784475"/>
          </a:xfrm>
          <a:prstGeom prst="rect">
            <a:avLst/>
          </a:prstGeom>
          <a:noFill/>
          <a:ln w="9525">
            <a:noFill/>
          </a:ln>
        </p:spPr>
        <p:txBody>
          <a:bodyPr>
            <a:spAutoFit/>
          </a:bodyPr>
          <a:p>
            <a:pPr algn="ctr">
              <a:lnSpc>
                <a:spcPct val="175000"/>
              </a:lnSpc>
            </a:pPr>
            <a:r>
              <a:rPr lang="zh-CN" altLang="en-US" sz="3200" b="1" noProof="1" dirty="0">
                <a:solidFill>
                  <a:srgbClr val="0000FF"/>
                </a:solidFill>
                <a:latin typeface="Times New Roman" panose="02020603050405020304" pitchFamily="18" charset="0"/>
                <a:ea typeface="隶书" panose="02010509060101010101" pitchFamily="49" charset="-122"/>
                <a:cs typeface="Times New Roman" panose="02020603050405020304" pitchFamily="18" charset="0"/>
              </a:rPr>
              <a:t>Daihui Huang, Xunxiu Zhou</a:t>
            </a:r>
            <a:endParaRPr lang="zh-CN" altLang="en-US" sz="3200" b="1" noProof="1" dirty="0">
              <a:solidFill>
                <a:srgbClr val="0000FF"/>
              </a:solidFill>
              <a:latin typeface="Times New Roman" panose="02020603050405020304" pitchFamily="18" charset="0"/>
              <a:ea typeface="隶书" panose="02010509060101010101" pitchFamily="49" charset="-122"/>
              <a:cs typeface="Times New Roman" panose="02020603050405020304" pitchFamily="18" charset="0"/>
            </a:endParaRPr>
          </a:p>
          <a:p>
            <a:pPr algn="ctr">
              <a:lnSpc>
                <a:spcPct val="175000"/>
              </a:lnSpc>
            </a:pPr>
            <a:r>
              <a:rPr lang="zh-CN" altLang="en-US" sz="3200" b="1" noProof="1" dirty="0">
                <a:solidFill>
                  <a:srgbClr val="0000FF"/>
                </a:solidFill>
                <a:effectLst>
                  <a:outerShdw blurRad="38100" dist="38100" dir="2700000" algn="tl">
                    <a:srgbClr val="000000">
                      <a:alpha val="43137"/>
                    </a:srgbClr>
                  </a:outerShdw>
                </a:effectLst>
                <a:latin typeface="Times New Roman" panose="02020603050405020304" pitchFamily="18" charset="0"/>
                <a:ea typeface="华文仿宋" panose="02010600040101010101" pitchFamily="2" charset="-122"/>
                <a:cs typeface="Times New Roman" panose="02020603050405020304" pitchFamily="18" charset="0"/>
              </a:rPr>
              <a:t>Bing Zhao, Kegu Axi, </a:t>
            </a:r>
            <a:r>
              <a:rPr lang="en-US" altLang="zh-CN" sz="3200" b="1" noProof="1" dirty="0">
                <a:solidFill>
                  <a:srgbClr val="0000FF"/>
                </a:solidFill>
                <a:effectLst>
                  <a:outerShdw blurRad="38100" dist="38100" dir="2700000" algn="tl">
                    <a:srgbClr val="000000">
                      <a:alpha val="43137"/>
                    </a:srgbClr>
                  </a:outerShdw>
                </a:effectLst>
                <a:latin typeface="Times New Roman" panose="02020603050405020304" pitchFamily="18" charset="0"/>
                <a:ea typeface="华文仿宋" panose="02010600040101010101" pitchFamily="2" charset="-122"/>
                <a:cs typeface="Times New Roman" panose="02020603050405020304" pitchFamily="18" charset="0"/>
              </a:rPr>
              <a:t>Ruirui Yan</a:t>
            </a:r>
            <a:endParaRPr lang="en-US" altLang="zh-CN" sz="3200" b="1" noProof="1" dirty="0">
              <a:solidFill>
                <a:srgbClr val="0000FF"/>
              </a:solidFill>
              <a:effectLst>
                <a:outerShdw blurRad="38100" dist="38100" dir="2700000" algn="tl">
                  <a:srgbClr val="000000">
                    <a:alpha val="43137"/>
                  </a:srgbClr>
                </a:outerShdw>
              </a:effectLst>
              <a:latin typeface="Times New Roman" panose="02020603050405020304" pitchFamily="18" charset="0"/>
              <a:ea typeface="华文仿宋" panose="02010600040101010101" pitchFamily="2" charset="-122"/>
              <a:cs typeface="Times New Roman" panose="02020603050405020304" pitchFamily="18" charset="0"/>
            </a:endParaRPr>
          </a:p>
          <a:p>
            <a:pPr algn="ctr">
              <a:lnSpc>
                <a:spcPct val="175000"/>
              </a:lnSpc>
            </a:pPr>
            <a:r>
              <a:rPr lang="en-US" altLang="zh-CN" sz="3600" b="1" noProof="1" dirty="0">
                <a:solidFill>
                  <a:srgbClr val="FF0000"/>
                </a:solidFill>
                <a:effectLst>
                  <a:outerShdw blurRad="38100" dist="38100" dir="2700000" algn="tl">
                    <a:srgbClr val="000000">
                      <a:alpha val="43137"/>
                    </a:srgbClr>
                  </a:outerShdw>
                </a:effectLst>
                <a:latin typeface="Times New Roman" panose="02020603050405020304" pitchFamily="18" charset="0"/>
                <a:ea typeface="华文仿宋" panose="02010600040101010101" pitchFamily="2" charset="-122"/>
                <a:cs typeface="Times New Roman" panose="02020603050405020304" pitchFamily="18" charset="0"/>
              </a:rPr>
              <a:t>Southwest Jiaotong University</a:t>
            </a:r>
            <a:endParaRPr lang="en-US" altLang="zh-CN" sz="3600" b="1" noProof="1" dirty="0">
              <a:solidFill>
                <a:srgbClr val="FF0000"/>
              </a:solidFill>
              <a:effectLst>
                <a:outerShdw blurRad="38100" dist="38100" dir="2700000" algn="tl">
                  <a:srgbClr val="000000">
                    <a:alpha val="43137"/>
                  </a:srgbClr>
                </a:outerShdw>
              </a:effectLst>
              <a:latin typeface="Times New Roman" panose="02020603050405020304" pitchFamily="18" charset="0"/>
              <a:ea typeface="华文仿宋" panose="02010600040101010101" pitchFamily="2" charset="-122"/>
              <a:cs typeface="Times New Roman" panose="02020603050405020304" pitchFamily="18" charset="0"/>
            </a:endParaRPr>
          </a:p>
        </p:txBody>
      </p:sp>
      <p:sp>
        <p:nvSpPr>
          <p:cNvPr id="9221" name="矩形 5"/>
          <p:cNvSpPr/>
          <p:nvPr/>
        </p:nvSpPr>
        <p:spPr>
          <a:xfrm>
            <a:off x="142875" y="71438"/>
            <a:ext cx="8929688" cy="460375"/>
          </a:xfrm>
          <a:prstGeom prst="rect">
            <a:avLst/>
          </a:prstGeom>
          <a:noFill/>
          <a:ln w="9525">
            <a:noFill/>
          </a:ln>
        </p:spPr>
        <p:txBody>
          <a:bodyPr anchor="t">
            <a:spAutoFit/>
          </a:bodyPr>
          <a:p>
            <a:pPr>
              <a:spcBef>
                <a:spcPct val="80000"/>
              </a:spcBef>
            </a:pPr>
            <a:r>
              <a:rPr lang="en-US" altLang="zh-CN" sz="2400" dirty="0">
                <a:solidFill>
                  <a:srgbClr val="0000FF"/>
                </a:solidFill>
                <a:latin typeface="Times New Roman" panose="02020603050405020304" pitchFamily="18" charset="0"/>
                <a:ea typeface="华文行楷" panose="02010800040101010101" pitchFamily="2" charset="-122"/>
              </a:rPr>
              <a:t> LHAASO</a:t>
            </a:r>
            <a:r>
              <a:rPr lang="zh-CN" altLang="en-US" sz="2400" dirty="0">
                <a:solidFill>
                  <a:srgbClr val="0000FF"/>
                </a:solidFill>
                <a:latin typeface="Times New Roman" panose="02020603050405020304" pitchFamily="18" charset="0"/>
                <a:ea typeface="华文行楷" panose="02010800040101010101" pitchFamily="2" charset="-122"/>
              </a:rPr>
              <a:t> </a:t>
            </a:r>
            <a:r>
              <a:rPr lang="en-US" altLang="zh-CN" sz="2400" dirty="0">
                <a:solidFill>
                  <a:srgbClr val="0000FF"/>
                </a:solidFill>
                <a:latin typeface="Times New Roman" panose="02020603050405020304" pitchFamily="18" charset="0"/>
                <a:ea typeface="华文行楷" panose="02010800040101010101" pitchFamily="2" charset="-122"/>
              </a:rPr>
              <a:t>Collaboration  metting in Nanjing,        2019.04.12—15</a:t>
            </a:r>
            <a:endParaRPr lang="zh-CN" altLang="en-US" sz="2400" dirty="0">
              <a:solidFill>
                <a:srgbClr val="0000FF"/>
              </a:solidFill>
              <a:latin typeface="Times New Roman" panose="02020603050405020304" pitchFamily="18" charset="0"/>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 name="组合 11"/>
          <p:cNvGrpSpPr/>
          <p:nvPr/>
        </p:nvGrpSpPr>
        <p:grpSpPr>
          <a:xfrm>
            <a:off x="80645" y="869315"/>
            <a:ext cx="8785225" cy="2984500"/>
            <a:chOff x="127" y="1369"/>
            <a:chExt cx="13835" cy="4700"/>
          </a:xfrm>
        </p:grpSpPr>
        <p:grpSp>
          <p:nvGrpSpPr>
            <p:cNvPr id="6" name="组合 5"/>
            <p:cNvGrpSpPr/>
            <p:nvPr/>
          </p:nvGrpSpPr>
          <p:grpSpPr>
            <a:xfrm rot="0">
              <a:off x="7174" y="1421"/>
              <a:ext cx="6788" cy="4648"/>
              <a:chOff x="7115" y="1684"/>
              <a:chExt cx="6788" cy="4648"/>
            </a:xfrm>
          </p:grpSpPr>
          <p:pic>
            <p:nvPicPr>
              <p:cNvPr id="3" name="图片 2"/>
              <p:cNvPicPr>
                <a:picLocks noChangeAspect="1"/>
              </p:cNvPicPr>
              <p:nvPr/>
            </p:nvPicPr>
            <p:blipFill>
              <a:blip r:embed="rId1"/>
              <a:stretch>
                <a:fillRect/>
              </a:stretch>
            </p:blipFill>
            <p:spPr>
              <a:xfrm>
                <a:off x="7115" y="1684"/>
                <a:ext cx="6789" cy="4648"/>
              </a:xfrm>
              <a:prstGeom prst="rect">
                <a:avLst/>
              </a:prstGeom>
            </p:spPr>
          </p:pic>
          <p:sp>
            <p:nvSpPr>
              <p:cNvPr id="24585" name="文本框 6"/>
              <p:cNvSpPr txBox="1"/>
              <p:nvPr/>
            </p:nvSpPr>
            <p:spPr>
              <a:xfrm>
                <a:off x="9381" y="2246"/>
                <a:ext cx="980" cy="580"/>
              </a:xfrm>
              <a:prstGeom prst="rect">
                <a:avLst/>
              </a:prstGeom>
              <a:noFill/>
              <a:ln w="9525">
                <a:noFill/>
              </a:ln>
            </p:spPr>
            <p:txBody>
              <a:bodyPr wrap="square" anchor="t">
                <a:spAutoFit/>
              </a:bodyPr>
              <a:p>
                <a:r>
                  <a:rPr lang="en-US" altLang="zh-CN">
                    <a:solidFill>
                      <a:srgbClr val="C00000"/>
                    </a:solidFill>
                    <a:latin typeface="Arial" panose="020B0604020202020204" pitchFamily="34" charset="0"/>
                    <a:ea typeface="宋体" panose="02010600030101010101" pitchFamily="2" charset="-122"/>
                  </a:rPr>
                  <a:t>He</a:t>
                </a:r>
                <a:endParaRPr lang="en-US" altLang="zh-CN">
                  <a:solidFill>
                    <a:srgbClr val="C00000"/>
                  </a:solidFill>
                  <a:latin typeface="Arial" panose="020B0604020202020204" pitchFamily="34" charset="0"/>
                  <a:ea typeface="宋体" panose="02010600030101010101" pitchFamily="2" charset="-122"/>
                </a:endParaRPr>
              </a:p>
            </p:txBody>
          </p:sp>
        </p:grpSp>
        <p:grpSp>
          <p:nvGrpSpPr>
            <p:cNvPr id="4" name="组合 3"/>
            <p:cNvGrpSpPr/>
            <p:nvPr/>
          </p:nvGrpSpPr>
          <p:grpSpPr>
            <a:xfrm rot="0">
              <a:off x="127" y="1369"/>
              <a:ext cx="6602" cy="4551"/>
              <a:chOff x="477" y="1519"/>
              <a:chExt cx="6602" cy="4551"/>
            </a:xfrm>
          </p:grpSpPr>
          <p:pic>
            <p:nvPicPr>
              <p:cNvPr id="2" name="图片 1"/>
              <p:cNvPicPr>
                <a:picLocks noChangeAspect="1"/>
              </p:cNvPicPr>
              <p:nvPr/>
            </p:nvPicPr>
            <p:blipFill>
              <a:blip r:embed="rId2"/>
              <a:stretch>
                <a:fillRect/>
              </a:stretch>
            </p:blipFill>
            <p:spPr>
              <a:xfrm>
                <a:off x="477" y="1519"/>
                <a:ext cx="6602" cy="4551"/>
              </a:xfrm>
              <a:prstGeom prst="rect">
                <a:avLst/>
              </a:prstGeom>
            </p:spPr>
          </p:pic>
          <p:sp>
            <p:nvSpPr>
              <p:cNvPr id="24587" name="文本框 5"/>
              <p:cNvSpPr txBox="1"/>
              <p:nvPr/>
            </p:nvSpPr>
            <p:spPr>
              <a:xfrm>
                <a:off x="2786" y="2020"/>
                <a:ext cx="492" cy="580"/>
              </a:xfrm>
              <a:prstGeom prst="rect">
                <a:avLst/>
              </a:prstGeom>
              <a:noFill/>
              <a:ln w="9525">
                <a:noFill/>
              </a:ln>
            </p:spPr>
            <p:txBody>
              <a:bodyPr wrap="square" anchor="t">
                <a:spAutoFit/>
              </a:bodyPr>
              <a:p>
                <a:r>
                  <a:rPr lang="en-US" altLang="zh-CN">
                    <a:solidFill>
                      <a:srgbClr val="C00000"/>
                    </a:solidFill>
                    <a:latin typeface="Arial" panose="020B0604020202020204" pitchFamily="34" charset="0"/>
                    <a:ea typeface="宋体" panose="02010600030101010101" pitchFamily="2" charset="-122"/>
                  </a:rPr>
                  <a:t>P</a:t>
                </a:r>
                <a:endParaRPr lang="en-US" altLang="zh-CN">
                  <a:solidFill>
                    <a:srgbClr val="C00000"/>
                  </a:solidFill>
                  <a:latin typeface="Arial" panose="020B0604020202020204" pitchFamily="34" charset="0"/>
                  <a:ea typeface="宋体" panose="02010600030101010101" pitchFamily="2" charset="-122"/>
                </a:endParaRPr>
              </a:p>
            </p:txBody>
          </p:sp>
        </p:grpSp>
      </p:grpSp>
      <p:grpSp>
        <p:nvGrpSpPr>
          <p:cNvPr id="24580" name="组合 4"/>
          <p:cNvGrpSpPr/>
          <p:nvPr/>
        </p:nvGrpSpPr>
        <p:grpSpPr>
          <a:xfrm>
            <a:off x="660400" y="-131762"/>
            <a:ext cx="8177848" cy="922337"/>
            <a:chOff x="1039" y="-207"/>
            <a:chExt cx="12879" cy="1452"/>
          </a:xfrm>
        </p:grpSpPr>
        <p:sp>
          <p:nvSpPr>
            <p:cNvPr id="24581" name="文本框 1"/>
            <p:cNvSpPr txBox="1"/>
            <p:nvPr/>
          </p:nvSpPr>
          <p:spPr>
            <a:xfrm>
              <a:off x="2326" y="-207"/>
              <a:ext cx="10118" cy="1452"/>
            </a:xfrm>
            <a:prstGeom prst="rect">
              <a:avLst/>
            </a:prstGeom>
            <a:noFill/>
            <a:ln w="9525">
              <a:noFill/>
            </a:ln>
          </p:spPr>
          <p:txBody>
            <a:bodyPr wrap="none" anchor="t">
              <a:spAutoFit/>
            </a:bodyPr>
            <a:p>
              <a:pPr algn="ctr">
                <a:lnSpc>
                  <a:spcPct val="150000"/>
                </a:lnSpc>
              </a:pPr>
              <a:r>
                <a:rPr lang="en-US" altLang="zh-CN" sz="3600" b="1" dirty="0">
                  <a:solidFill>
                    <a:srgbClr val="0000FF"/>
                  </a:solidFill>
                  <a:latin typeface="Times New Roman" panose="02020603050405020304" pitchFamily="18" charset="0"/>
                  <a:ea typeface="黑体" panose="02010609060101010101" pitchFamily="49" charset="-122"/>
                  <a:sym typeface="+mn-ea"/>
                </a:rPr>
                <a:t>Longitudinal Development  </a:t>
              </a:r>
              <a:r>
                <a:rPr lang="en-US" altLang="zh-CN" sz="3600" b="1" i="1" dirty="0">
                  <a:solidFill>
                    <a:srgbClr val="0000FF"/>
                  </a:solidFill>
                  <a:latin typeface="Times New Roman" panose="02020603050405020304" pitchFamily="18" charset="0"/>
                  <a:ea typeface="黑体" panose="02010609060101010101" pitchFamily="49" charset="-122"/>
                  <a:sym typeface="+mn-ea"/>
                </a:rPr>
                <a:t>E</a:t>
              </a:r>
              <a:r>
                <a:rPr lang="en-US" altLang="zh-CN" sz="3600" b="1" dirty="0">
                  <a:solidFill>
                    <a:srgbClr val="0000FF"/>
                  </a:solidFill>
                  <a:latin typeface="Times New Roman" panose="02020603050405020304" pitchFamily="18" charset="0"/>
                  <a:ea typeface="黑体" panose="02010609060101010101" pitchFamily="49" charset="-122"/>
                  <a:sym typeface="+mn-ea"/>
                </a:rPr>
                <a:t>=0</a:t>
              </a:r>
              <a:endParaRPr lang="en-US" altLang="zh-CN" sz="3600" b="1" dirty="0">
                <a:solidFill>
                  <a:srgbClr val="0000FF"/>
                </a:solidFill>
                <a:latin typeface="Times New Roman" panose="02020603050405020304" pitchFamily="18" charset="0"/>
                <a:ea typeface="黑体" panose="02010609060101010101" pitchFamily="49" charset="-122"/>
              </a:endParaRPr>
            </a:p>
          </p:txBody>
        </p:sp>
        <p:sp>
          <p:nvSpPr>
            <p:cNvPr id="24582" name="Line 8"/>
            <p:cNvSpPr/>
            <p:nvPr/>
          </p:nvSpPr>
          <p:spPr>
            <a:xfrm>
              <a:off x="1039" y="1245"/>
              <a:ext cx="12879" cy="0"/>
            </a:xfrm>
            <a:prstGeom prst="line">
              <a:avLst/>
            </a:prstGeom>
            <a:ln w="66675" cap="rnd" cmpd="sng">
              <a:solidFill>
                <a:srgbClr val="0000FF"/>
              </a:solidFill>
              <a:prstDash val="solid"/>
              <a:bevel/>
              <a:headEnd type="none" w="med" len="med"/>
              <a:tailEnd type="none" w="med" len="med"/>
            </a:ln>
          </p:spPr>
        </p:sp>
      </p:grpSp>
      <p:grpSp>
        <p:nvGrpSpPr>
          <p:cNvPr id="9" name="组合 8"/>
          <p:cNvGrpSpPr/>
          <p:nvPr/>
        </p:nvGrpSpPr>
        <p:grpSpPr>
          <a:xfrm>
            <a:off x="4651375" y="3985895"/>
            <a:ext cx="4215130" cy="2887980"/>
            <a:chOff x="477" y="5920"/>
            <a:chExt cx="6638" cy="4548"/>
          </a:xfrm>
        </p:grpSpPr>
        <p:pic>
          <p:nvPicPr>
            <p:cNvPr id="8" name="图片 7"/>
            <p:cNvPicPr>
              <a:picLocks noChangeAspect="1"/>
            </p:cNvPicPr>
            <p:nvPr/>
          </p:nvPicPr>
          <p:blipFill>
            <a:blip r:embed="rId3"/>
            <a:stretch>
              <a:fillRect/>
            </a:stretch>
          </p:blipFill>
          <p:spPr>
            <a:xfrm>
              <a:off x="477" y="5920"/>
              <a:ext cx="6638" cy="4548"/>
            </a:xfrm>
            <a:prstGeom prst="rect">
              <a:avLst/>
            </a:prstGeom>
          </p:spPr>
        </p:pic>
        <p:sp>
          <p:nvSpPr>
            <p:cNvPr id="24579" name="文本框 6"/>
            <p:cNvSpPr txBox="1"/>
            <p:nvPr/>
          </p:nvSpPr>
          <p:spPr>
            <a:xfrm>
              <a:off x="2406" y="6557"/>
              <a:ext cx="1251" cy="580"/>
            </a:xfrm>
            <a:prstGeom prst="rect">
              <a:avLst/>
            </a:prstGeom>
            <a:noFill/>
            <a:ln w="9525">
              <a:noFill/>
            </a:ln>
          </p:spPr>
          <p:txBody>
            <a:bodyPr wrap="square" anchor="t">
              <a:spAutoFit/>
            </a:bodyPr>
            <a:p>
              <a:r>
                <a:rPr lang="en-US" altLang="zh-CN">
                  <a:solidFill>
                    <a:srgbClr val="C00000"/>
                  </a:solidFill>
                  <a:latin typeface="Arial" panose="020B0604020202020204" pitchFamily="34" charset="0"/>
                  <a:ea typeface="宋体" panose="02010600030101010101" pitchFamily="2" charset="-122"/>
                </a:rPr>
                <a:t>P+He</a:t>
              </a:r>
              <a:endParaRPr lang="en-US" altLang="zh-CN">
                <a:solidFill>
                  <a:srgbClr val="C00000"/>
                </a:solidFill>
                <a:latin typeface="Arial" panose="020B0604020202020204" pitchFamily="34" charset="0"/>
                <a:ea typeface="宋体" panose="02010600030101010101" pitchFamily="2" charset="-122"/>
              </a:endParaRPr>
            </a:p>
          </p:txBody>
        </p:sp>
      </p:grpSp>
      <p:sp>
        <p:nvSpPr>
          <p:cNvPr id="11" name="文本框 10"/>
          <p:cNvSpPr txBox="1"/>
          <p:nvPr/>
        </p:nvSpPr>
        <p:spPr>
          <a:xfrm>
            <a:off x="257810" y="3997325"/>
            <a:ext cx="4297680" cy="2676525"/>
          </a:xfrm>
          <a:prstGeom prst="rect">
            <a:avLst/>
          </a:prstGeom>
          <a:noFill/>
          <a:ln w="9525">
            <a:noFill/>
            <a:miter lim="800000"/>
          </a:ln>
        </p:spPr>
        <p:txBody>
          <a:bodyPr wrap="square" rtlCol="0" anchor="t">
            <a:spAutoFit/>
          </a:bodyPr>
          <a:p>
            <a:pPr>
              <a:lnSpc>
                <a:spcPct val="150000"/>
              </a:lnSpc>
            </a:pPr>
            <a:r>
              <a:rPr lang="zh-CN" altLang="en-US" sz="2800" b="1" dirty="0">
                <a:solidFill>
                  <a:srgbClr val="0000FF"/>
                </a:solidFill>
                <a:latin typeface="Times New Roman" panose="02020603050405020304" pitchFamily="18" charset="0"/>
                <a:cs typeface="Times New Roman" panose="02020603050405020304" pitchFamily="18" charset="0"/>
              </a:rPr>
              <a:t>The longitudinal development </a:t>
            </a:r>
            <a:r>
              <a:rPr lang="en-US" altLang="zh-CN" sz="2800" b="1" dirty="0">
                <a:solidFill>
                  <a:srgbClr val="0000FF"/>
                </a:solidFill>
                <a:latin typeface="Times New Roman" panose="02020603050405020304" pitchFamily="18" charset="0"/>
                <a:cs typeface="Times New Roman" panose="02020603050405020304" pitchFamily="18" charset="0"/>
              </a:rPr>
              <a:t>of primary protons and primary  helium is consistent well!</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2000"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80" name="组合 4"/>
          <p:cNvGrpSpPr/>
          <p:nvPr/>
        </p:nvGrpSpPr>
        <p:grpSpPr>
          <a:xfrm>
            <a:off x="660400" y="-131762"/>
            <a:ext cx="8177848" cy="922337"/>
            <a:chOff x="1039" y="-207"/>
            <a:chExt cx="12879" cy="1452"/>
          </a:xfrm>
        </p:grpSpPr>
        <p:sp>
          <p:nvSpPr>
            <p:cNvPr id="24581" name="文本框 1"/>
            <p:cNvSpPr txBox="1"/>
            <p:nvPr/>
          </p:nvSpPr>
          <p:spPr>
            <a:xfrm>
              <a:off x="2326" y="-207"/>
              <a:ext cx="10118" cy="1452"/>
            </a:xfrm>
            <a:prstGeom prst="rect">
              <a:avLst/>
            </a:prstGeom>
            <a:noFill/>
            <a:ln w="9525">
              <a:noFill/>
            </a:ln>
          </p:spPr>
          <p:txBody>
            <a:bodyPr wrap="none" anchor="t">
              <a:spAutoFit/>
            </a:bodyPr>
            <a:p>
              <a:pPr algn="ctr">
                <a:lnSpc>
                  <a:spcPct val="150000"/>
                </a:lnSpc>
              </a:pPr>
              <a:r>
                <a:rPr lang="en-US" altLang="zh-CN" sz="3600" b="1" dirty="0">
                  <a:solidFill>
                    <a:srgbClr val="0000FF"/>
                  </a:solidFill>
                  <a:latin typeface="Times New Roman" panose="02020603050405020304" pitchFamily="18" charset="0"/>
                  <a:ea typeface="黑体" panose="02010609060101010101" pitchFamily="49" charset="-122"/>
                  <a:sym typeface="+mn-ea"/>
                </a:rPr>
                <a:t>Longitudinal Development  </a:t>
              </a:r>
              <a:r>
                <a:rPr lang="en-US" altLang="zh-CN" sz="3600" b="1" i="1" dirty="0">
                  <a:solidFill>
                    <a:srgbClr val="0000FF"/>
                  </a:solidFill>
                  <a:latin typeface="Times New Roman" panose="02020603050405020304" pitchFamily="18" charset="0"/>
                  <a:ea typeface="黑体" panose="02010609060101010101" pitchFamily="49" charset="-122"/>
                  <a:sym typeface="+mn-ea"/>
                </a:rPr>
                <a:t>E</a:t>
              </a:r>
              <a:r>
                <a:rPr lang="en-US" altLang="zh-CN" sz="3600" b="1" dirty="0">
                  <a:solidFill>
                    <a:srgbClr val="0000FF"/>
                  </a:solidFill>
                  <a:latin typeface="Times New Roman" panose="02020603050405020304" pitchFamily="18" charset="0"/>
                  <a:ea typeface="黑体" panose="02010609060101010101" pitchFamily="49" charset="-122"/>
                  <a:sym typeface="+mn-ea"/>
                </a:rPr>
                <a:t>=0</a:t>
              </a:r>
              <a:endParaRPr lang="en-US" altLang="zh-CN" sz="3600" b="1" dirty="0">
                <a:solidFill>
                  <a:srgbClr val="0000FF"/>
                </a:solidFill>
                <a:latin typeface="Times New Roman" panose="02020603050405020304" pitchFamily="18" charset="0"/>
                <a:ea typeface="黑体" panose="02010609060101010101" pitchFamily="49" charset="-122"/>
              </a:endParaRPr>
            </a:p>
          </p:txBody>
        </p:sp>
        <p:sp>
          <p:nvSpPr>
            <p:cNvPr id="24582" name="Line 8"/>
            <p:cNvSpPr/>
            <p:nvPr/>
          </p:nvSpPr>
          <p:spPr>
            <a:xfrm>
              <a:off x="1039" y="1245"/>
              <a:ext cx="12879" cy="0"/>
            </a:xfrm>
            <a:prstGeom prst="line">
              <a:avLst/>
            </a:prstGeom>
            <a:ln w="66675" cap="rnd" cmpd="sng">
              <a:solidFill>
                <a:srgbClr val="0000FF"/>
              </a:solidFill>
              <a:prstDash val="solid"/>
              <a:bevel/>
              <a:headEnd type="none" w="med" len="med"/>
              <a:tailEnd type="none" w="med" len="med"/>
            </a:ln>
          </p:spPr>
        </p:sp>
      </p:grpSp>
      <p:sp>
        <p:nvSpPr>
          <p:cNvPr id="10" name="文本框 9"/>
          <p:cNvSpPr txBox="1"/>
          <p:nvPr/>
        </p:nvSpPr>
        <p:spPr>
          <a:xfrm>
            <a:off x="5420995" y="5359400"/>
            <a:ext cx="3171825" cy="1476375"/>
          </a:xfrm>
          <a:prstGeom prst="rect">
            <a:avLst/>
          </a:prstGeom>
          <a:noFill/>
          <a:ln w="9525">
            <a:noFill/>
            <a:miter lim="800000"/>
          </a:ln>
        </p:spPr>
        <p:txBody>
          <a:bodyPr wrap="square" rtlCol="0" anchor="t">
            <a:spAutoFit/>
          </a:bodyPr>
          <a:p>
            <a:pPr>
              <a:lnSpc>
                <a:spcPct val="150000"/>
              </a:lnSpc>
            </a:pPr>
            <a:r>
              <a:rPr lang="en-US" altLang="zh-CN" sz="2800" b="1" dirty="0">
                <a:solidFill>
                  <a:srgbClr val="0000FF"/>
                </a:solidFill>
                <a:latin typeface="Times New Roman" panose="02020603050405020304" pitchFamily="18" charset="0"/>
                <a:sym typeface="+mn-ea"/>
              </a:rPr>
              <a:t>At Daocheng:</a:t>
            </a:r>
            <a:endParaRPr lang="en-US" altLang="zh-CN" sz="2800" b="1" dirty="0">
              <a:solidFill>
                <a:srgbClr val="0000FF"/>
              </a:solidFill>
              <a:latin typeface="Times New Roman" panose="02020603050405020304" pitchFamily="18" charset="0"/>
              <a:sym typeface="+mn-ea"/>
            </a:endParaRPr>
          </a:p>
          <a:p>
            <a:pPr>
              <a:lnSpc>
                <a:spcPct val="150000"/>
              </a:lnSpc>
            </a:pPr>
            <a:r>
              <a:rPr lang="en-US" altLang="zh-CN" sz="2800" b="1" dirty="0">
                <a:solidFill>
                  <a:srgbClr val="0000FF"/>
                </a:solidFill>
                <a:latin typeface="Times New Roman" panose="02020603050405020304" pitchFamily="18" charset="0"/>
                <a:sym typeface="+mn-ea"/>
              </a:rPr>
              <a:t> </a:t>
            </a:r>
            <a:r>
              <a:rPr lang="en-US" altLang="zh-CN" sz="3200" b="1" i="1" dirty="0">
                <a:solidFill>
                  <a:srgbClr val="0000FF"/>
                </a:solidFill>
                <a:latin typeface="Times New Roman" panose="02020603050405020304" pitchFamily="18" charset="0"/>
                <a:sym typeface="+mn-ea"/>
              </a:rPr>
              <a:t> N</a:t>
            </a:r>
            <a:r>
              <a:rPr lang="en-US" altLang="zh-CN" sz="3200" b="1" baseline="-25000"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γ</a:t>
            </a:r>
            <a:r>
              <a:rPr lang="en-US" altLang="zh-CN" sz="3200" b="1" dirty="0">
                <a:solidFill>
                  <a:srgbClr val="0000FF"/>
                </a:solidFill>
                <a:latin typeface="Times New Roman" panose="02020603050405020304" pitchFamily="18" charset="0"/>
                <a:ea typeface="微软雅黑" panose="020B0503020204020204" charset="-122"/>
                <a:sym typeface="+mn-ea"/>
              </a:rPr>
              <a:t>/ </a:t>
            </a:r>
            <a:r>
              <a:rPr lang="en-US" altLang="zh-CN" sz="3200" b="1" i="1" dirty="0">
                <a:solidFill>
                  <a:srgbClr val="0000FF"/>
                </a:solidFill>
                <a:latin typeface="Times New Roman" panose="02020603050405020304" pitchFamily="18" charset="0"/>
                <a:ea typeface="微软雅黑" panose="020B0503020204020204" charset="-122"/>
                <a:sym typeface="+mn-ea"/>
              </a:rPr>
              <a:t>N</a:t>
            </a:r>
            <a:r>
              <a:rPr lang="en-US" altLang="zh-CN" sz="3200" b="1" baseline="-25000" dirty="0">
                <a:solidFill>
                  <a:srgbClr val="0000FF"/>
                </a:solidFill>
                <a:latin typeface="Times New Roman" panose="02020603050405020304" pitchFamily="18" charset="0"/>
                <a:ea typeface="微软雅黑" panose="020B0503020204020204" charset="-122"/>
                <a:sym typeface="+mn-ea"/>
              </a:rPr>
              <a:t>e</a:t>
            </a:r>
            <a:r>
              <a:rPr lang="en-US" altLang="zh-CN" sz="3200" b="1" baseline="30000" dirty="0">
                <a:solidFill>
                  <a:srgbClr val="0000FF"/>
                </a:solidFill>
                <a:latin typeface="微软雅黑" panose="020B0503020204020204" charset="-122"/>
                <a:ea typeface="微软雅黑" panose="020B0503020204020204" charset="-122"/>
                <a:sym typeface="+mn-ea"/>
              </a:rPr>
              <a:t>±</a:t>
            </a:r>
            <a:r>
              <a:rPr lang="en-US" altLang="zh-CN" sz="3200" b="1" dirty="0">
                <a:solidFill>
                  <a:srgbClr val="0000FF"/>
                </a:solidFill>
                <a:latin typeface="Times New Roman" panose="02020603050405020304" pitchFamily="18" charset="0"/>
                <a:ea typeface="微软雅黑" panose="020B0503020204020204" charset="-122"/>
                <a:sym typeface="+mn-ea"/>
              </a:rPr>
              <a:t>~9.06</a:t>
            </a:r>
            <a:endParaRPr lang="en-US" sz="3200" dirty="0">
              <a:solidFill>
                <a:srgbClr val="0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5175250" y="3954780"/>
            <a:ext cx="3663315" cy="1476375"/>
          </a:xfrm>
          <a:prstGeom prst="rect">
            <a:avLst/>
          </a:prstGeom>
          <a:noFill/>
          <a:ln w="9525">
            <a:noFill/>
            <a:miter lim="800000"/>
          </a:ln>
        </p:spPr>
        <p:txBody>
          <a:bodyPr wrap="square" rtlCol="0" anchor="t">
            <a:spAutoFit/>
          </a:bodyPr>
          <a:p>
            <a:pPr>
              <a:lnSpc>
                <a:spcPct val="150000"/>
              </a:lnSpc>
            </a:pPr>
            <a:r>
              <a:rPr lang="en-US" altLang="zh-CN" sz="2800" b="1" dirty="0">
                <a:solidFill>
                  <a:srgbClr val="0000FF"/>
                </a:solidFill>
                <a:latin typeface="Times New Roman" panose="02020603050405020304" pitchFamily="18" charset="0"/>
                <a:sym typeface="+mn-ea"/>
              </a:rPr>
              <a:t>Atmospheric depth  </a:t>
            </a:r>
            <a:r>
              <a:rPr lang="en-US" altLang="zh-CN" sz="2800" b="1" dirty="0">
                <a:solidFill>
                  <a:srgbClr val="0000FF"/>
                </a:solidFill>
                <a:cs typeface="Arial" panose="020B0604020202020204" pitchFamily="34" charset="0"/>
                <a:sym typeface="+mn-ea"/>
              </a:rPr>
              <a:t>↑</a:t>
            </a:r>
            <a:endParaRPr lang="en-US" altLang="zh-CN" sz="3200" b="1" dirty="0">
              <a:solidFill>
                <a:srgbClr val="0000FF"/>
              </a:solidFill>
              <a:cs typeface="Arial" panose="020B0604020202020204" pitchFamily="34" charset="0"/>
              <a:sym typeface="+mn-ea"/>
            </a:endParaRPr>
          </a:p>
          <a:p>
            <a:pPr>
              <a:lnSpc>
                <a:spcPct val="150000"/>
              </a:lnSpc>
            </a:pPr>
            <a:r>
              <a:rPr lang="en-US" altLang="zh-CN" sz="3200" b="1" i="1" dirty="0">
                <a:solidFill>
                  <a:srgbClr val="0000FF"/>
                </a:solidFill>
                <a:latin typeface="Times New Roman" panose="02020603050405020304" pitchFamily="18" charset="0"/>
                <a:sym typeface="+mn-ea"/>
              </a:rPr>
              <a:t>     N</a:t>
            </a:r>
            <a:r>
              <a:rPr lang="en-US" altLang="zh-CN" sz="3200" b="1" baseline="-25000"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γ</a:t>
            </a:r>
            <a:r>
              <a:rPr lang="en-US" altLang="zh-CN" sz="3200" b="1" dirty="0">
                <a:solidFill>
                  <a:srgbClr val="0000FF"/>
                </a:solidFill>
                <a:latin typeface="Times New Roman" panose="02020603050405020304" pitchFamily="18" charset="0"/>
                <a:ea typeface="微软雅黑" panose="020B0503020204020204" charset="-122"/>
                <a:sym typeface="+mn-ea"/>
              </a:rPr>
              <a:t>/ </a:t>
            </a:r>
            <a:r>
              <a:rPr lang="en-US" altLang="zh-CN" sz="3200" b="1" i="1" dirty="0">
                <a:solidFill>
                  <a:srgbClr val="0000FF"/>
                </a:solidFill>
                <a:latin typeface="Times New Roman" panose="02020603050405020304" pitchFamily="18" charset="0"/>
                <a:ea typeface="微软雅黑" panose="020B0503020204020204" charset="-122"/>
                <a:sym typeface="+mn-ea"/>
              </a:rPr>
              <a:t>N</a:t>
            </a:r>
            <a:r>
              <a:rPr lang="en-US" altLang="zh-CN" sz="3200" b="1" baseline="-25000" dirty="0">
                <a:solidFill>
                  <a:srgbClr val="0000FF"/>
                </a:solidFill>
                <a:latin typeface="Times New Roman" panose="02020603050405020304" pitchFamily="18" charset="0"/>
                <a:ea typeface="微软雅黑" panose="020B0503020204020204" charset="-122"/>
                <a:sym typeface="+mn-ea"/>
              </a:rPr>
              <a:t>e</a:t>
            </a:r>
            <a:r>
              <a:rPr lang="en-US" altLang="zh-CN" sz="3200" b="1" baseline="30000" dirty="0">
                <a:solidFill>
                  <a:srgbClr val="0000FF"/>
                </a:solidFill>
                <a:latin typeface="微软雅黑" panose="020B0503020204020204" charset="-122"/>
                <a:ea typeface="微软雅黑" panose="020B0503020204020204" charset="-122"/>
                <a:sym typeface="+mn-ea"/>
              </a:rPr>
              <a:t>±</a:t>
            </a:r>
            <a:r>
              <a:rPr lang="en-US" altLang="zh-CN" sz="3200" b="1" baseline="-25000" dirty="0">
                <a:solidFill>
                  <a:srgbClr val="0000FF"/>
                </a:solidFill>
                <a:latin typeface="Times New Roman" panose="02020603050405020304" pitchFamily="18" charset="0"/>
                <a:ea typeface="微软雅黑" panose="020B0503020204020204" charset="-122"/>
                <a:sym typeface="+mn-ea"/>
              </a:rPr>
              <a:t>     </a:t>
            </a:r>
            <a:r>
              <a:rPr lang="en-US" altLang="zh-CN" sz="3200" b="1" dirty="0">
                <a:solidFill>
                  <a:srgbClr val="0000FF"/>
                </a:solidFill>
                <a:cs typeface="Arial" panose="020B0604020202020204" pitchFamily="34" charset="0"/>
                <a:sym typeface="+mn-ea"/>
              </a:rPr>
              <a:t>↑</a:t>
            </a:r>
            <a:endParaRPr lang="zh-CN" altLang="en-US" sz="2000" dirty="0">
              <a:solidFill>
                <a:srgbClr val="00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4664075" y="790575"/>
            <a:ext cx="4398645" cy="3032760"/>
          </a:xfrm>
          <a:prstGeom prst="rect">
            <a:avLst/>
          </a:prstGeom>
        </p:spPr>
      </p:pic>
      <p:pic>
        <p:nvPicPr>
          <p:cNvPr id="8" name="图片 7"/>
          <p:cNvPicPr>
            <a:picLocks noChangeAspect="1"/>
          </p:cNvPicPr>
          <p:nvPr/>
        </p:nvPicPr>
        <p:blipFill>
          <a:blip r:embed="rId2"/>
          <a:stretch>
            <a:fillRect/>
          </a:stretch>
        </p:blipFill>
        <p:spPr>
          <a:xfrm>
            <a:off x="116840" y="790575"/>
            <a:ext cx="4543425" cy="3113405"/>
          </a:xfrm>
          <a:prstGeom prst="rect">
            <a:avLst/>
          </a:prstGeom>
        </p:spPr>
      </p:pic>
      <p:sp>
        <p:nvSpPr>
          <p:cNvPr id="2" name="文本框 1"/>
          <p:cNvSpPr txBox="1"/>
          <p:nvPr/>
        </p:nvSpPr>
        <p:spPr>
          <a:xfrm>
            <a:off x="197485" y="4438650"/>
            <a:ext cx="4977765" cy="2030095"/>
          </a:xfrm>
          <a:prstGeom prst="rect">
            <a:avLst/>
          </a:prstGeom>
          <a:noFill/>
          <a:ln w="9525">
            <a:noFill/>
            <a:miter lim="800000"/>
          </a:ln>
        </p:spPr>
        <p:txBody>
          <a:bodyPr wrap="square" rtlCol="0" anchor="t">
            <a:spAutoFit/>
          </a:bodyPr>
          <a:p>
            <a:pPr>
              <a:lnSpc>
                <a:spcPct val="150000"/>
              </a:lnSpc>
            </a:pPr>
            <a:r>
              <a:rPr lang="zh-CN" altLang="en-US" sz="2800" b="1" dirty="0">
                <a:solidFill>
                  <a:srgbClr val="C00000"/>
                </a:solidFill>
                <a:latin typeface="Times New Roman" panose="02020603050405020304" pitchFamily="18" charset="0"/>
                <a:cs typeface="Times New Roman" panose="02020603050405020304" pitchFamily="18" charset="0"/>
              </a:rPr>
              <a:t>The longitudinal development of photons is similar to that of electrons</a:t>
            </a:r>
            <a:r>
              <a:rPr lang="en-US" altLang="zh-CN" sz="2800" b="1" dirty="0">
                <a:solidFill>
                  <a:srgbClr val="C00000"/>
                </a:solidFill>
                <a:latin typeface="Times New Roman" panose="02020603050405020304" pitchFamily="18" charset="0"/>
                <a:cs typeface="Times New Roman" panose="02020603050405020304" pitchFamily="18" charset="0"/>
              </a:rPr>
              <a:t>.</a:t>
            </a:r>
            <a:endParaRPr lang="en-US" altLang="zh-CN"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80" name="组合 4"/>
          <p:cNvGrpSpPr/>
          <p:nvPr/>
        </p:nvGrpSpPr>
        <p:grpSpPr>
          <a:xfrm>
            <a:off x="660400" y="-131762"/>
            <a:ext cx="8177848" cy="1753203"/>
            <a:chOff x="1039" y="-207"/>
            <a:chExt cx="12879" cy="2760"/>
          </a:xfrm>
        </p:grpSpPr>
        <p:sp>
          <p:nvSpPr>
            <p:cNvPr id="24581" name="文本框 1"/>
            <p:cNvSpPr txBox="1"/>
            <p:nvPr/>
          </p:nvSpPr>
          <p:spPr>
            <a:xfrm>
              <a:off x="2326" y="-207"/>
              <a:ext cx="10118" cy="2760"/>
            </a:xfrm>
            <a:prstGeom prst="rect">
              <a:avLst/>
            </a:prstGeom>
            <a:noFill/>
            <a:ln w="9525">
              <a:noFill/>
            </a:ln>
          </p:spPr>
          <p:txBody>
            <a:bodyPr wrap="none" anchor="t">
              <a:spAutoFit/>
            </a:bodyPr>
            <a:p>
              <a:pPr algn="ctr">
                <a:lnSpc>
                  <a:spcPct val="150000"/>
                </a:lnSpc>
              </a:pPr>
              <a:r>
                <a:rPr lang="en-US" altLang="zh-CN" sz="3600" b="1" dirty="0">
                  <a:solidFill>
                    <a:srgbClr val="0000FF"/>
                  </a:solidFill>
                  <a:latin typeface="Times New Roman" panose="02020603050405020304" pitchFamily="18" charset="0"/>
                  <a:ea typeface="黑体" panose="02010609060101010101" pitchFamily="49" charset="-122"/>
                  <a:sym typeface="+mn-ea"/>
                </a:rPr>
                <a:t>Longitudinal Development  </a:t>
              </a:r>
              <a:r>
                <a:rPr lang="en-US" altLang="zh-CN" sz="3600" b="1" i="1" dirty="0">
                  <a:solidFill>
                    <a:srgbClr val="0000FF"/>
                  </a:solidFill>
                  <a:latin typeface="Times New Roman" panose="02020603050405020304" pitchFamily="18" charset="0"/>
                  <a:ea typeface="黑体" panose="02010609060101010101" pitchFamily="49" charset="-122"/>
                  <a:sym typeface="+mn-ea"/>
                </a:rPr>
                <a:t>E</a:t>
              </a:r>
              <a:r>
                <a:rPr lang="en-US" altLang="zh-CN" sz="3600" b="1" dirty="0">
                  <a:solidFill>
                    <a:srgbClr val="0000FF"/>
                  </a:solidFill>
                  <a:latin typeface="Times New Roman" panose="02020603050405020304" pitchFamily="18" charset="0"/>
                  <a:ea typeface="黑体" panose="02010609060101010101" pitchFamily="49" charset="-122"/>
                  <a:sym typeface="+mn-ea"/>
                </a:rPr>
                <a:t>=0</a:t>
              </a:r>
              <a:endParaRPr lang="en-US" altLang="zh-CN" sz="3600" dirty="0">
                <a:solidFill>
                  <a:srgbClr val="0000FF"/>
                </a:solidFill>
                <a:latin typeface="Times New Roman" panose="02020603050405020304" pitchFamily="18" charset="0"/>
                <a:ea typeface="黑体" panose="02010609060101010101" pitchFamily="49" charset="-122"/>
                <a:sym typeface="+mn-ea"/>
              </a:endParaRPr>
            </a:p>
            <a:p>
              <a:pPr algn="ctr">
                <a:lnSpc>
                  <a:spcPct val="150000"/>
                </a:lnSpc>
              </a:pPr>
              <a:endParaRPr lang="en-US" altLang="zh-CN" sz="3600" dirty="0">
                <a:solidFill>
                  <a:srgbClr val="0000FF"/>
                </a:solidFill>
                <a:latin typeface="Times New Roman" panose="02020603050405020304" pitchFamily="18" charset="0"/>
                <a:ea typeface="黑体" panose="02010609060101010101" pitchFamily="49" charset="-122"/>
              </a:endParaRPr>
            </a:p>
          </p:txBody>
        </p:sp>
        <p:sp>
          <p:nvSpPr>
            <p:cNvPr id="24582" name="Line 8"/>
            <p:cNvSpPr/>
            <p:nvPr/>
          </p:nvSpPr>
          <p:spPr>
            <a:xfrm>
              <a:off x="1039" y="1245"/>
              <a:ext cx="12879" cy="0"/>
            </a:xfrm>
            <a:prstGeom prst="line">
              <a:avLst/>
            </a:prstGeom>
            <a:ln w="66675" cap="rnd" cmpd="sng">
              <a:solidFill>
                <a:srgbClr val="0000FF"/>
              </a:solidFill>
              <a:prstDash val="solid"/>
              <a:bevel/>
              <a:headEnd type="none" w="med" len="med"/>
              <a:tailEnd type="none" w="med" len="med"/>
            </a:ln>
          </p:spPr>
        </p:sp>
      </p:grpSp>
      <p:pic>
        <p:nvPicPr>
          <p:cNvPr id="24588" name="图片 14"/>
          <p:cNvPicPr>
            <a:picLocks noChangeAspect="1"/>
          </p:cNvPicPr>
          <p:nvPr/>
        </p:nvPicPr>
        <p:blipFill>
          <a:blip r:embed="rId1"/>
          <a:stretch>
            <a:fillRect/>
          </a:stretch>
        </p:blipFill>
        <p:spPr>
          <a:xfrm>
            <a:off x="-15875" y="862330"/>
            <a:ext cx="5664835" cy="3872865"/>
          </a:xfrm>
          <a:prstGeom prst="rect">
            <a:avLst/>
          </a:prstGeom>
          <a:noFill/>
          <a:ln w="9525">
            <a:noFill/>
          </a:ln>
        </p:spPr>
      </p:pic>
      <p:sp>
        <p:nvSpPr>
          <p:cNvPr id="6" name="文本框 5"/>
          <p:cNvSpPr txBox="1"/>
          <p:nvPr/>
        </p:nvSpPr>
        <p:spPr>
          <a:xfrm>
            <a:off x="-15875" y="5261610"/>
            <a:ext cx="9531350" cy="1198880"/>
          </a:xfrm>
          <a:prstGeom prst="rect">
            <a:avLst/>
          </a:prstGeom>
          <a:noFill/>
          <a:ln w="9525">
            <a:noFill/>
            <a:miter lim="800000"/>
          </a:ln>
        </p:spPr>
        <p:txBody>
          <a:bodyPr wrap="square" rtlCol="0" anchor="t">
            <a:spAutoFit/>
          </a:bodyPr>
          <a:p>
            <a:pPr>
              <a:lnSpc>
                <a:spcPct val="150000"/>
              </a:lnSpc>
            </a:pPr>
            <a:r>
              <a:rPr lang="en-US" altLang="zh-CN" sz="2400" b="1" dirty="0">
                <a:solidFill>
                  <a:srgbClr val="0000FF"/>
                </a:solidFill>
                <a:latin typeface="Times New Roman" panose="02020603050405020304" pitchFamily="18" charset="0"/>
                <a:sym typeface="+mn-ea"/>
              </a:rPr>
              <a:t>Due to Compton scattering and positron  annihilation, the number of positrons is less than that of electrons in cosmic rays. </a:t>
            </a:r>
            <a:endParaRPr lang="en-US" altLang="zh-CN" sz="2400" b="1" dirty="0">
              <a:solidFill>
                <a:srgbClr val="0000FF"/>
              </a:solidFill>
              <a:latin typeface="Times New Roman" panose="02020603050405020304" pitchFamily="18" charset="0"/>
              <a:cs typeface="Times New Roman" panose="02020603050405020304" pitchFamily="18" charset="0"/>
              <a:sym typeface="+mn-ea"/>
            </a:endParaRPr>
          </a:p>
        </p:txBody>
      </p:sp>
      <p:grpSp>
        <p:nvGrpSpPr>
          <p:cNvPr id="2" name="组合 1"/>
          <p:cNvGrpSpPr/>
          <p:nvPr/>
        </p:nvGrpSpPr>
        <p:grpSpPr>
          <a:xfrm>
            <a:off x="5648960" y="790575"/>
            <a:ext cx="3171190" cy="4114800"/>
            <a:chOff x="8896" y="1245"/>
            <a:chExt cx="4994" cy="6480"/>
          </a:xfrm>
        </p:grpSpPr>
        <p:sp>
          <p:nvSpPr>
            <p:cNvPr id="10" name="文本框 9"/>
            <p:cNvSpPr txBox="1"/>
            <p:nvPr/>
          </p:nvSpPr>
          <p:spPr>
            <a:xfrm>
              <a:off x="8896" y="4237"/>
              <a:ext cx="4995" cy="3488"/>
            </a:xfrm>
            <a:prstGeom prst="rect">
              <a:avLst/>
            </a:prstGeom>
            <a:noFill/>
            <a:ln w="9525">
              <a:noFill/>
              <a:miter lim="800000"/>
            </a:ln>
          </p:spPr>
          <p:txBody>
            <a:bodyPr wrap="square" rtlCol="0" anchor="t">
              <a:spAutoFit/>
            </a:bodyPr>
            <a:p>
              <a:pPr>
                <a:lnSpc>
                  <a:spcPct val="150000"/>
                </a:lnSpc>
              </a:pPr>
              <a:r>
                <a:rPr lang="en-US" altLang="zh-CN" sz="2800" b="1" dirty="0">
                  <a:solidFill>
                    <a:srgbClr val="0000FF"/>
                  </a:solidFill>
                  <a:latin typeface="Times New Roman" panose="02020603050405020304" pitchFamily="18" charset="0"/>
                  <a:sym typeface="+mn-ea"/>
                </a:rPr>
                <a:t>At Daocheng:</a:t>
              </a:r>
              <a:endParaRPr lang="en-US" altLang="zh-CN" sz="2800" b="1" dirty="0">
                <a:solidFill>
                  <a:srgbClr val="0000FF"/>
                </a:solidFill>
                <a:latin typeface="Times New Roman" panose="02020603050405020304" pitchFamily="18" charset="0"/>
                <a:sym typeface="+mn-ea"/>
              </a:endParaRPr>
            </a:p>
            <a:p>
              <a:pPr>
                <a:lnSpc>
                  <a:spcPct val="150000"/>
                </a:lnSpc>
              </a:pPr>
              <a:r>
                <a:rPr lang="en-US" altLang="zh-CN" sz="2800" b="1" dirty="0">
                  <a:solidFill>
                    <a:srgbClr val="0000FF"/>
                  </a:solidFill>
                  <a:latin typeface="Times New Roman" panose="02020603050405020304" pitchFamily="18" charset="0"/>
                  <a:sym typeface="+mn-ea"/>
                </a:rPr>
                <a:t> </a:t>
              </a:r>
              <a:r>
                <a:rPr lang="en-US" altLang="zh-CN" sz="3200" b="1" i="1" dirty="0">
                  <a:solidFill>
                    <a:srgbClr val="0000FF"/>
                  </a:solidFill>
                  <a:latin typeface="Times New Roman" panose="02020603050405020304" pitchFamily="18" charset="0"/>
                  <a:sym typeface="+mn-ea"/>
                </a:rPr>
                <a:t> N</a:t>
              </a:r>
              <a:r>
                <a:rPr lang="en-US" altLang="zh-CN" sz="3200" b="1" baseline="-25000" dirty="0">
                  <a:solidFill>
                    <a:srgbClr val="0000FF"/>
                  </a:solidFill>
                  <a:latin typeface="Times New Roman" panose="02020603050405020304" pitchFamily="18" charset="0"/>
                  <a:ea typeface="微软雅黑" panose="020B0503020204020204" charset="-122"/>
                  <a:sym typeface="+mn-ea"/>
                </a:rPr>
                <a:t>e-</a:t>
              </a:r>
              <a:r>
                <a:rPr lang="en-US" altLang="zh-CN" sz="3200" b="1" dirty="0">
                  <a:solidFill>
                    <a:srgbClr val="0000FF"/>
                  </a:solidFill>
                  <a:latin typeface="Times New Roman" panose="02020603050405020304" pitchFamily="18" charset="0"/>
                  <a:ea typeface="微软雅黑" panose="020B0503020204020204" charset="-122"/>
                  <a:sym typeface="+mn-ea"/>
                </a:rPr>
                <a:t>/ </a:t>
              </a:r>
              <a:r>
                <a:rPr lang="en-US" altLang="zh-CN" sz="3200" b="1" i="1" dirty="0">
                  <a:solidFill>
                    <a:srgbClr val="0000FF"/>
                  </a:solidFill>
                  <a:latin typeface="Times New Roman" panose="02020603050405020304" pitchFamily="18" charset="0"/>
                  <a:ea typeface="微软雅黑" panose="020B0503020204020204" charset="-122"/>
                  <a:sym typeface="+mn-ea"/>
                </a:rPr>
                <a:t>N</a:t>
              </a:r>
              <a:r>
                <a:rPr lang="en-US" altLang="zh-CN" sz="3200" b="1" baseline="-25000" dirty="0">
                  <a:solidFill>
                    <a:srgbClr val="0000FF"/>
                  </a:solidFill>
                  <a:latin typeface="Times New Roman" panose="02020603050405020304" pitchFamily="18" charset="0"/>
                  <a:ea typeface="微软雅黑" panose="020B0503020204020204" charset="-122"/>
                  <a:sym typeface="+mn-ea"/>
                </a:rPr>
                <a:t>e+</a:t>
              </a:r>
              <a:r>
                <a:rPr lang="en-US" altLang="zh-CN" sz="3200" b="1" dirty="0">
                  <a:solidFill>
                    <a:srgbClr val="0000FF"/>
                  </a:solidFill>
                  <a:latin typeface="Times New Roman" panose="02020603050405020304" pitchFamily="18" charset="0"/>
                  <a:ea typeface="微软雅黑" panose="020B0503020204020204" charset="-122"/>
                  <a:sym typeface="+mn-ea"/>
                </a:rPr>
                <a:t>~1.84</a:t>
              </a:r>
              <a:endParaRPr lang="en-US" altLang="zh-CN" sz="3200" b="1" dirty="0">
                <a:solidFill>
                  <a:srgbClr val="0000FF"/>
                </a:solidFill>
                <a:latin typeface="Times New Roman" panose="02020603050405020304" pitchFamily="18" charset="0"/>
                <a:ea typeface="微软雅黑" panose="020B0503020204020204" charset="-122"/>
                <a:sym typeface="+mn-ea"/>
              </a:endParaRPr>
            </a:p>
            <a:p>
              <a:pPr algn="l">
                <a:lnSpc>
                  <a:spcPct val="150000"/>
                </a:lnSpc>
                <a:buClrTx/>
                <a:buSzTx/>
                <a:buFontTx/>
              </a:pPr>
              <a:r>
                <a:rPr lang="en-US" altLang="zh-CN" sz="3200" b="1" dirty="0">
                  <a:solidFill>
                    <a:srgbClr val="0000FF"/>
                  </a:solidFill>
                  <a:latin typeface="Times New Roman" panose="02020603050405020304" pitchFamily="18" charset="0"/>
                </a:rPr>
                <a:t>e</a:t>
              </a:r>
              <a:r>
                <a:rPr lang="en-US" altLang="zh-CN" sz="3200" b="1" baseline="30000"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~65%  e</a:t>
              </a:r>
              <a:r>
                <a:rPr lang="en-US" altLang="zh-CN" sz="3200" b="1" baseline="30000" dirty="0">
                  <a:solidFill>
                    <a:srgbClr val="0000FF"/>
                  </a:solidFill>
                  <a:latin typeface="Times New Roman" panose="02020603050405020304" pitchFamily="18" charset="0"/>
                </a:rPr>
                <a:t>+ </a:t>
              </a:r>
              <a:r>
                <a:rPr lang="en-US" altLang="zh-CN" sz="3200" b="1" dirty="0">
                  <a:solidFill>
                    <a:srgbClr val="0000FF"/>
                  </a:solidFill>
                  <a:latin typeface="Times New Roman" panose="02020603050405020304" pitchFamily="18" charset="0"/>
                </a:rPr>
                <a:t>~35%</a:t>
              </a:r>
              <a:endParaRPr lang="en-US" altLang="zh-CN" sz="3200" b="1" dirty="0">
                <a:solidFill>
                  <a:srgbClr val="0000FF"/>
                </a:solidFill>
                <a:latin typeface="Times New Roman" panose="02020603050405020304" pitchFamily="18" charset="0"/>
              </a:endParaRPr>
            </a:p>
          </p:txBody>
        </p:sp>
        <p:sp>
          <p:nvSpPr>
            <p:cNvPr id="11" name="文本框 10"/>
            <p:cNvSpPr txBox="1"/>
            <p:nvPr/>
          </p:nvSpPr>
          <p:spPr>
            <a:xfrm>
              <a:off x="8896" y="1245"/>
              <a:ext cx="4995" cy="3197"/>
            </a:xfrm>
            <a:prstGeom prst="rect">
              <a:avLst/>
            </a:prstGeom>
            <a:noFill/>
            <a:ln w="9525">
              <a:noFill/>
              <a:miter lim="800000"/>
            </a:ln>
          </p:spPr>
          <p:txBody>
            <a:bodyPr wrap="square" rtlCol="0" anchor="t">
              <a:spAutoFit/>
            </a:bodyPr>
            <a:p>
              <a:pPr>
                <a:lnSpc>
                  <a:spcPct val="150000"/>
                </a:lnSpc>
              </a:pPr>
              <a:r>
                <a:rPr lang="en-US" altLang="zh-CN" sz="2400" b="1" dirty="0">
                  <a:solidFill>
                    <a:srgbClr val="0000FF"/>
                  </a:solidFill>
                  <a:latin typeface="Times New Roman" panose="02020603050405020304" pitchFamily="18" charset="0"/>
                  <a:sym typeface="+mn-ea"/>
                </a:rPr>
                <a:t>Atmospheric depth</a:t>
              </a:r>
              <a:r>
                <a:rPr lang="en-US" altLang="zh-CN" sz="2000" b="1" dirty="0">
                  <a:solidFill>
                    <a:srgbClr val="0000FF"/>
                  </a:solidFill>
                  <a:latin typeface="Times New Roman" panose="02020603050405020304" pitchFamily="18" charset="0"/>
                  <a:sym typeface="+mn-ea"/>
                </a:rPr>
                <a:t>  </a:t>
              </a:r>
              <a:r>
                <a:rPr lang="en-US" altLang="zh-CN" sz="3200" b="1" dirty="0">
                  <a:solidFill>
                    <a:srgbClr val="0000FF"/>
                  </a:solidFill>
                  <a:cs typeface="Arial" panose="020B0604020202020204" pitchFamily="34" charset="0"/>
                  <a:sym typeface="+mn-ea"/>
                </a:rPr>
                <a:t>↑</a:t>
              </a:r>
              <a:endParaRPr lang="en-US" altLang="zh-CN" sz="3200" b="1" dirty="0">
                <a:solidFill>
                  <a:srgbClr val="0000FF"/>
                </a:solidFill>
                <a:cs typeface="Arial" panose="020B0604020202020204" pitchFamily="34" charset="0"/>
                <a:sym typeface="+mn-ea"/>
              </a:endParaRPr>
            </a:p>
            <a:p>
              <a:pPr>
                <a:lnSpc>
                  <a:spcPct val="150000"/>
                </a:lnSpc>
              </a:pPr>
              <a:r>
                <a:rPr lang="en-US" altLang="zh-CN" sz="3200" b="1" i="1" dirty="0">
                  <a:solidFill>
                    <a:srgbClr val="0000FF"/>
                  </a:solidFill>
                  <a:latin typeface="Times New Roman" panose="02020603050405020304" pitchFamily="18" charset="0"/>
                  <a:sym typeface="+mn-ea"/>
                </a:rPr>
                <a:t>N</a:t>
              </a:r>
              <a:r>
                <a:rPr lang="en-US" altLang="zh-CN" sz="3200" b="1" baseline="-25000" dirty="0">
                  <a:solidFill>
                    <a:srgbClr val="0000FF"/>
                  </a:solidFill>
                  <a:latin typeface="Times New Roman" panose="02020603050405020304" pitchFamily="18" charset="0"/>
                  <a:ea typeface="微软雅黑" panose="020B0503020204020204" charset="-122"/>
                  <a:sym typeface="+mn-ea"/>
                </a:rPr>
                <a:t>e-</a:t>
              </a:r>
              <a:r>
                <a:rPr lang="en-US" altLang="zh-CN" sz="3200" b="1" dirty="0">
                  <a:solidFill>
                    <a:srgbClr val="0000FF"/>
                  </a:solidFill>
                  <a:latin typeface="Times New Roman" panose="02020603050405020304" pitchFamily="18" charset="0"/>
                  <a:ea typeface="微软雅黑" panose="020B0503020204020204" charset="-122"/>
                  <a:sym typeface="+mn-ea"/>
                </a:rPr>
                <a:t>/ </a:t>
              </a:r>
              <a:r>
                <a:rPr lang="en-US" altLang="zh-CN" sz="3200" b="1" i="1" dirty="0">
                  <a:solidFill>
                    <a:srgbClr val="0000FF"/>
                  </a:solidFill>
                  <a:latin typeface="Times New Roman" panose="02020603050405020304" pitchFamily="18" charset="0"/>
                  <a:ea typeface="微软雅黑" panose="020B0503020204020204" charset="-122"/>
                  <a:sym typeface="+mn-ea"/>
                </a:rPr>
                <a:t>N</a:t>
              </a:r>
              <a:r>
                <a:rPr lang="en-US" altLang="zh-CN" sz="3200" b="1" baseline="-25000" dirty="0">
                  <a:solidFill>
                    <a:srgbClr val="0000FF"/>
                  </a:solidFill>
                  <a:latin typeface="Times New Roman" panose="02020603050405020304" pitchFamily="18" charset="0"/>
                  <a:ea typeface="微软雅黑" panose="020B0503020204020204" charset="-122"/>
                  <a:sym typeface="+mn-ea"/>
                </a:rPr>
                <a:t>e+     </a:t>
              </a:r>
              <a:r>
                <a:rPr lang="en-US" altLang="zh-CN" sz="3200" b="1" dirty="0">
                  <a:solidFill>
                    <a:srgbClr val="0000FF"/>
                  </a:solidFill>
                  <a:cs typeface="Arial" panose="020B0604020202020204" pitchFamily="34" charset="0"/>
                  <a:sym typeface="+mn-ea"/>
                </a:rPr>
                <a:t>↑</a:t>
              </a:r>
              <a:endParaRPr lang="en-US" altLang="zh-CN" sz="3200" b="1" dirty="0">
                <a:solidFill>
                  <a:srgbClr val="0000FF"/>
                </a:solidFill>
                <a:cs typeface="Arial" panose="020B0604020202020204" pitchFamily="34" charset="0"/>
                <a:sym typeface="+mn-ea"/>
              </a:endParaRPr>
            </a:p>
            <a:p>
              <a:pPr>
                <a:lnSpc>
                  <a:spcPct val="150000"/>
                </a:lnSpc>
              </a:pPr>
              <a:endParaRPr lang="zh-CN" altLang="en-US" sz="2000" dirty="0">
                <a:solidFill>
                  <a:srgbClr val="00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559594" y="-62547"/>
            <a:ext cx="8130540" cy="829945"/>
          </a:xfrm>
          <a:prstGeom prst="rect">
            <a:avLst/>
          </a:prstGeom>
          <a:noFill/>
          <a:ln w="9525">
            <a:noFill/>
          </a:ln>
        </p:spPr>
        <p:txBody>
          <a:bodyPr wrap="none" anchor="t">
            <a:spAutoFit/>
          </a:bodyPr>
          <a:p>
            <a:pPr algn="l">
              <a:lnSpc>
                <a:spcPct val="150000"/>
              </a:lnSpc>
              <a:spcBef>
                <a:spcPts val="600"/>
              </a:spcBef>
            </a:pPr>
            <a:r>
              <a:rPr lang="en-US" altLang="zh-CN" sz="3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Longitudinal Development  in  </a:t>
            </a:r>
            <a:r>
              <a:rPr lang="en-US" altLang="zh-CN" sz="32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3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endParaRPr>
          </a:p>
        </p:txBody>
      </p:sp>
      <p:graphicFrame>
        <p:nvGraphicFramePr>
          <p:cNvPr id="34" name="表格 33"/>
          <p:cNvGraphicFramePr/>
          <p:nvPr/>
        </p:nvGraphicFramePr>
        <p:xfrm>
          <a:off x="4503420" y="4521200"/>
          <a:ext cx="4320540" cy="1106170"/>
        </p:xfrm>
        <a:graphic>
          <a:graphicData uri="http://schemas.openxmlformats.org/drawingml/2006/table">
            <a:tbl>
              <a:tblPr firstRow="1" bandRow="1">
                <a:tableStyleId>{5C22544A-7EE6-4342-B048-85BDC9FD1C3A}</a:tableStyleId>
              </a:tblPr>
              <a:tblGrid>
                <a:gridCol w="1215390"/>
                <a:gridCol w="861060"/>
                <a:gridCol w="1071880"/>
                <a:gridCol w="1172210"/>
              </a:tblGrid>
              <a:tr h="568960">
                <a:tc>
                  <a:txBody>
                    <a:bodyPr/>
                    <a:p>
                      <a:pPr algn="ctr">
                        <a:buNone/>
                      </a:pPr>
                      <a:r>
                        <a:rPr lang="en-US" altLang="zh-CN" sz="2400">
                          <a:solidFill>
                            <a:srgbClr val="0000FF"/>
                          </a:solidFill>
                          <a:latin typeface="Times New Roman" panose="02020603050405020304" pitchFamily="18" charset="0"/>
                          <a:cs typeface="Times New Roman" panose="02020603050405020304" pitchFamily="18" charset="0"/>
                        </a:rPr>
                        <a:t>E</a:t>
                      </a:r>
                      <a:r>
                        <a:rPr lang="en-US" altLang="zh-CN" sz="2400">
                          <a:solidFill>
                            <a:srgbClr val="0000FF"/>
                          </a:solidFill>
                          <a:latin typeface="Times New Roman" panose="02020603050405020304" pitchFamily="18" charset="0"/>
                          <a:cs typeface="Times New Roman" panose="02020603050405020304" pitchFamily="18" charset="0"/>
                        </a:rPr>
                        <a:t>(V/cm)</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sz="2400">
                          <a:solidFill>
                            <a:srgbClr val="0000FF"/>
                          </a:solidFill>
                          <a:latin typeface="Times New Roman" panose="02020603050405020304" pitchFamily="18" charset="0"/>
                          <a:cs typeface="Times New Roman" panose="02020603050405020304" pitchFamily="18" charset="0"/>
                        </a:rPr>
                        <a:t>0</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sz="2400">
                          <a:solidFill>
                            <a:srgbClr val="0000FF"/>
                          </a:solidFill>
                          <a:latin typeface="Times New Roman" panose="02020603050405020304" pitchFamily="18" charset="0"/>
                          <a:cs typeface="Times New Roman" panose="02020603050405020304" pitchFamily="18" charset="0"/>
                        </a:rPr>
                        <a:t>+1000</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sz="2400">
                          <a:solidFill>
                            <a:srgbClr val="0000FF"/>
                          </a:solidFill>
                          <a:latin typeface="Times New Roman" panose="02020603050405020304" pitchFamily="18" charset="0"/>
                          <a:cs typeface="Times New Roman" panose="02020603050405020304" pitchFamily="18" charset="0"/>
                        </a:rPr>
                        <a:t>-1000</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r>
              <a:tr h="537210">
                <a:tc>
                  <a:txBody>
                    <a:bodyPr/>
                    <a:p>
                      <a:pPr algn="ctr">
                        <a:buNone/>
                      </a:pPr>
                      <a:r>
                        <a:rPr lang="en-US" altLang="zh-CN" sz="2400" b="1" i="1">
                          <a:solidFill>
                            <a:srgbClr val="0000FF"/>
                          </a:solidFill>
                          <a:latin typeface="Times New Roman" panose="02020603050405020304" pitchFamily="18" charset="0"/>
                          <a:cs typeface="Times New Roman" panose="02020603050405020304" pitchFamily="18" charset="0"/>
                          <a:sym typeface="+mn-ea"/>
                        </a:rPr>
                        <a:t>N</a:t>
                      </a:r>
                      <a:r>
                        <a:rPr lang="en-US" altLang="zh-CN" sz="2400" b="1">
                          <a:solidFill>
                            <a:srgbClr val="0000FF"/>
                          </a:solidFill>
                          <a:latin typeface="Times New Roman" panose="02020603050405020304" pitchFamily="18" charset="0"/>
                          <a:cs typeface="Times New Roman" panose="02020603050405020304" pitchFamily="18" charset="0"/>
                          <a:sym typeface="+mn-ea"/>
                        </a:rPr>
                        <a:t>e</a:t>
                      </a:r>
                      <a:r>
                        <a:rPr lang="en-US" altLang="zh-CN" sz="2400" b="1" baseline="30000">
                          <a:solidFill>
                            <a:srgbClr val="0000FF"/>
                          </a:solidFill>
                          <a:latin typeface="Times New Roman" panose="02020603050405020304" pitchFamily="18" charset="0"/>
                          <a:cs typeface="Times New Roman" panose="02020603050405020304" pitchFamily="18" charset="0"/>
                          <a:sym typeface="+mn-ea"/>
                        </a:rPr>
                        <a:t>-</a:t>
                      </a:r>
                      <a:r>
                        <a:rPr lang="en-US" altLang="zh-CN" sz="2400" b="1">
                          <a:solidFill>
                            <a:srgbClr val="0000FF"/>
                          </a:solidFill>
                          <a:latin typeface="Times New Roman" panose="02020603050405020304" pitchFamily="18" charset="0"/>
                          <a:cs typeface="Times New Roman" panose="02020603050405020304" pitchFamily="18" charset="0"/>
                          <a:sym typeface="+mn-ea"/>
                        </a:rPr>
                        <a:t>/</a:t>
                      </a:r>
                      <a:r>
                        <a:rPr lang="en-US" altLang="zh-CN" sz="2400" b="1" i="1">
                          <a:solidFill>
                            <a:srgbClr val="0000FF"/>
                          </a:solidFill>
                          <a:latin typeface="Times New Roman" panose="02020603050405020304" pitchFamily="18" charset="0"/>
                          <a:cs typeface="Times New Roman" panose="02020603050405020304" pitchFamily="18" charset="0"/>
                          <a:sym typeface="+mn-ea"/>
                        </a:rPr>
                        <a:t>N</a:t>
                      </a:r>
                      <a:r>
                        <a:rPr lang="en-US" altLang="zh-CN" sz="2400" b="1">
                          <a:solidFill>
                            <a:srgbClr val="0000FF"/>
                          </a:solidFill>
                          <a:latin typeface="Times New Roman" panose="02020603050405020304" pitchFamily="18" charset="0"/>
                          <a:cs typeface="Times New Roman" panose="02020603050405020304" pitchFamily="18" charset="0"/>
                          <a:sym typeface="+mn-ea"/>
                        </a:rPr>
                        <a:t>e</a:t>
                      </a:r>
                      <a:r>
                        <a:rPr lang="en-US" altLang="zh-CN" sz="2400" b="1" baseline="30000">
                          <a:solidFill>
                            <a:srgbClr val="0000FF"/>
                          </a:solidFill>
                          <a:latin typeface="Times New Roman" panose="02020603050405020304" pitchFamily="18" charset="0"/>
                          <a:cs typeface="Times New Roman" panose="02020603050405020304" pitchFamily="18" charset="0"/>
                          <a:sym typeface="+mn-ea"/>
                        </a:rPr>
                        <a:t>+</a:t>
                      </a:r>
                      <a:endParaRPr lang="en-US" altLang="zh-CN" sz="24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400" b="1">
                          <a:solidFill>
                            <a:srgbClr val="0000FF"/>
                          </a:solidFill>
                          <a:latin typeface="Times New Roman" panose="02020603050405020304" pitchFamily="18" charset="0"/>
                          <a:cs typeface="Times New Roman" panose="02020603050405020304" pitchFamily="18" charset="0"/>
                        </a:rPr>
                        <a:t>1.84</a:t>
                      </a:r>
                      <a:endParaRPr lang="en-US" altLang="zh-CN" sz="24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400" b="1">
                          <a:solidFill>
                            <a:srgbClr val="0000FF"/>
                          </a:solidFill>
                          <a:latin typeface="Times New Roman" panose="02020603050405020304" pitchFamily="18" charset="0"/>
                          <a:cs typeface="Times New Roman" panose="02020603050405020304" pitchFamily="18" charset="0"/>
                        </a:rPr>
                        <a:t>0.66</a:t>
                      </a:r>
                      <a:endParaRPr lang="en-US" altLang="zh-CN" sz="24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400" b="1">
                          <a:solidFill>
                            <a:srgbClr val="0000FF"/>
                          </a:solidFill>
                          <a:latin typeface="Times New Roman" panose="02020603050405020304" pitchFamily="18" charset="0"/>
                          <a:cs typeface="Times New Roman" panose="02020603050405020304" pitchFamily="18" charset="0"/>
                        </a:rPr>
                        <a:t>6.30</a:t>
                      </a:r>
                      <a:endParaRPr lang="en-US" altLang="zh-CN" sz="2400" b="1">
                        <a:solidFill>
                          <a:srgbClr val="0000FF"/>
                        </a:solidFill>
                        <a:latin typeface="Times New Roman" panose="02020603050405020304" pitchFamily="18" charset="0"/>
                        <a:cs typeface="Times New Roman" panose="02020603050405020304" pitchFamily="18" charset="0"/>
                      </a:endParaRPr>
                    </a:p>
                  </a:txBody>
                  <a:tcPr/>
                </a:tc>
              </a:tr>
            </a:tbl>
          </a:graphicData>
        </a:graphic>
      </p:graphicFrame>
      <p:pic>
        <p:nvPicPr>
          <p:cNvPr id="28675" name="图片 13"/>
          <p:cNvPicPr>
            <a:picLocks noChangeAspect="1"/>
          </p:cNvPicPr>
          <p:nvPr/>
        </p:nvPicPr>
        <p:blipFill>
          <a:blip r:embed="rId1"/>
          <a:stretch>
            <a:fillRect/>
          </a:stretch>
        </p:blipFill>
        <p:spPr>
          <a:xfrm>
            <a:off x="116840" y="3688715"/>
            <a:ext cx="4296410" cy="2993390"/>
          </a:xfrm>
          <a:prstGeom prst="rect">
            <a:avLst/>
          </a:prstGeom>
          <a:noFill/>
          <a:ln w="9525">
            <a:noFill/>
          </a:ln>
        </p:spPr>
      </p:pic>
      <p:graphicFrame>
        <p:nvGraphicFramePr>
          <p:cNvPr id="28683" name="对象 27">
            <a:hlinkClick r:id="" action="ppaction://ole?verb="/>
          </p:cNvPr>
          <p:cNvGraphicFramePr>
            <a:graphicFrameLocks noChangeAspect="1"/>
          </p:cNvGraphicFramePr>
          <p:nvPr/>
        </p:nvGraphicFramePr>
        <p:xfrm>
          <a:off x="4977765" y="5820410"/>
          <a:ext cx="3401060" cy="586740"/>
        </p:xfrm>
        <a:graphic>
          <a:graphicData uri="http://schemas.openxmlformats.org/presentationml/2006/ole">
            <mc:AlternateContent xmlns:mc="http://schemas.openxmlformats.org/markup-compatibility/2006">
              <mc:Choice xmlns:v="urn:schemas-microsoft-com:vml" Requires="v">
                <p:oleObj spid="_x0000_s3078" name="" r:id="rId2" imgW="1473200" imgH="254000" progId="Equation.KSEE3">
                  <p:embed/>
                </p:oleObj>
              </mc:Choice>
              <mc:Fallback>
                <p:oleObj name="" r:id="rId2" imgW="1473200" imgH="254000" progId="Equation.KSEE3">
                  <p:embed/>
                  <p:pic>
                    <p:nvPicPr>
                      <p:cNvPr id="0" name="图片 3077"/>
                      <p:cNvPicPr/>
                      <p:nvPr/>
                    </p:nvPicPr>
                    <p:blipFill>
                      <a:blip r:embed="rId3"/>
                      <a:stretch>
                        <a:fillRect/>
                      </a:stretch>
                    </p:blipFill>
                    <p:spPr>
                      <a:xfrm>
                        <a:off x="4977765" y="5820410"/>
                        <a:ext cx="3401060" cy="586740"/>
                      </a:xfrm>
                      <a:prstGeom prst="rect">
                        <a:avLst/>
                      </a:prstGeom>
                      <a:solidFill>
                        <a:schemeClr val="accent2">
                          <a:lumMod val="20000"/>
                          <a:lumOff val="80000"/>
                        </a:schemeClr>
                      </a:solidFill>
                      <a:ln w="38100">
                        <a:noFill/>
                        <a:miter/>
                      </a:ln>
                    </p:spPr>
                  </p:pic>
                </p:oleObj>
              </mc:Fallback>
            </mc:AlternateContent>
          </a:graphicData>
        </a:graphic>
      </p:graphicFrame>
      <p:sp>
        <p:nvSpPr>
          <p:cNvPr id="28682" name="文本框 26"/>
          <p:cNvSpPr txBox="1"/>
          <p:nvPr/>
        </p:nvSpPr>
        <p:spPr>
          <a:xfrm>
            <a:off x="5418455" y="3688715"/>
            <a:ext cx="2265596" cy="736600"/>
          </a:xfrm>
          <a:prstGeom prst="rect">
            <a:avLst/>
          </a:prstGeom>
          <a:noFill/>
          <a:ln w="9525">
            <a:noFill/>
          </a:ln>
        </p:spPr>
        <p:txBody>
          <a:bodyPr wrap="none" anchor="t">
            <a:spAutoFit/>
          </a:bodyPr>
          <a:p>
            <a:pPr>
              <a:lnSpc>
                <a:spcPct val="150000"/>
              </a:lnSpc>
            </a:pPr>
            <a:r>
              <a:rPr lang="en-US" altLang="zh-CN" sz="2800" b="1" dirty="0">
                <a:solidFill>
                  <a:srgbClr val="0000FF"/>
                </a:solidFill>
                <a:latin typeface="Times New Roman" panose="02020603050405020304" pitchFamily="18" charset="0"/>
                <a:ea typeface="宋体" panose="02010600030101010101" pitchFamily="2" charset="-122"/>
              </a:rPr>
              <a:t>At Daocheng: </a:t>
            </a:r>
            <a:endParaRPr lang="en-US" altLang="zh-CN" sz="2800" b="1" dirty="0">
              <a:solidFill>
                <a:srgbClr val="0000FF"/>
              </a:solidFill>
              <a:latin typeface="Times New Roman" panose="02020603050405020304" pitchFamily="18" charset="0"/>
              <a:ea typeface="宋体" panose="02010600030101010101" pitchFamily="2" charset="-122"/>
            </a:endParaRPr>
          </a:p>
        </p:txBody>
      </p:sp>
      <p:grpSp>
        <p:nvGrpSpPr>
          <p:cNvPr id="10" name="组合 9"/>
          <p:cNvGrpSpPr/>
          <p:nvPr/>
        </p:nvGrpSpPr>
        <p:grpSpPr>
          <a:xfrm>
            <a:off x="178435" y="674370"/>
            <a:ext cx="8331200" cy="2892425"/>
            <a:chOff x="281" y="1062"/>
            <a:chExt cx="13120" cy="4555"/>
          </a:xfrm>
        </p:grpSpPr>
        <p:sp>
          <p:nvSpPr>
            <p:cNvPr id="26626" name="Line 8"/>
            <p:cNvSpPr/>
            <p:nvPr/>
          </p:nvSpPr>
          <p:spPr>
            <a:xfrm>
              <a:off x="523" y="1062"/>
              <a:ext cx="12878" cy="0"/>
            </a:xfrm>
            <a:prstGeom prst="line">
              <a:avLst/>
            </a:prstGeom>
            <a:ln w="66675" cap="rnd" cmpd="sng">
              <a:solidFill>
                <a:srgbClr val="0000FF"/>
              </a:solidFill>
              <a:prstDash val="solid"/>
              <a:bevel/>
              <a:headEnd type="none" w="med" len="med"/>
              <a:tailEnd type="none" w="med" len="med"/>
            </a:ln>
          </p:spPr>
        </p:sp>
        <p:grpSp>
          <p:nvGrpSpPr>
            <p:cNvPr id="5" name="组合 4"/>
            <p:cNvGrpSpPr/>
            <p:nvPr/>
          </p:nvGrpSpPr>
          <p:grpSpPr>
            <a:xfrm>
              <a:off x="281" y="1177"/>
              <a:ext cx="12913" cy="4440"/>
              <a:chOff x="281" y="1177"/>
              <a:chExt cx="12913" cy="4440"/>
            </a:xfrm>
          </p:grpSpPr>
          <p:pic>
            <p:nvPicPr>
              <p:cNvPr id="2" name="图片 1"/>
              <p:cNvPicPr>
                <a:picLocks noChangeAspect="1"/>
              </p:cNvPicPr>
              <p:nvPr/>
            </p:nvPicPr>
            <p:blipFill>
              <a:blip r:embed="rId4"/>
              <a:stretch>
                <a:fillRect/>
              </a:stretch>
            </p:blipFill>
            <p:spPr>
              <a:xfrm>
                <a:off x="281" y="1192"/>
                <a:ext cx="6405" cy="4425"/>
              </a:xfrm>
              <a:prstGeom prst="rect">
                <a:avLst/>
              </a:prstGeom>
            </p:spPr>
          </p:pic>
          <p:pic>
            <p:nvPicPr>
              <p:cNvPr id="3" name="图片 2"/>
              <p:cNvPicPr>
                <a:picLocks noChangeAspect="1"/>
              </p:cNvPicPr>
              <p:nvPr/>
            </p:nvPicPr>
            <p:blipFill>
              <a:blip r:embed="rId5"/>
              <a:stretch>
                <a:fillRect/>
              </a:stretch>
            </p:blipFill>
            <p:spPr>
              <a:xfrm>
                <a:off x="6790" y="1177"/>
                <a:ext cx="6405" cy="4440"/>
              </a:xfrm>
              <a:prstGeom prst="rect">
                <a:avLst/>
              </a:prstGeom>
            </p:spPr>
          </p:pic>
        </p:grpSp>
        <p:cxnSp>
          <p:nvCxnSpPr>
            <p:cNvPr id="7" name="直接连接符 6"/>
            <p:cNvCxnSpPr/>
            <p:nvPr/>
          </p:nvCxnSpPr>
          <p:spPr>
            <a:xfrm>
              <a:off x="11648" y="1874"/>
              <a:ext cx="0" cy="3166"/>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a:off x="5042" y="1840"/>
              <a:ext cx="0" cy="3166"/>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6" name="文本框 5"/>
            <p:cNvSpPr txBox="1"/>
            <p:nvPr/>
          </p:nvSpPr>
          <p:spPr>
            <a:xfrm>
              <a:off x="9206" y="2671"/>
              <a:ext cx="1211" cy="1016"/>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878" y="2889"/>
              <a:ext cx="1211" cy="1016"/>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box(in)">
                                      <p:cBhvr>
                                        <p:cTn id="7" dur="2000"/>
                                        <p:tgtEl>
                                          <p:spTgt spid="28682"/>
                                        </p:tgtEl>
                                      </p:cBhvr>
                                    </p:animEffect>
                                  </p:childTnLst>
                                </p:cTn>
                              </p:par>
                              <p:par>
                                <p:cTn id="8" presetID="4"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20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checkerboard(across)">
                                      <p:cBhvr>
                                        <p:cTn id="15" dur="500"/>
                                        <p:tgtEl>
                                          <p:spTgt spid="2867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8683"/>
                                        </p:tgtEl>
                                        <p:attrNameLst>
                                          <p:attrName>style.visibility</p:attrName>
                                        </p:attrNameLst>
                                      </p:cBhvr>
                                      <p:to>
                                        <p:strVal val="visible"/>
                                      </p:to>
                                    </p:set>
                                    <p:animEffect transition="in" filter="box(in)">
                                      <p:cBhvr>
                                        <p:cTn id="20" dur="2000"/>
                                        <p:tgtEl>
                                          <p:spTgt spid="28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559594" y="-62547"/>
            <a:ext cx="8130540" cy="829945"/>
          </a:xfrm>
          <a:prstGeom prst="rect">
            <a:avLst/>
          </a:prstGeom>
          <a:noFill/>
          <a:ln w="9525">
            <a:noFill/>
          </a:ln>
        </p:spPr>
        <p:txBody>
          <a:bodyPr wrap="none" anchor="t">
            <a:spAutoFit/>
          </a:bodyPr>
          <a:p>
            <a:pPr algn="l">
              <a:lnSpc>
                <a:spcPct val="150000"/>
              </a:lnSpc>
              <a:spcBef>
                <a:spcPts val="600"/>
              </a:spcBef>
            </a:pPr>
            <a:r>
              <a:rPr lang="en-US" altLang="zh-CN" sz="3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Longitudinal Development  in  </a:t>
            </a:r>
            <a:r>
              <a:rPr lang="en-US" altLang="zh-CN" sz="32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32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endParaRPr>
          </a:p>
        </p:txBody>
      </p:sp>
      <p:sp>
        <p:nvSpPr>
          <p:cNvPr id="26626" name="Line 8"/>
          <p:cNvSpPr/>
          <p:nvPr/>
        </p:nvSpPr>
        <p:spPr>
          <a:xfrm>
            <a:off x="332105" y="674053"/>
            <a:ext cx="8177213" cy="0"/>
          </a:xfrm>
          <a:prstGeom prst="line">
            <a:avLst/>
          </a:prstGeom>
          <a:ln w="66675" cap="rnd" cmpd="sng">
            <a:solidFill>
              <a:srgbClr val="0000FF"/>
            </a:solidFill>
            <a:prstDash val="solid"/>
            <a:bevel/>
            <a:headEnd type="none" w="med" len="med"/>
            <a:tailEnd type="none" w="med" len="med"/>
          </a:ln>
        </p:spPr>
      </p:sp>
      <p:sp>
        <p:nvSpPr>
          <p:cNvPr id="34847" name="文本框 4"/>
          <p:cNvSpPr txBox="1"/>
          <p:nvPr/>
        </p:nvSpPr>
        <p:spPr>
          <a:xfrm>
            <a:off x="1652270" y="3920808"/>
            <a:ext cx="5076190" cy="737235"/>
          </a:xfrm>
          <a:prstGeom prst="rect">
            <a:avLst/>
          </a:prstGeom>
          <a:noFill/>
          <a:ln w="9525">
            <a:noFill/>
          </a:ln>
        </p:spPr>
        <p:txBody>
          <a:bodyPr wrap="none" anchor="t">
            <a:spAutoFit/>
          </a:bodyPr>
          <a:p>
            <a:pPr>
              <a:lnSpc>
                <a:spcPct val="150000"/>
              </a:lnSpc>
            </a:pPr>
            <a:r>
              <a:rPr lang="en-US" altLang="zh-CN" sz="2800" b="1" dirty="0">
                <a:solidFill>
                  <a:srgbClr val="0000FF"/>
                </a:solidFill>
                <a:latin typeface="Times New Roman" panose="02020603050405020304" pitchFamily="18" charset="0"/>
                <a:ea typeface="宋体" panose="02010600030101010101" pitchFamily="2" charset="-122"/>
              </a:rPr>
              <a:t>Percent  of number at Daocheng </a:t>
            </a:r>
            <a:endParaRPr lang="en-US" altLang="zh-CN" sz="2800" b="1" dirty="0">
              <a:solidFill>
                <a:srgbClr val="0000FF"/>
              </a:solidFill>
              <a:latin typeface="Times New Roman" panose="02020603050405020304" pitchFamily="18" charset="0"/>
              <a:ea typeface="宋体" panose="02010600030101010101" pitchFamily="2" charset="-122"/>
            </a:endParaRPr>
          </a:p>
        </p:txBody>
      </p:sp>
      <p:pic>
        <p:nvPicPr>
          <p:cNvPr id="5" name="图片 4"/>
          <p:cNvPicPr>
            <a:picLocks noChangeAspect="1"/>
          </p:cNvPicPr>
          <p:nvPr/>
        </p:nvPicPr>
        <p:blipFill>
          <a:blip r:embed="rId1"/>
          <a:stretch>
            <a:fillRect/>
          </a:stretch>
        </p:blipFill>
        <p:spPr>
          <a:xfrm>
            <a:off x="116840" y="786130"/>
            <a:ext cx="4476750" cy="3057525"/>
          </a:xfrm>
          <a:prstGeom prst="rect">
            <a:avLst/>
          </a:prstGeom>
        </p:spPr>
      </p:pic>
      <p:pic>
        <p:nvPicPr>
          <p:cNvPr id="8" name="图片 7"/>
          <p:cNvPicPr>
            <a:picLocks noChangeAspect="1"/>
          </p:cNvPicPr>
          <p:nvPr/>
        </p:nvPicPr>
        <p:blipFill>
          <a:blip r:embed="rId2"/>
          <a:stretch>
            <a:fillRect/>
          </a:stretch>
        </p:blipFill>
        <p:spPr>
          <a:xfrm>
            <a:off x="4594225" y="766445"/>
            <a:ext cx="4528820" cy="3154680"/>
          </a:xfrm>
          <a:prstGeom prst="rect">
            <a:avLst/>
          </a:prstGeom>
        </p:spPr>
      </p:pic>
      <p:graphicFrame>
        <p:nvGraphicFramePr>
          <p:cNvPr id="34" name="表格 33"/>
          <p:cNvGraphicFramePr/>
          <p:nvPr/>
        </p:nvGraphicFramePr>
        <p:xfrm>
          <a:off x="1318260" y="4607560"/>
          <a:ext cx="5744210" cy="2025650"/>
        </p:xfrm>
        <a:graphic>
          <a:graphicData uri="http://schemas.openxmlformats.org/drawingml/2006/table">
            <a:tbl>
              <a:tblPr firstRow="1" bandRow="1">
                <a:tableStyleId>{5C22544A-7EE6-4342-B048-85BDC9FD1C3A}</a:tableStyleId>
              </a:tblPr>
              <a:tblGrid>
                <a:gridCol w="1722755"/>
                <a:gridCol w="1171575"/>
                <a:gridCol w="1291590"/>
                <a:gridCol w="1558290"/>
              </a:tblGrid>
              <a:tr h="935990">
                <a:tc>
                  <a:txBody>
                    <a:bodyPr/>
                    <a:p>
                      <a:pPr algn="ctr">
                        <a:buNone/>
                      </a:pPr>
                      <a:r>
                        <a:rPr lang="en-US" altLang="zh-CN" sz="2800">
                          <a:solidFill>
                            <a:srgbClr val="0000FF"/>
                          </a:solidFill>
                          <a:latin typeface="Times New Roman" panose="02020603050405020304" pitchFamily="18" charset="0"/>
                          <a:cs typeface="Times New Roman" panose="02020603050405020304" pitchFamily="18" charset="0"/>
                        </a:rPr>
                        <a:t>E</a:t>
                      </a:r>
                      <a:r>
                        <a:rPr lang="en-US" altLang="zh-CN" sz="2800">
                          <a:solidFill>
                            <a:srgbClr val="0000FF"/>
                          </a:solidFill>
                          <a:latin typeface="Times New Roman" panose="02020603050405020304" pitchFamily="18" charset="0"/>
                          <a:cs typeface="Times New Roman" panose="02020603050405020304" pitchFamily="18" charset="0"/>
                        </a:rPr>
                        <a:t>(V/cm)</a:t>
                      </a:r>
                      <a:endParaRPr lang="en-US" altLang="zh-CN" sz="2800">
                        <a:solidFill>
                          <a:srgbClr val="0000FF"/>
                        </a:solidFill>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sz="2800">
                          <a:solidFill>
                            <a:srgbClr val="0000FF"/>
                          </a:solidFill>
                          <a:latin typeface="Times New Roman" panose="02020603050405020304" pitchFamily="18" charset="0"/>
                          <a:cs typeface="Times New Roman" panose="02020603050405020304" pitchFamily="18" charset="0"/>
                        </a:rPr>
                        <a:t>0</a:t>
                      </a:r>
                      <a:endParaRPr lang="en-US" altLang="zh-CN" sz="2800">
                        <a:solidFill>
                          <a:srgbClr val="0000FF"/>
                        </a:solidFill>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sz="2800">
                          <a:solidFill>
                            <a:srgbClr val="0000FF"/>
                          </a:solidFill>
                          <a:latin typeface="Times New Roman" panose="02020603050405020304" pitchFamily="18" charset="0"/>
                          <a:cs typeface="Times New Roman" panose="02020603050405020304" pitchFamily="18" charset="0"/>
                        </a:rPr>
                        <a:t>+1000</a:t>
                      </a:r>
                      <a:endParaRPr lang="en-US" altLang="zh-CN" sz="2800">
                        <a:solidFill>
                          <a:srgbClr val="0000FF"/>
                        </a:solidFill>
                        <a:latin typeface="Times New Roman" panose="02020603050405020304" pitchFamily="18" charset="0"/>
                        <a:cs typeface="Times New Roman" panose="02020603050405020304" pitchFamily="18" charset="0"/>
                      </a:endParaRPr>
                    </a:p>
                  </a:txBody>
                  <a:tcPr/>
                </a:tc>
                <a:tc>
                  <a:txBody>
                    <a:bodyPr/>
                    <a:p>
                      <a:pPr algn="ctr">
                        <a:buClrTx/>
                        <a:buSzTx/>
                        <a:buFontTx/>
                        <a:buNone/>
                      </a:pPr>
                      <a:r>
                        <a:rPr lang="en-US" altLang="zh-CN" sz="2800">
                          <a:solidFill>
                            <a:srgbClr val="0000FF"/>
                          </a:solidFill>
                          <a:latin typeface="Times New Roman" panose="02020603050405020304" pitchFamily="18" charset="0"/>
                          <a:cs typeface="Times New Roman" panose="02020603050405020304" pitchFamily="18" charset="0"/>
                        </a:rPr>
                        <a:t>-1000</a:t>
                      </a:r>
                      <a:endParaRPr lang="en-US" altLang="zh-CN" sz="2800">
                        <a:solidFill>
                          <a:srgbClr val="0000FF"/>
                        </a:solidFill>
                        <a:latin typeface="Times New Roman" panose="02020603050405020304" pitchFamily="18" charset="0"/>
                        <a:cs typeface="Times New Roman" panose="02020603050405020304" pitchFamily="18" charset="0"/>
                      </a:endParaRPr>
                    </a:p>
                  </a:txBody>
                  <a:tcPr/>
                </a:tc>
              </a:tr>
              <a:tr h="544830">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e-</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65%</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40%</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86%</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r>
              <a:tr h="544830">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e+</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35%</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60%</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800" b="1">
                          <a:solidFill>
                            <a:srgbClr val="0000FF"/>
                          </a:solidFill>
                          <a:latin typeface="Times New Roman" panose="02020603050405020304" pitchFamily="18" charset="0"/>
                          <a:cs typeface="Times New Roman" panose="02020603050405020304" pitchFamily="18" charset="0"/>
                        </a:rPr>
                        <a:t>14%</a:t>
                      </a:r>
                      <a:endParaRPr lang="en-US" altLang="zh-CN" sz="2800" b="1">
                        <a:solidFill>
                          <a:srgbClr val="0000FF"/>
                        </a:solidFill>
                        <a:latin typeface="Times New Roman" panose="02020603050405020304" pitchFamily="18" charset="0"/>
                        <a:cs typeface="Times New Roman" panose="02020603050405020304" pitchFamily="18" charset="0"/>
                      </a:endParaRPr>
                    </a:p>
                  </a:txBody>
                  <a:tcPr/>
                </a:tc>
              </a:tr>
            </a:tbl>
          </a:graphicData>
        </a:graphic>
      </p:graphicFrame>
      <p:cxnSp>
        <p:nvCxnSpPr>
          <p:cNvPr id="9" name="直接连接符 8"/>
          <p:cNvCxnSpPr/>
          <p:nvPr/>
        </p:nvCxnSpPr>
        <p:spPr>
          <a:xfrm>
            <a:off x="7956550" y="1052830"/>
            <a:ext cx="7620" cy="243205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cxnSp>
        <p:nvCxnSpPr>
          <p:cNvPr id="10" name="直接连接符 9"/>
          <p:cNvCxnSpPr/>
          <p:nvPr/>
        </p:nvCxnSpPr>
        <p:spPr>
          <a:xfrm flipH="1">
            <a:off x="3416935" y="980440"/>
            <a:ext cx="3175" cy="247396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2" name="文本框 1"/>
          <p:cNvSpPr txBox="1"/>
          <p:nvPr/>
        </p:nvSpPr>
        <p:spPr>
          <a:xfrm>
            <a:off x="2258060" y="1691005"/>
            <a:ext cx="768985" cy="645160"/>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sp>
        <p:nvSpPr>
          <p:cNvPr id="3" name="文本框 2"/>
          <p:cNvSpPr txBox="1"/>
          <p:nvPr/>
        </p:nvSpPr>
        <p:spPr>
          <a:xfrm>
            <a:off x="6757035" y="2045970"/>
            <a:ext cx="768985" cy="645160"/>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box(in)">
                                      <p:cBhvr>
                                        <p:cTn id="7" dur="2000"/>
                                        <p:tgtEl>
                                          <p:spTgt spid="34847"/>
                                        </p:tgtEl>
                                      </p:cBhvr>
                                    </p:animEffect>
                                  </p:childTnLst>
                                </p:cTn>
                              </p:par>
                              <p:par>
                                <p:cTn id="8" presetID="4" presetClass="entr" presetSubtype="16"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ox(in)">
                                      <p:cBhvr>
                                        <p:cTn id="1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928212" y="-134302"/>
            <a:ext cx="6685915"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rPr>
              <a:t>Longitudinal Development </a:t>
            </a:r>
            <a:r>
              <a:rPr lang="en-US" altLang="zh-CN" sz="2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 in  </a:t>
            </a:r>
            <a:r>
              <a:rPr lang="en-US" altLang="zh-CN" sz="28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2800"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26626" name="Line 8"/>
          <p:cNvSpPr/>
          <p:nvPr/>
        </p:nvSpPr>
        <p:spPr>
          <a:xfrm>
            <a:off x="393700" y="588328"/>
            <a:ext cx="8177213" cy="0"/>
          </a:xfrm>
          <a:prstGeom prst="line">
            <a:avLst/>
          </a:prstGeom>
          <a:ln w="66675" cap="rnd" cmpd="sng">
            <a:solidFill>
              <a:srgbClr val="0000FF"/>
            </a:solidFill>
            <a:prstDash val="solid"/>
            <a:bevel/>
            <a:headEnd type="none" w="med" len="med"/>
            <a:tailEnd type="none" w="med" len="med"/>
          </a:ln>
        </p:spPr>
      </p:sp>
      <p:sp>
        <p:nvSpPr>
          <p:cNvPr id="26627" name="文本框 19"/>
          <p:cNvSpPr txBox="1"/>
          <p:nvPr/>
        </p:nvSpPr>
        <p:spPr>
          <a:xfrm>
            <a:off x="3724910" y="6209665"/>
            <a:ext cx="4431030" cy="645160"/>
          </a:xfrm>
          <a:prstGeom prst="rect">
            <a:avLst/>
          </a:prstGeom>
          <a:noFill/>
          <a:ln w="9525">
            <a:noFill/>
          </a:ln>
        </p:spPr>
        <p:txBody>
          <a:bodyPr wrap="square" anchor="t">
            <a:spAutoFit/>
          </a:bodyPr>
          <a:p>
            <a:pPr>
              <a:lnSpc>
                <a:spcPct val="150000"/>
              </a:lnSpc>
            </a:pPr>
            <a:r>
              <a:rPr lang="en-US" altLang="zh-CN" sz="2400" b="1" i="1" dirty="0">
                <a:solidFill>
                  <a:srgbClr val="C00000"/>
                </a:solidFill>
                <a:latin typeface="Times New Roman" panose="02020603050405020304" pitchFamily="18" charset="0"/>
                <a:ea typeface="宋体" panose="02010600030101010101" pitchFamily="2" charset="-122"/>
              </a:rPr>
              <a:t>N</a:t>
            </a:r>
            <a:r>
              <a:rPr lang="en-US" altLang="zh-CN" sz="2400" b="1" baseline="-250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γ</a:t>
            </a:r>
            <a:r>
              <a:rPr lang="zh-CN" altLang="en-US" sz="2400" b="1" dirty="0">
                <a:solidFill>
                  <a:srgbClr val="C00000"/>
                </a:solidFill>
                <a:latin typeface="Times New Roman" panose="02020603050405020304" pitchFamily="18" charset="0"/>
                <a:ea typeface="宋体" panose="02010600030101010101" pitchFamily="2" charset="-122"/>
              </a:rPr>
              <a:t>  is always increasing </a:t>
            </a:r>
            <a:r>
              <a:rPr lang="en-US" altLang="zh-CN" sz="2400" b="1" dirty="0">
                <a:solidFill>
                  <a:srgbClr val="C00000"/>
                </a:solidFill>
                <a:latin typeface="Times New Roman" panose="02020603050405020304" pitchFamily="18" charset="0"/>
                <a:ea typeface="宋体" panose="02010600030101010101" pitchFamily="2" charset="-122"/>
              </a:rPr>
              <a:t>! </a:t>
            </a:r>
            <a:endParaRPr lang="en-US" altLang="zh-CN" sz="2400" b="1" dirty="0">
              <a:solidFill>
                <a:srgbClr val="C00000"/>
              </a:solidFill>
              <a:latin typeface="Times New Roman" panose="02020603050405020304" pitchFamily="18" charset="0"/>
              <a:ea typeface="宋体" panose="02010600030101010101" pitchFamily="2" charset="-122"/>
            </a:endParaRPr>
          </a:p>
        </p:txBody>
      </p:sp>
      <p:grpSp>
        <p:nvGrpSpPr>
          <p:cNvPr id="7" name="组合 6"/>
          <p:cNvGrpSpPr/>
          <p:nvPr/>
        </p:nvGrpSpPr>
        <p:grpSpPr>
          <a:xfrm>
            <a:off x="4589780" y="623570"/>
            <a:ext cx="4157980" cy="5684520"/>
            <a:chOff x="7228" y="643"/>
            <a:chExt cx="6548" cy="8952"/>
          </a:xfrm>
        </p:grpSpPr>
        <p:pic>
          <p:nvPicPr>
            <p:cNvPr id="5" name="图片 4"/>
            <p:cNvPicPr>
              <a:picLocks noChangeAspect="1"/>
            </p:cNvPicPr>
            <p:nvPr/>
          </p:nvPicPr>
          <p:blipFill>
            <a:blip r:embed="rId1"/>
            <a:stretch>
              <a:fillRect/>
            </a:stretch>
          </p:blipFill>
          <p:spPr>
            <a:xfrm>
              <a:off x="7228" y="643"/>
              <a:ext cx="6539" cy="4538"/>
            </a:xfrm>
            <a:prstGeom prst="rect">
              <a:avLst/>
            </a:prstGeom>
          </p:spPr>
        </p:pic>
        <p:pic>
          <p:nvPicPr>
            <p:cNvPr id="6" name="图片 5"/>
            <p:cNvPicPr>
              <a:picLocks noChangeAspect="1"/>
            </p:cNvPicPr>
            <p:nvPr/>
          </p:nvPicPr>
          <p:blipFill>
            <a:blip r:embed="rId2"/>
            <a:stretch>
              <a:fillRect/>
            </a:stretch>
          </p:blipFill>
          <p:spPr>
            <a:xfrm>
              <a:off x="7334" y="5131"/>
              <a:ext cx="6442" cy="4464"/>
            </a:xfrm>
            <a:prstGeom prst="rect">
              <a:avLst/>
            </a:prstGeom>
          </p:spPr>
        </p:pic>
      </p:grpSp>
      <p:grpSp>
        <p:nvGrpSpPr>
          <p:cNvPr id="13" name="组合 12"/>
          <p:cNvGrpSpPr/>
          <p:nvPr/>
        </p:nvGrpSpPr>
        <p:grpSpPr>
          <a:xfrm>
            <a:off x="46990" y="615315"/>
            <a:ext cx="4168140" cy="5764530"/>
            <a:chOff x="74" y="969"/>
            <a:chExt cx="6564" cy="9078"/>
          </a:xfrm>
        </p:grpSpPr>
        <p:grpSp>
          <p:nvGrpSpPr>
            <p:cNvPr id="12" name="组合 11"/>
            <p:cNvGrpSpPr/>
            <p:nvPr/>
          </p:nvGrpSpPr>
          <p:grpSpPr>
            <a:xfrm>
              <a:off x="74" y="969"/>
              <a:ext cx="6564" cy="9078"/>
              <a:chOff x="74" y="969"/>
              <a:chExt cx="6564" cy="9078"/>
            </a:xfrm>
          </p:grpSpPr>
          <p:grpSp>
            <p:nvGrpSpPr>
              <p:cNvPr id="4" name="组合 3"/>
              <p:cNvGrpSpPr/>
              <p:nvPr/>
            </p:nvGrpSpPr>
            <p:grpSpPr>
              <a:xfrm>
                <a:off x="74" y="969"/>
                <a:ext cx="6565" cy="9078"/>
                <a:chOff x="100" y="756"/>
                <a:chExt cx="6565" cy="9078"/>
              </a:xfrm>
            </p:grpSpPr>
            <p:pic>
              <p:nvPicPr>
                <p:cNvPr id="2" name="图片 1"/>
                <p:cNvPicPr>
                  <a:picLocks noChangeAspect="1"/>
                </p:cNvPicPr>
                <p:nvPr/>
              </p:nvPicPr>
              <p:blipFill>
                <a:blip r:embed="rId3"/>
                <a:stretch>
                  <a:fillRect/>
                </a:stretch>
              </p:blipFill>
              <p:spPr>
                <a:xfrm>
                  <a:off x="100" y="756"/>
                  <a:ext cx="6420" cy="4425"/>
                </a:xfrm>
                <a:prstGeom prst="rect">
                  <a:avLst/>
                </a:prstGeom>
              </p:spPr>
            </p:pic>
            <p:pic>
              <p:nvPicPr>
                <p:cNvPr id="3" name="图片 2"/>
                <p:cNvPicPr>
                  <a:picLocks noChangeAspect="1"/>
                </p:cNvPicPr>
                <p:nvPr/>
              </p:nvPicPr>
              <p:blipFill>
                <a:blip r:embed="rId4"/>
                <a:stretch>
                  <a:fillRect/>
                </a:stretch>
              </p:blipFill>
              <p:spPr>
                <a:xfrm>
                  <a:off x="115" y="5324"/>
                  <a:ext cx="6550" cy="4510"/>
                </a:xfrm>
                <a:prstGeom prst="rect">
                  <a:avLst/>
                </a:prstGeom>
              </p:spPr>
            </p:pic>
          </p:grpSp>
          <p:sp>
            <p:nvSpPr>
              <p:cNvPr id="10" name="文本框 9"/>
              <p:cNvSpPr txBox="1"/>
              <p:nvPr/>
            </p:nvSpPr>
            <p:spPr>
              <a:xfrm>
                <a:off x="3316" y="1646"/>
                <a:ext cx="1319" cy="1016"/>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3397" y="6294"/>
                <a:ext cx="1211" cy="1016"/>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grpSp>
        <p:cxnSp>
          <p:nvCxnSpPr>
            <p:cNvPr id="8" name="直接连接符 7"/>
            <p:cNvCxnSpPr/>
            <p:nvPr/>
          </p:nvCxnSpPr>
          <p:spPr>
            <a:xfrm>
              <a:off x="4818" y="1267"/>
              <a:ext cx="51" cy="355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cxnSp>
          <p:nvCxnSpPr>
            <p:cNvPr id="9" name="直接连接符 8"/>
            <p:cNvCxnSpPr/>
            <p:nvPr/>
          </p:nvCxnSpPr>
          <p:spPr>
            <a:xfrm>
              <a:off x="4956" y="5850"/>
              <a:ext cx="51" cy="3550"/>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Par">
                                  <p:stCondLst>
                                    <p:cond delay="0"/>
                                  </p:stCondLst>
                                  <p:childTnLst>
                                    <p:set>
                                      <p:cBhvr>
                                        <p:cTn id="16" dur="500" fill="hold">
                                          <p:stCondLst>
                                            <p:cond delay="0"/>
                                          </p:stCondLst>
                                        </p:cTn>
                                        <p:tgtEl>
                                          <p:spTgt spid="26627"/>
                                        </p:tgtEl>
                                        <p:attrNameLst>
                                          <p:attrName>style.visibility</p:attrName>
                                        </p:attrNameLst>
                                      </p:cBhvr>
                                      <p:to>
                                        <p:strVal val="visible"/>
                                      </p:to>
                                    </p:set>
                                    <p:animEffect transition="in" filter="barn(inVertical)">
                                      <p:cBhvr>
                                        <p:cTn id="17" dur="5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
          <p:cNvSpPr txBox="1"/>
          <p:nvPr/>
        </p:nvSpPr>
        <p:spPr>
          <a:xfrm>
            <a:off x="928212" y="-134302"/>
            <a:ext cx="6685915"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Longitudinal Development </a:t>
            </a:r>
            <a:r>
              <a:rPr lang="en-US" altLang="zh-CN" sz="2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 in  </a:t>
            </a:r>
            <a:r>
              <a:rPr lang="en-US" altLang="zh-CN" sz="28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30725" name="Line 8"/>
          <p:cNvSpPr/>
          <p:nvPr/>
        </p:nvSpPr>
        <p:spPr>
          <a:xfrm>
            <a:off x="587375" y="588328"/>
            <a:ext cx="8177213" cy="0"/>
          </a:xfrm>
          <a:prstGeom prst="line">
            <a:avLst/>
          </a:prstGeom>
          <a:ln w="66675" cap="rnd" cmpd="sng">
            <a:solidFill>
              <a:srgbClr val="0000FF"/>
            </a:solidFill>
            <a:prstDash val="solid"/>
            <a:bevel/>
            <a:headEnd type="none" w="med" len="med"/>
            <a:tailEnd type="none" w="med" len="med"/>
          </a:ln>
        </p:spPr>
      </p:sp>
      <p:pic>
        <p:nvPicPr>
          <p:cNvPr id="30723" name="图片 5" descr="95R$9VM`Z~IW8@5R}]2QJ`D"/>
          <p:cNvPicPr>
            <a:picLocks noChangeAspect="1"/>
          </p:cNvPicPr>
          <p:nvPr/>
        </p:nvPicPr>
        <p:blipFill>
          <a:blip r:embed="rId1"/>
          <a:stretch>
            <a:fillRect/>
          </a:stretch>
        </p:blipFill>
        <p:spPr>
          <a:xfrm>
            <a:off x="161925" y="720725"/>
            <a:ext cx="4338320" cy="3221355"/>
          </a:xfrm>
          <a:prstGeom prst="rect">
            <a:avLst/>
          </a:prstGeom>
          <a:noFill/>
          <a:ln w="9525">
            <a:noFill/>
          </a:ln>
        </p:spPr>
      </p:pic>
      <p:pic>
        <p:nvPicPr>
          <p:cNvPr id="3" name="图片 2"/>
          <p:cNvPicPr>
            <a:picLocks noChangeAspect="1"/>
          </p:cNvPicPr>
          <p:nvPr/>
        </p:nvPicPr>
        <p:blipFill>
          <a:blip r:embed="rId2"/>
          <a:stretch>
            <a:fillRect/>
          </a:stretch>
        </p:blipFill>
        <p:spPr>
          <a:xfrm>
            <a:off x="4500245" y="721360"/>
            <a:ext cx="4330065" cy="3220085"/>
          </a:xfrm>
          <a:prstGeom prst="rect">
            <a:avLst/>
          </a:prstGeom>
        </p:spPr>
      </p:pic>
      <p:sp>
        <p:nvSpPr>
          <p:cNvPr id="4" name="文本框 3"/>
          <p:cNvSpPr txBox="1"/>
          <p:nvPr/>
        </p:nvSpPr>
        <p:spPr>
          <a:xfrm>
            <a:off x="1789430" y="4445000"/>
            <a:ext cx="6391275" cy="1568450"/>
          </a:xfrm>
          <a:prstGeom prst="rect">
            <a:avLst/>
          </a:prstGeom>
          <a:noFill/>
          <a:ln w="9525">
            <a:noFill/>
            <a:miter lim="800000"/>
          </a:ln>
        </p:spPr>
        <p:txBody>
          <a:bodyPr wrap="square" rtlCol="0" anchor="t">
            <a:spAutoFit/>
          </a:bodyPr>
          <a:p>
            <a:pPr>
              <a:lnSpc>
                <a:spcPct val="150000"/>
              </a:lnSpc>
            </a:pPr>
            <a:r>
              <a:rPr lang="en-US" altLang="zh-CN" sz="3200" b="1" dirty="0">
                <a:solidFill>
                  <a:srgbClr val="C00000"/>
                </a:solidFill>
                <a:latin typeface="Times New Roman" panose="02020603050405020304" pitchFamily="18" charset="0"/>
                <a:cs typeface="Times New Roman" panose="02020603050405020304" pitchFamily="18" charset="0"/>
              </a:rPr>
              <a:t>Though t</a:t>
            </a:r>
            <a:r>
              <a:rPr lang="zh-CN" altLang="en-US" sz="3200" b="1" dirty="0">
                <a:solidFill>
                  <a:srgbClr val="C00000"/>
                </a:solidFill>
                <a:latin typeface="Times New Roman" panose="02020603050405020304" pitchFamily="18" charset="0"/>
                <a:cs typeface="Times New Roman" panose="02020603050405020304" pitchFamily="18" charset="0"/>
              </a:rPr>
              <a:t>he change </a:t>
            </a:r>
            <a:r>
              <a:rPr lang="en-US" altLang="zh-CN" sz="3200" b="1" dirty="0">
                <a:solidFill>
                  <a:srgbClr val="C00000"/>
                </a:solidFill>
                <a:latin typeface="Times New Roman" panose="02020603050405020304" pitchFamily="18" charset="0"/>
                <a:cs typeface="Times New Roman" panose="02020603050405020304" pitchFamily="18" charset="0"/>
              </a:rPr>
              <a:t>of </a:t>
            </a:r>
            <a:r>
              <a:rPr lang="zh-CN" altLang="en-US" sz="3200" b="1" dirty="0">
                <a:solidFill>
                  <a:srgbClr val="C00000"/>
                </a:solidFill>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numbers </a:t>
            </a:r>
            <a:r>
              <a:rPr lang="zh-CN" altLang="en-US" sz="3200" b="1" dirty="0">
                <a:solidFill>
                  <a:srgbClr val="C00000"/>
                </a:solidFill>
                <a:latin typeface="Times New Roman" panose="02020603050405020304" pitchFamily="18" charset="0"/>
                <a:cs typeface="Times New Roman" panose="02020603050405020304" pitchFamily="18" charset="0"/>
              </a:rPr>
              <a:t>is different, but the trend is the same</a:t>
            </a:r>
            <a:r>
              <a:rPr lang="en-US" altLang="zh-CN" sz="3200" b="1" dirty="0">
                <a:solidFill>
                  <a:srgbClr val="C00000"/>
                </a:solidFill>
                <a:latin typeface="Times New Roman" panose="02020603050405020304" pitchFamily="18" charset="0"/>
                <a:cs typeface="Times New Roman" panose="02020603050405020304" pitchFamily="18" charset="0"/>
              </a:rPr>
              <a:t>!</a:t>
            </a:r>
            <a:endParaRPr lang="en-US" altLang="zh-CN" sz="32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checkerboard(across)">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2000"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Line 8"/>
          <p:cNvSpPr/>
          <p:nvPr/>
        </p:nvSpPr>
        <p:spPr>
          <a:xfrm>
            <a:off x="625158" y="584518"/>
            <a:ext cx="8178800" cy="0"/>
          </a:xfrm>
          <a:prstGeom prst="line">
            <a:avLst/>
          </a:prstGeom>
          <a:ln w="66675" cap="rnd" cmpd="sng">
            <a:solidFill>
              <a:srgbClr val="0000FF"/>
            </a:solidFill>
            <a:prstDash val="solid"/>
            <a:bevel/>
            <a:headEnd type="none" w="med" len="med"/>
            <a:tailEnd type="none" w="med" len="med"/>
          </a:ln>
        </p:spPr>
      </p:sp>
      <p:grpSp>
        <p:nvGrpSpPr>
          <p:cNvPr id="3" name="组合 2"/>
          <p:cNvGrpSpPr/>
          <p:nvPr/>
        </p:nvGrpSpPr>
        <p:grpSpPr>
          <a:xfrm>
            <a:off x="375920" y="4822190"/>
            <a:ext cx="6099810" cy="1554480"/>
            <a:chOff x="592" y="7594"/>
            <a:chExt cx="9606" cy="2448"/>
          </a:xfrm>
        </p:grpSpPr>
        <p:sp>
          <p:nvSpPr>
            <p:cNvPr id="28682" name="文本框 26"/>
            <p:cNvSpPr txBox="1"/>
            <p:nvPr/>
          </p:nvSpPr>
          <p:spPr>
            <a:xfrm>
              <a:off x="592" y="7594"/>
              <a:ext cx="3568" cy="1160"/>
            </a:xfrm>
            <a:prstGeom prst="rect">
              <a:avLst/>
            </a:prstGeom>
            <a:noFill/>
            <a:ln w="9525">
              <a:noFill/>
            </a:ln>
          </p:spPr>
          <p:txBody>
            <a:bodyPr wrap="none" anchor="t">
              <a:spAutoFit/>
            </a:bodyPr>
            <a:p>
              <a:pPr>
                <a:lnSpc>
                  <a:spcPct val="150000"/>
                </a:lnSpc>
              </a:pPr>
              <a:r>
                <a:rPr lang="en-US" altLang="zh-CN" sz="2800" b="1" dirty="0">
                  <a:solidFill>
                    <a:srgbClr val="0000FF"/>
                  </a:solidFill>
                  <a:latin typeface="Times New Roman" panose="02020603050405020304" pitchFamily="18" charset="0"/>
                  <a:ea typeface="宋体" panose="02010600030101010101" pitchFamily="2" charset="-122"/>
                </a:rPr>
                <a:t>At Daocheng: </a:t>
              </a:r>
              <a:endParaRPr lang="en-US" altLang="zh-CN" sz="2800" b="1" dirty="0">
                <a:solidFill>
                  <a:srgbClr val="0000FF"/>
                </a:solidFill>
                <a:latin typeface="Times New Roman" panose="02020603050405020304" pitchFamily="18" charset="0"/>
                <a:ea typeface="宋体" panose="02010600030101010101" pitchFamily="2" charset="-122"/>
              </a:endParaRPr>
            </a:p>
          </p:txBody>
        </p:sp>
        <p:graphicFrame>
          <p:nvGraphicFramePr>
            <p:cNvPr id="28683" name="对象 27">
              <a:hlinkClick r:id="" action="ppaction://ole?verb="/>
            </p:cNvPr>
            <p:cNvGraphicFramePr>
              <a:graphicFrameLocks noChangeAspect="1"/>
            </p:cNvGraphicFramePr>
            <p:nvPr/>
          </p:nvGraphicFramePr>
          <p:xfrm>
            <a:off x="5144" y="7763"/>
            <a:ext cx="5054" cy="878"/>
          </p:xfrm>
          <a:graphic>
            <a:graphicData uri="http://schemas.openxmlformats.org/presentationml/2006/ole">
              <mc:AlternateContent xmlns:mc="http://schemas.openxmlformats.org/markup-compatibility/2006">
                <mc:Choice xmlns:v="urn:schemas-microsoft-com:vml" Requires="v">
                  <p:oleObj spid="_x0000_s3078" name="" r:id="rId1" imgW="1473200" imgH="254000" progId="Equation.KSEE3">
                    <p:embed/>
                  </p:oleObj>
                </mc:Choice>
                <mc:Fallback>
                  <p:oleObj name="" r:id="rId1" imgW="1473200" imgH="254000" progId="Equation.KSEE3">
                    <p:embed/>
                    <p:pic>
                      <p:nvPicPr>
                        <p:cNvPr id="0" name="图片 3077"/>
                        <p:cNvPicPr/>
                        <p:nvPr/>
                      </p:nvPicPr>
                      <p:blipFill>
                        <a:blip r:embed="rId2"/>
                        <a:stretch>
                          <a:fillRect/>
                        </a:stretch>
                      </p:blipFill>
                      <p:spPr>
                        <a:xfrm>
                          <a:off x="5144" y="7763"/>
                          <a:ext cx="5054" cy="878"/>
                        </a:xfrm>
                        <a:prstGeom prst="rect">
                          <a:avLst/>
                        </a:prstGeom>
                        <a:gradFill>
                          <a:gsLst>
                            <a:gs pos="0">
                              <a:srgbClr val="FBFB11"/>
                            </a:gs>
                            <a:gs pos="100000">
                              <a:srgbClr val="838309"/>
                            </a:gs>
                          </a:gsLst>
                          <a:lin ang="5400000" scaled="0"/>
                        </a:gradFill>
                        <a:ln w="38100">
                          <a:noFill/>
                          <a:miter/>
                        </a:ln>
                      </p:spPr>
                    </p:pic>
                  </p:oleObj>
                </mc:Fallback>
              </mc:AlternateContent>
            </a:graphicData>
          </a:graphic>
        </p:graphicFrame>
        <p:graphicFrame>
          <p:nvGraphicFramePr>
            <p:cNvPr id="28684" name="对象 29">
              <a:hlinkClick r:id="" action="ppaction://ole?verb="/>
            </p:cNvPr>
            <p:cNvGraphicFramePr>
              <a:graphicFrameLocks noChangeAspect="1"/>
            </p:cNvGraphicFramePr>
            <p:nvPr/>
          </p:nvGraphicFramePr>
          <p:xfrm>
            <a:off x="5144" y="9172"/>
            <a:ext cx="5042" cy="870"/>
          </p:xfrm>
          <a:graphic>
            <a:graphicData uri="http://schemas.openxmlformats.org/presentationml/2006/ole">
              <mc:AlternateContent xmlns:mc="http://schemas.openxmlformats.org/markup-compatibility/2006">
                <mc:Choice xmlns:v="urn:schemas-microsoft-com:vml" Requires="v">
                  <p:oleObj spid="_x0000_s3079" name="" r:id="rId3" imgW="1473200" imgH="254000" progId="Equation.KSEE3">
                    <p:embed/>
                  </p:oleObj>
                </mc:Choice>
                <mc:Fallback>
                  <p:oleObj name="" r:id="rId3" imgW="1473200" imgH="254000" progId="Equation.KSEE3">
                    <p:embed/>
                    <p:pic>
                      <p:nvPicPr>
                        <p:cNvPr id="0" name="图片 3078"/>
                        <p:cNvPicPr/>
                        <p:nvPr/>
                      </p:nvPicPr>
                      <p:blipFill>
                        <a:blip r:embed="rId4"/>
                        <a:stretch>
                          <a:fillRect/>
                        </a:stretch>
                      </p:blipFill>
                      <p:spPr>
                        <a:xfrm>
                          <a:off x="5144" y="9172"/>
                          <a:ext cx="5042" cy="870"/>
                        </a:xfrm>
                        <a:prstGeom prst="rect">
                          <a:avLst/>
                        </a:prstGeom>
                        <a:gradFill>
                          <a:gsLst>
                            <a:gs pos="0">
                              <a:srgbClr val="FBFB11"/>
                            </a:gs>
                            <a:gs pos="100000">
                              <a:srgbClr val="838309"/>
                            </a:gs>
                          </a:gsLst>
                          <a:lin ang="5400000" scaled="0"/>
                        </a:gradFill>
                        <a:ln w="38100">
                          <a:noFill/>
                          <a:miter/>
                        </a:ln>
                      </p:spPr>
                    </p:pic>
                  </p:oleObj>
                </mc:Fallback>
              </mc:AlternateContent>
            </a:graphicData>
          </a:graphic>
        </p:graphicFrame>
      </p:grpSp>
      <p:pic>
        <p:nvPicPr>
          <p:cNvPr id="2" name="图片 1"/>
          <p:cNvPicPr>
            <a:picLocks noChangeAspect="1"/>
          </p:cNvPicPr>
          <p:nvPr/>
        </p:nvPicPr>
        <p:blipFill>
          <a:blip r:embed="rId5"/>
          <a:stretch>
            <a:fillRect/>
          </a:stretch>
        </p:blipFill>
        <p:spPr>
          <a:xfrm>
            <a:off x="1800225" y="709930"/>
            <a:ext cx="5542915" cy="3841750"/>
          </a:xfrm>
          <a:prstGeom prst="rect">
            <a:avLst/>
          </a:prstGeom>
        </p:spPr>
      </p:pic>
      <p:sp>
        <p:nvSpPr>
          <p:cNvPr id="30721" name="文本框 1"/>
          <p:cNvSpPr txBox="1"/>
          <p:nvPr/>
        </p:nvSpPr>
        <p:spPr>
          <a:xfrm>
            <a:off x="1143477" y="-134302"/>
            <a:ext cx="6685915"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Longitudinal Development </a:t>
            </a:r>
            <a:r>
              <a:rPr lang="en-US" altLang="zh-CN" sz="2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 in  </a:t>
            </a:r>
            <a:r>
              <a:rPr lang="en-US" altLang="zh-CN" sz="28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1"/>
          <p:cNvSpPr txBox="1"/>
          <p:nvPr/>
        </p:nvSpPr>
        <p:spPr>
          <a:xfrm>
            <a:off x="874872" y="-159067"/>
            <a:ext cx="6685915"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Longitudinal Development </a:t>
            </a:r>
            <a:r>
              <a:rPr lang="en-US" altLang="zh-CN" sz="2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 in  </a:t>
            </a:r>
            <a:r>
              <a:rPr lang="en-US" altLang="zh-CN" sz="28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34818" name="Line 8"/>
          <p:cNvSpPr/>
          <p:nvPr/>
        </p:nvSpPr>
        <p:spPr>
          <a:xfrm>
            <a:off x="608013" y="728028"/>
            <a:ext cx="8178800" cy="0"/>
          </a:xfrm>
          <a:prstGeom prst="line">
            <a:avLst/>
          </a:prstGeom>
          <a:ln w="66675" cap="rnd" cmpd="sng">
            <a:solidFill>
              <a:srgbClr val="0000FF"/>
            </a:solidFill>
            <a:prstDash val="solid"/>
            <a:bevel/>
            <a:headEnd type="none" w="med" len="med"/>
            <a:tailEnd type="none" w="med" len="med"/>
          </a:ln>
        </p:spPr>
      </p:sp>
      <p:graphicFrame>
        <p:nvGraphicFramePr>
          <p:cNvPr id="2" name="表格 1"/>
          <p:cNvGraphicFramePr/>
          <p:nvPr/>
        </p:nvGraphicFramePr>
        <p:xfrm>
          <a:off x="1399540" y="4435475"/>
          <a:ext cx="6344285" cy="1633220"/>
        </p:xfrm>
        <a:graphic>
          <a:graphicData uri="http://schemas.openxmlformats.org/drawingml/2006/table">
            <a:tbl>
              <a:tblPr firstRow="1" bandRow="1">
                <a:tableStyleId>{5C22544A-7EE6-4342-B048-85BDC9FD1C3A}</a:tableStyleId>
              </a:tblPr>
              <a:tblGrid>
                <a:gridCol w="1268730"/>
                <a:gridCol w="1268730"/>
                <a:gridCol w="1269365"/>
                <a:gridCol w="1186815"/>
                <a:gridCol w="1350645"/>
              </a:tblGrid>
              <a:tr h="544830">
                <a:tc>
                  <a:txBody>
                    <a:bodyPr/>
                    <a:p>
                      <a:pPr algn="ctr">
                        <a:buNone/>
                      </a:pPr>
                      <a:r>
                        <a:rPr lang="en-US" altLang="zh-CN" sz="2400">
                          <a:solidFill>
                            <a:srgbClr val="0000FF"/>
                          </a:solidFill>
                          <a:latin typeface="Times New Roman" panose="02020603050405020304" pitchFamily="18" charset="0"/>
                          <a:cs typeface="Times New Roman" panose="02020603050405020304" pitchFamily="18" charset="0"/>
                        </a:rPr>
                        <a:t>E(V/cm)</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400">
                          <a:solidFill>
                            <a:srgbClr val="0000FF"/>
                          </a:solidFill>
                          <a:latin typeface="Times New Roman" panose="02020603050405020304" pitchFamily="18" charset="0"/>
                          <a:cs typeface="Times New Roman" panose="02020603050405020304" pitchFamily="18" charset="0"/>
                        </a:rPr>
                        <a:t>e+</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400">
                          <a:solidFill>
                            <a:srgbClr val="0000FF"/>
                          </a:solidFill>
                          <a:latin typeface="Times New Roman" panose="02020603050405020304" pitchFamily="18" charset="0"/>
                          <a:cs typeface="Times New Roman" panose="02020603050405020304" pitchFamily="18" charset="0"/>
                        </a:rPr>
                        <a:t>e-</a:t>
                      </a:r>
                      <a:endParaRPr lang="en-US" altLang="zh-CN" sz="2400">
                        <a:solidFill>
                          <a:srgbClr val="0000FF"/>
                        </a:solidFill>
                        <a:latin typeface="Times New Roman" panose="02020603050405020304" pitchFamily="18" charset="0"/>
                        <a:cs typeface="Times New Roman" panose="02020603050405020304" pitchFamily="18" charset="0"/>
                      </a:endParaRPr>
                    </a:p>
                  </a:txBody>
                  <a:tcPr/>
                </a:tc>
                <a:tc>
                  <a:txBody>
                    <a:bodyPr/>
                    <a:p>
                      <a:pPr algn="ctr">
                        <a:buNone/>
                      </a:pPr>
                      <a:r>
                        <a:rPr lang="en-US" altLang="zh-CN" sz="2400">
                          <a:solidFill>
                            <a:srgbClr val="0000FF"/>
                          </a:solidFill>
                          <a:latin typeface="Times New Roman" panose="02020603050405020304" pitchFamily="18" charset="0"/>
                          <a:cs typeface="Times New Roman" panose="02020603050405020304" pitchFamily="18" charset="0"/>
                          <a:sym typeface="+mn-ea"/>
                        </a:rPr>
                        <a:t>e</a:t>
                      </a:r>
                      <a:r>
                        <a:rPr lang="en-US" altLang="zh-CN" sz="2400" baseline="30000">
                          <a:solidFill>
                            <a:srgbClr val="0000FF"/>
                          </a:solidFill>
                          <a:latin typeface="Times New Roman" panose="02020603050405020304" pitchFamily="18" charset="0"/>
                          <a:cs typeface="Times New Roman" panose="02020603050405020304" pitchFamily="18" charset="0"/>
                          <a:sym typeface="+mn-ea"/>
                        </a:rPr>
                        <a:t>+</a:t>
                      </a:r>
                      <a:r>
                        <a:rPr lang="en-US" altLang="zh-CN" sz="2400">
                          <a:solidFill>
                            <a:srgbClr val="0000FF"/>
                          </a:solidFill>
                          <a:latin typeface="Times New Roman" panose="02020603050405020304" pitchFamily="18" charset="0"/>
                          <a:cs typeface="Times New Roman" panose="02020603050405020304" pitchFamily="18" charset="0"/>
                          <a:sym typeface="+mn-ea"/>
                        </a:rPr>
                        <a:t>+e</a:t>
                      </a:r>
                      <a:r>
                        <a:rPr lang="en-US" altLang="zh-CN" sz="2400" baseline="30000">
                          <a:solidFill>
                            <a:srgbClr val="0000FF"/>
                          </a:solidFill>
                          <a:latin typeface="Times New Roman" panose="02020603050405020304" pitchFamily="18" charset="0"/>
                          <a:cs typeface="Times New Roman" panose="02020603050405020304" pitchFamily="18" charset="0"/>
                          <a:sym typeface="+mn-ea"/>
                        </a:rPr>
                        <a:t>-</a:t>
                      </a:r>
                      <a:endParaRPr lang="zh-CN" altLang="en-US" sz="2400">
                        <a:solidFill>
                          <a:srgbClr val="0000FF"/>
                        </a:solidFill>
                        <a:latin typeface="Times New Roman" panose="02020603050405020304" pitchFamily="18" charset="0"/>
                        <a:ea typeface="微软雅黑" panose="020B0503020204020204" charset="-122"/>
                        <a:cs typeface="Times New Roman" panose="02020603050405020304" pitchFamily="18" charset="0"/>
                      </a:endParaRPr>
                    </a:p>
                  </a:txBody>
                  <a:tcPr/>
                </a:tc>
                <a:tc>
                  <a:txBody>
                    <a:bodyPr/>
                    <a:p>
                      <a:pPr algn="ctr">
                        <a:buNone/>
                      </a:pPr>
                      <a:r>
                        <a:rPr lang="en-US" altLang="zh-CN" sz="240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photon</a:t>
                      </a:r>
                      <a:endParaRPr lang="en-US" altLang="zh-CN" sz="2400"/>
                    </a:p>
                  </a:txBody>
                  <a:tcPr/>
                </a:tc>
              </a:tr>
              <a:tr h="544195">
                <a:tc>
                  <a:txBody>
                    <a:bodyPr/>
                    <a:p>
                      <a:pPr algn="ctr">
                        <a:buNone/>
                      </a:pPr>
                      <a:r>
                        <a:rPr lang="en-US" altLang="zh-CN" sz="2400" b="1">
                          <a:solidFill>
                            <a:srgbClr val="0000FF"/>
                          </a:solidFill>
                          <a:latin typeface="Times New Roman" panose="02020603050405020304" pitchFamily="18" charset="0"/>
                          <a:cs typeface="Times New Roman" panose="02020603050405020304" pitchFamily="18" charset="0"/>
                        </a:rPr>
                        <a:t>+1000</a:t>
                      </a:r>
                      <a:endParaRPr lang="en-US" altLang="zh-CN" sz="2400" b="1">
                        <a:solidFill>
                          <a:srgbClr val="0000FF"/>
                        </a:solidFill>
                        <a:latin typeface="Times New Roman" panose="02020603050405020304" pitchFamily="18" charset="0"/>
                        <a:cs typeface="Times New Roman" panose="02020603050405020304" pitchFamily="18" charset="0"/>
                      </a:endParaRPr>
                    </a:p>
                  </a:txBody>
                  <a:tcPr/>
                </a:tc>
                <a:tc>
                  <a:txBody>
                    <a:bodyPr/>
                    <a:p>
                      <a:pPr algn="l">
                        <a:buClrTx/>
                        <a:buSzTx/>
                        <a:buFontTx/>
                        <a:buNone/>
                      </a:pPr>
                      <a:r>
                        <a:rPr lang="en-US" sz="2400" b="0">
                          <a:solidFill>
                            <a:srgbClr val="000000"/>
                          </a:solidFill>
                          <a:latin typeface="Times New Roman" panose="02020603050405020304" pitchFamily="18" charset="0"/>
                          <a:cs typeface="Times New Roman" panose="02020603050405020304" pitchFamily="18" charset="0"/>
                        </a:rPr>
                        <a:t>98.79%</a:t>
                      </a:r>
                      <a:endParaRPr lang="en-US" sz="2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ctr"/>
                </a:tc>
                <a:tc>
                  <a:txBody>
                    <a:bodyPr/>
                    <a:p>
                      <a:pPr algn="l">
                        <a:buClrTx/>
                        <a:buSzTx/>
                        <a:buFontTx/>
                        <a:buNone/>
                      </a:pPr>
                      <a:r>
                        <a:rPr lang="en-US" sz="2400" b="0">
                          <a:solidFill>
                            <a:srgbClr val="000000"/>
                          </a:solidFill>
                          <a:latin typeface="Times New Roman" panose="02020603050405020304" pitchFamily="18" charset="0"/>
                          <a:cs typeface="Times New Roman" panose="02020603050405020304" pitchFamily="18" charset="0"/>
                        </a:rPr>
                        <a:t>-28.54%</a:t>
                      </a:r>
                      <a:endParaRPr lang="en-US" sz="2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ctr"/>
                </a:tc>
                <a:tc>
                  <a:txBody>
                    <a:bodyPr/>
                    <a:p>
                      <a:pPr algn="l">
                        <a:buClrTx/>
                        <a:buSzTx/>
                        <a:buFontTx/>
                        <a:buNone/>
                      </a:pPr>
                      <a:r>
                        <a:rPr lang="en-US" sz="2400" b="0">
                          <a:solidFill>
                            <a:srgbClr val="000000"/>
                          </a:solidFill>
                          <a:latin typeface="Times New Roman" panose="02020603050405020304" pitchFamily="18" charset="0"/>
                          <a:cs typeface="Times New Roman" panose="02020603050405020304" pitchFamily="18" charset="0"/>
                        </a:rPr>
                        <a:t>16.24%</a:t>
                      </a:r>
                      <a:endParaRPr lang="en-US" sz="2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ctr"/>
                </a:tc>
                <a:tc>
                  <a:txBody>
                    <a:bodyPr/>
                    <a:p>
                      <a:pPr algn="l">
                        <a:buClrTx/>
                        <a:buSzTx/>
                        <a:buFontTx/>
                        <a:buNone/>
                      </a:pPr>
                      <a:r>
                        <a:rPr lang="en-US" sz="2400">
                          <a:solidFill>
                            <a:srgbClr val="000000"/>
                          </a:solidFill>
                          <a:latin typeface="Times New Roman" panose="02020603050405020304" pitchFamily="18" charset="0"/>
                          <a:cs typeface="Times New Roman" panose="02020603050405020304" pitchFamily="18" charset="0"/>
                        </a:rPr>
                        <a:t>16.21%</a:t>
                      </a:r>
                      <a:endParaRPr lang="en-US" sz="2400">
                        <a:solidFill>
                          <a:srgbClr val="000000"/>
                        </a:solidFill>
                        <a:latin typeface="Times New Roman" panose="02020603050405020304" pitchFamily="18" charset="0"/>
                        <a:cs typeface="Times New Roman" panose="02020603050405020304" pitchFamily="18" charset="0"/>
                      </a:endParaRPr>
                    </a:p>
                  </a:txBody>
                  <a:tcPr/>
                </a:tc>
              </a:tr>
              <a:tr h="544195">
                <a:tc>
                  <a:txBody>
                    <a:bodyPr/>
                    <a:p>
                      <a:pPr algn="ctr">
                        <a:buNone/>
                      </a:pPr>
                      <a:r>
                        <a:rPr lang="en-US" altLang="zh-CN" sz="2400" b="1">
                          <a:solidFill>
                            <a:srgbClr val="0000FF"/>
                          </a:solidFill>
                          <a:latin typeface="Times New Roman" panose="02020603050405020304" pitchFamily="18" charset="0"/>
                          <a:cs typeface="Times New Roman" panose="02020603050405020304" pitchFamily="18" charset="0"/>
                        </a:rPr>
                        <a:t>-1000</a:t>
                      </a:r>
                      <a:endParaRPr lang="en-US" altLang="zh-CN" sz="2400" b="1">
                        <a:solidFill>
                          <a:srgbClr val="0000FF"/>
                        </a:solidFill>
                        <a:latin typeface="Times New Roman" panose="02020603050405020304" pitchFamily="18" charset="0"/>
                        <a:cs typeface="Times New Roman" panose="02020603050405020304" pitchFamily="18" charset="0"/>
                      </a:endParaRPr>
                    </a:p>
                  </a:txBody>
                  <a:tcPr/>
                </a:tc>
                <a:tc>
                  <a:txBody>
                    <a:bodyPr/>
                    <a:p>
                      <a:pPr algn="l">
                        <a:buClrTx/>
                        <a:buSzTx/>
                        <a:buFontTx/>
                        <a:buNone/>
                      </a:pPr>
                      <a:r>
                        <a:rPr lang="en-US" sz="2400" b="0">
                          <a:solidFill>
                            <a:srgbClr val="000000"/>
                          </a:solidFill>
                          <a:latin typeface="Times New Roman" panose="02020603050405020304" pitchFamily="18" charset="0"/>
                          <a:cs typeface="Times New Roman" panose="02020603050405020304" pitchFamily="18" charset="0"/>
                        </a:rPr>
                        <a:t>-31.84%</a:t>
                      </a:r>
                      <a:endParaRPr lang="en-US" sz="2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ctr"/>
                </a:tc>
                <a:tc>
                  <a:txBody>
                    <a:bodyPr/>
                    <a:p>
                      <a:pPr algn="l">
                        <a:buClrTx/>
                        <a:buSzTx/>
                        <a:buFontTx/>
                        <a:buNone/>
                      </a:pPr>
                      <a:r>
                        <a:rPr lang="en-US" sz="2400" b="0">
                          <a:solidFill>
                            <a:srgbClr val="000000"/>
                          </a:solidFill>
                          <a:latin typeface="Times New Roman" panose="02020603050405020304" pitchFamily="18" charset="0"/>
                          <a:cs typeface="Times New Roman" panose="02020603050405020304" pitchFamily="18" charset="0"/>
                        </a:rPr>
                        <a:t>133.7%</a:t>
                      </a:r>
                      <a:endParaRPr lang="en-US" sz="2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ctr"/>
                </a:tc>
                <a:tc>
                  <a:txBody>
                    <a:bodyPr/>
                    <a:p>
                      <a:pPr algn="l">
                        <a:buClrTx/>
                        <a:buSzTx/>
                        <a:buFontTx/>
                        <a:buNone/>
                      </a:pPr>
                      <a:r>
                        <a:rPr lang="en-US" sz="2400" b="0">
                          <a:solidFill>
                            <a:srgbClr val="000000"/>
                          </a:solidFill>
                          <a:latin typeface="Times New Roman" panose="02020603050405020304" pitchFamily="18" charset="0"/>
                          <a:cs typeface="Times New Roman" panose="02020603050405020304" pitchFamily="18" charset="0"/>
                        </a:rPr>
                        <a:t>75.49%</a:t>
                      </a:r>
                      <a:endParaRPr lang="en-US" sz="2400" b="0">
                        <a:solidFill>
                          <a:srgbClr val="000000"/>
                        </a:solidFill>
                        <a:latin typeface="Times New Roman" panose="02020603050405020304" pitchFamily="18" charset="0"/>
                        <a:cs typeface="Times New Roman" panose="02020603050405020304" pitchFamily="18" charset="0"/>
                      </a:endParaRPr>
                    </a:p>
                  </a:txBody>
                  <a:tcPr marL="12700" marR="12700" marT="12700" vert="horz" anchor="ctr"/>
                </a:tc>
                <a:tc>
                  <a:txBody>
                    <a:bodyPr/>
                    <a:p>
                      <a:pPr algn="l">
                        <a:buClrTx/>
                        <a:buSzTx/>
                        <a:buFontTx/>
                        <a:buNone/>
                      </a:pPr>
                      <a:r>
                        <a:rPr lang="en-US" sz="2400">
                          <a:solidFill>
                            <a:srgbClr val="000000"/>
                          </a:solidFill>
                          <a:latin typeface="Times New Roman" panose="02020603050405020304" pitchFamily="18" charset="0"/>
                          <a:cs typeface="Times New Roman" panose="02020603050405020304" pitchFamily="18" charset="0"/>
                        </a:rPr>
                        <a:t>34.16%</a:t>
                      </a:r>
                      <a:endParaRPr lang="en-US" sz="240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
        <p:nvSpPr>
          <p:cNvPr id="34847" name="文本框 4"/>
          <p:cNvSpPr txBox="1"/>
          <p:nvPr/>
        </p:nvSpPr>
        <p:spPr>
          <a:xfrm>
            <a:off x="1431925" y="3789363"/>
            <a:ext cx="5292725" cy="646112"/>
          </a:xfrm>
          <a:prstGeom prst="rect">
            <a:avLst/>
          </a:prstGeom>
          <a:noFill/>
          <a:ln w="9525">
            <a:noFill/>
          </a:ln>
        </p:spPr>
        <p:txBody>
          <a:bodyPr wrap="none" anchor="t">
            <a:spAutoFit/>
          </a:bodyPr>
          <a:p>
            <a:pPr>
              <a:lnSpc>
                <a:spcPct val="150000"/>
              </a:lnSpc>
            </a:pPr>
            <a:r>
              <a:rPr lang="en-US" altLang="zh-CN" sz="2400" b="1" dirty="0">
                <a:solidFill>
                  <a:srgbClr val="C00000"/>
                </a:solidFill>
                <a:latin typeface="Times New Roman" panose="02020603050405020304" pitchFamily="18" charset="0"/>
                <a:ea typeface="宋体" panose="02010600030101010101" pitchFamily="2" charset="-122"/>
              </a:rPr>
              <a:t>Percent change of number at Daocheng</a:t>
            </a:r>
            <a:endParaRPr lang="en-US" altLang="zh-CN" sz="2400" b="1" dirty="0">
              <a:solidFill>
                <a:srgbClr val="C00000"/>
              </a:solidFill>
              <a:latin typeface="Times New Roman" panose="02020603050405020304" pitchFamily="18" charset="0"/>
              <a:ea typeface="宋体" panose="02010600030101010101" pitchFamily="2" charset="-122"/>
            </a:endParaRPr>
          </a:p>
        </p:txBody>
      </p:sp>
      <p:pic>
        <p:nvPicPr>
          <p:cNvPr id="3" name="图片 2"/>
          <p:cNvPicPr>
            <a:picLocks noChangeAspect="1"/>
          </p:cNvPicPr>
          <p:nvPr/>
        </p:nvPicPr>
        <p:blipFill>
          <a:blip r:embed="rId1"/>
          <a:stretch>
            <a:fillRect/>
          </a:stretch>
        </p:blipFill>
        <p:spPr>
          <a:xfrm>
            <a:off x="470535" y="804545"/>
            <a:ext cx="4250690" cy="3128645"/>
          </a:xfrm>
          <a:prstGeom prst="rect">
            <a:avLst/>
          </a:prstGeom>
        </p:spPr>
      </p:pic>
      <p:pic>
        <p:nvPicPr>
          <p:cNvPr id="4" name="图片 3"/>
          <p:cNvPicPr>
            <a:picLocks noChangeAspect="1"/>
          </p:cNvPicPr>
          <p:nvPr/>
        </p:nvPicPr>
        <p:blipFill>
          <a:blip r:embed="rId2"/>
          <a:stretch>
            <a:fillRect/>
          </a:stretch>
        </p:blipFill>
        <p:spPr>
          <a:xfrm>
            <a:off x="4864735" y="814705"/>
            <a:ext cx="4128135" cy="3004185"/>
          </a:xfrm>
          <a:prstGeom prst="rect">
            <a:avLst/>
          </a:prstGeom>
        </p:spPr>
      </p:pic>
      <p:sp>
        <p:nvSpPr>
          <p:cNvPr id="5" name="文本框 4"/>
          <p:cNvSpPr txBox="1"/>
          <p:nvPr/>
        </p:nvSpPr>
        <p:spPr>
          <a:xfrm>
            <a:off x="1654810" y="6068695"/>
            <a:ext cx="6519545" cy="645160"/>
          </a:xfrm>
          <a:prstGeom prst="rect">
            <a:avLst/>
          </a:prstGeom>
          <a:noFill/>
          <a:ln w="9525">
            <a:noFill/>
          </a:ln>
        </p:spPr>
        <p:txBody>
          <a:bodyPr wrap="square" anchor="t">
            <a:spAutoFit/>
          </a:bodyPr>
          <a:p>
            <a:pPr>
              <a:lnSpc>
                <a:spcPct val="150000"/>
              </a:lnSpc>
            </a:pPr>
            <a:r>
              <a:rPr lang="en-US" altLang="zh-CN" sz="2400" b="1" dirty="0">
                <a:solidFill>
                  <a:srgbClr val="C00000"/>
                </a:solidFill>
                <a:latin typeface="Times New Roman" panose="02020603050405020304" pitchFamily="18" charset="0"/>
                <a:ea typeface="宋体" panose="02010600030101010101" pitchFamily="2" charset="-122"/>
              </a:rPr>
              <a:t>It can not be explaied by RREA  mechanism.</a:t>
            </a:r>
            <a:endParaRPr lang="en-US" altLang="zh-CN" sz="2400" b="1" dirty="0">
              <a:solidFill>
                <a:srgbClr val="C0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47"/>
                                        </p:tgtEl>
                                        <p:attrNameLst>
                                          <p:attrName>style.visibility</p:attrName>
                                        </p:attrNameLst>
                                      </p:cBhvr>
                                      <p:to>
                                        <p:strVal val="visible"/>
                                      </p:to>
                                    </p:set>
                                    <p:animEffect transition="in" filter="wipe(down)">
                                      <p:cBhvr>
                                        <p:cTn id="7" dur="500"/>
                                        <p:tgtEl>
                                          <p:spTgt spid="3484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500"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482600" y="753745"/>
            <a:ext cx="8178800" cy="5560060"/>
            <a:chOff x="760" y="1108"/>
            <a:chExt cx="12880" cy="8756"/>
          </a:xfrm>
        </p:grpSpPr>
        <p:sp>
          <p:nvSpPr>
            <p:cNvPr id="36867" name="Line 8"/>
            <p:cNvSpPr/>
            <p:nvPr/>
          </p:nvSpPr>
          <p:spPr>
            <a:xfrm>
              <a:off x="760" y="1108"/>
              <a:ext cx="12880" cy="0"/>
            </a:xfrm>
            <a:prstGeom prst="line">
              <a:avLst/>
            </a:prstGeom>
            <a:ln w="66675" cap="rnd" cmpd="sng">
              <a:solidFill>
                <a:srgbClr val="0000FF"/>
              </a:solidFill>
              <a:prstDash val="solid"/>
              <a:bevel/>
              <a:headEnd type="none" w="med" len="med"/>
              <a:tailEnd type="none" w="med" len="med"/>
            </a:ln>
          </p:spPr>
        </p:sp>
        <p:pic>
          <p:nvPicPr>
            <p:cNvPr id="5" name="图片 4"/>
            <p:cNvPicPr>
              <a:picLocks noChangeAspect="1"/>
            </p:cNvPicPr>
            <p:nvPr/>
          </p:nvPicPr>
          <p:blipFill>
            <a:blip r:embed="rId1"/>
            <a:stretch>
              <a:fillRect/>
            </a:stretch>
          </p:blipFill>
          <p:spPr>
            <a:xfrm>
              <a:off x="1015" y="1656"/>
              <a:ext cx="11923" cy="8208"/>
            </a:xfrm>
            <a:prstGeom prst="rect">
              <a:avLst/>
            </a:prstGeom>
          </p:spPr>
        </p:pic>
        <p:graphicFrame>
          <p:nvGraphicFramePr>
            <p:cNvPr id="3" name="对象 2">
              <a:hlinkClick r:id="" action="ppaction://ole?verb="/>
            </p:cNvPr>
            <p:cNvGraphicFramePr>
              <a:graphicFrameLocks noChangeAspect="1"/>
            </p:cNvGraphicFramePr>
            <p:nvPr/>
          </p:nvGraphicFramePr>
          <p:xfrm>
            <a:off x="9227" y="2464"/>
            <a:ext cx="431" cy="467"/>
          </p:xfrm>
          <a:graphic>
            <a:graphicData uri="http://schemas.openxmlformats.org/presentationml/2006/ole">
              <mc:AlternateContent xmlns:mc="http://schemas.openxmlformats.org/markup-compatibility/2006">
                <mc:Choice xmlns:v="urn:schemas-microsoft-com:vml" Requires="v">
                  <p:oleObj spid="_x0000_s1025" name="" r:id="rId2" imgW="152400" imgH="165100" progId="Equation.KSEE3">
                    <p:embed/>
                  </p:oleObj>
                </mc:Choice>
                <mc:Fallback>
                  <p:oleObj name="" r:id="rId2" imgW="152400" imgH="165100" progId="Equation.KSEE3">
                    <p:embed/>
                    <p:pic>
                      <p:nvPicPr>
                        <p:cNvPr id="0" name="图片 1024"/>
                        <p:cNvPicPr/>
                        <p:nvPr/>
                      </p:nvPicPr>
                      <p:blipFill>
                        <a:blip r:embed="rId3"/>
                        <a:stretch>
                          <a:fillRect/>
                        </a:stretch>
                      </p:blipFill>
                      <p:spPr>
                        <a:xfrm>
                          <a:off x="9227" y="2464"/>
                          <a:ext cx="431" cy="467"/>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9992" y="1873"/>
            <a:ext cx="431" cy="467"/>
          </p:xfrm>
          <a:graphic>
            <a:graphicData uri="http://schemas.openxmlformats.org/presentationml/2006/ole">
              <mc:AlternateContent xmlns:mc="http://schemas.openxmlformats.org/markup-compatibility/2006">
                <mc:Choice xmlns:v="urn:schemas-microsoft-com:vml" Requires="v">
                  <p:oleObj spid="_x0000_s2" name="" r:id="rId4" imgW="152400" imgH="165100" progId="Equation.KSEE3">
                    <p:embed/>
                  </p:oleObj>
                </mc:Choice>
                <mc:Fallback>
                  <p:oleObj name="" r:id="rId4" imgW="152400" imgH="165100" progId="Equation.KSEE3">
                    <p:embed/>
                    <p:pic>
                      <p:nvPicPr>
                        <p:cNvPr id="0" name="图片 1024"/>
                        <p:cNvPicPr/>
                        <p:nvPr/>
                      </p:nvPicPr>
                      <p:blipFill>
                        <a:blip r:embed="rId5"/>
                        <a:stretch>
                          <a:fillRect/>
                        </a:stretch>
                      </p:blipFill>
                      <p:spPr>
                        <a:xfrm>
                          <a:off x="9992" y="1873"/>
                          <a:ext cx="431" cy="467"/>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10531" y="3750"/>
            <a:ext cx="431" cy="503"/>
          </p:xfrm>
          <a:graphic>
            <a:graphicData uri="http://schemas.openxmlformats.org/presentationml/2006/ole">
              <mc:AlternateContent xmlns:mc="http://schemas.openxmlformats.org/markup-compatibility/2006">
                <mc:Choice xmlns:v="urn:schemas-microsoft-com:vml" Requires="v">
                  <p:oleObj spid="_x0000_s7" name="" r:id="rId6" imgW="152400" imgH="177165" progId="Equation.KSEE3">
                    <p:embed/>
                  </p:oleObj>
                </mc:Choice>
                <mc:Fallback>
                  <p:oleObj name="" r:id="rId6" imgW="152400" imgH="177165" progId="Equation.KSEE3">
                    <p:embed/>
                    <p:pic>
                      <p:nvPicPr>
                        <p:cNvPr id="0" name="图片 1024"/>
                        <p:cNvPicPr/>
                        <p:nvPr/>
                      </p:nvPicPr>
                      <p:blipFill>
                        <a:blip r:embed="rId7"/>
                        <a:stretch>
                          <a:fillRect/>
                        </a:stretch>
                      </p:blipFill>
                      <p:spPr>
                        <a:xfrm>
                          <a:off x="10531" y="3750"/>
                          <a:ext cx="431" cy="503"/>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10148" y="6227"/>
            <a:ext cx="467" cy="469"/>
          </p:xfrm>
          <a:graphic>
            <a:graphicData uri="http://schemas.openxmlformats.org/presentationml/2006/ole">
              <mc:AlternateContent xmlns:mc="http://schemas.openxmlformats.org/markup-compatibility/2006">
                <mc:Choice xmlns:v="urn:schemas-microsoft-com:vml" Requires="v">
                  <p:oleObj spid="_x0000_s9" name="" r:id="rId8" imgW="165100" imgH="165100" progId="Equation.KSEE3">
                    <p:embed/>
                  </p:oleObj>
                </mc:Choice>
                <mc:Fallback>
                  <p:oleObj name="" r:id="rId8" imgW="165100" imgH="165100" progId="Equation.KSEE3">
                    <p:embed/>
                    <p:pic>
                      <p:nvPicPr>
                        <p:cNvPr id="0" name="图片 1024"/>
                        <p:cNvPicPr/>
                        <p:nvPr/>
                      </p:nvPicPr>
                      <p:blipFill>
                        <a:blip r:embed="rId9"/>
                        <a:stretch>
                          <a:fillRect/>
                        </a:stretch>
                      </p:blipFill>
                      <p:spPr>
                        <a:xfrm>
                          <a:off x="10148" y="6227"/>
                          <a:ext cx="467" cy="469"/>
                        </a:xfrm>
                        <a:prstGeom prst="rect">
                          <a:avLst/>
                        </a:prstGeom>
                      </p:spPr>
                    </p:pic>
                  </p:oleObj>
                </mc:Fallback>
              </mc:AlternateContent>
            </a:graphicData>
          </a:graphic>
        </p:graphicFrame>
      </p:grpSp>
      <p:cxnSp>
        <p:nvCxnSpPr>
          <p:cNvPr id="11" name="直接连接符 10"/>
          <p:cNvCxnSpPr/>
          <p:nvPr/>
        </p:nvCxnSpPr>
        <p:spPr>
          <a:xfrm>
            <a:off x="6145530" y="1343025"/>
            <a:ext cx="23495" cy="4176395"/>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graphicFrame>
        <p:nvGraphicFramePr>
          <p:cNvPr id="12" name="对象 11">
            <a:hlinkClick r:id="" action="ppaction://ole?verb="/>
          </p:cNvPr>
          <p:cNvGraphicFramePr>
            <a:graphicFrameLocks noChangeAspect="1"/>
          </p:cNvGraphicFramePr>
          <p:nvPr/>
        </p:nvGraphicFramePr>
        <p:xfrm>
          <a:off x="7941310" y="2992120"/>
          <a:ext cx="296545" cy="297815"/>
        </p:xfrm>
        <a:graphic>
          <a:graphicData uri="http://schemas.openxmlformats.org/presentationml/2006/ole">
            <mc:AlternateContent xmlns:mc="http://schemas.openxmlformats.org/markup-compatibility/2006">
              <mc:Choice xmlns:v="urn:schemas-microsoft-com:vml" Requires="v">
                <p:oleObj spid="_x0000_s13" name="" r:id="rId10" imgW="165100" imgH="165100" progId="Equation.KSEE3">
                  <p:embed/>
                </p:oleObj>
              </mc:Choice>
              <mc:Fallback>
                <p:oleObj name="" r:id="rId10" imgW="165100" imgH="165100" progId="Equation.KSEE3">
                  <p:embed/>
                  <p:pic>
                    <p:nvPicPr>
                      <p:cNvPr id="0" name="图片 1024"/>
                      <p:cNvPicPr/>
                      <p:nvPr/>
                    </p:nvPicPr>
                    <p:blipFill>
                      <a:blip r:embed="rId11"/>
                      <a:stretch>
                        <a:fillRect/>
                      </a:stretch>
                    </p:blipFill>
                    <p:spPr>
                      <a:xfrm>
                        <a:off x="7941310" y="2992120"/>
                        <a:ext cx="296545" cy="297815"/>
                      </a:xfrm>
                      <a:prstGeom prst="rect">
                        <a:avLst/>
                      </a:prstGeom>
                    </p:spPr>
                  </p:pic>
                </p:oleObj>
              </mc:Fallback>
            </mc:AlternateContent>
          </a:graphicData>
        </a:graphic>
      </p:graphicFrame>
      <p:graphicFrame>
        <p:nvGraphicFramePr>
          <p:cNvPr id="14" name="对象 13">
            <a:hlinkClick r:id="" action="ppaction://ole?verb="/>
          </p:cNvPr>
          <p:cNvGraphicFramePr>
            <a:graphicFrameLocks noChangeAspect="1"/>
          </p:cNvGraphicFramePr>
          <p:nvPr/>
        </p:nvGraphicFramePr>
        <p:xfrm>
          <a:off x="7940993" y="1687195"/>
          <a:ext cx="274320" cy="297815"/>
        </p:xfrm>
        <a:graphic>
          <a:graphicData uri="http://schemas.openxmlformats.org/presentationml/2006/ole">
            <mc:AlternateContent xmlns:mc="http://schemas.openxmlformats.org/markup-compatibility/2006">
              <mc:Choice xmlns:v="urn:schemas-microsoft-com:vml" Requires="v">
                <p:oleObj spid="_x0000_s15" name="" r:id="rId12" imgW="152400" imgH="165100" progId="Equation.KSEE3">
                  <p:embed/>
                </p:oleObj>
              </mc:Choice>
              <mc:Fallback>
                <p:oleObj name="" r:id="rId12" imgW="152400" imgH="165100" progId="Equation.KSEE3">
                  <p:embed/>
                  <p:pic>
                    <p:nvPicPr>
                      <p:cNvPr id="0" name="图片 1024"/>
                      <p:cNvPicPr/>
                      <p:nvPr/>
                    </p:nvPicPr>
                    <p:blipFill>
                      <a:blip r:embed="rId13"/>
                      <a:stretch>
                        <a:fillRect/>
                      </a:stretch>
                    </p:blipFill>
                    <p:spPr>
                      <a:xfrm>
                        <a:off x="7940993" y="1687195"/>
                        <a:ext cx="274320" cy="297815"/>
                      </a:xfrm>
                      <a:prstGeom prst="rect">
                        <a:avLst/>
                      </a:prstGeom>
                    </p:spPr>
                  </p:pic>
                </p:oleObj>
              </mc:Fallback>
            </mc:AlternateContent>
          </a:graphicData>
        </a:graphic>
      </p:graphicFrame>
      <p:sp>
        <p:nvSpPr>
          <p:cNvPr id="34817" name="文本框 1"/>
          <p:cNvSpPr txBox="1"/>
          <p:nvPr/>
        </p:nvSpPr>
        <p:spPr>
          <a:xfrm>
            <a:off x="874872" y="-87312"/>
            <a:ext cx="6685915"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Longitudinal Development </a:t>
            </a:r>
            <a:r>
              <a:rPr lang="en-US" altLang="zh-CN" sz="2800" b="1" dirty="0">
                <a:solidFill>
                  <a:srgbClr val="0000FF"/>
                </a:solidFill>
                <a:latin typeface="Times New Roman" panose="02020603050405020304" pitchFamily="18" charset="0"/>
                <a:ea typeface="黑体" panose="02010609060101010101" pitchFamily="49" charset="-122"/>
                <a:cs typeface="Times New Roman" panose="02020603050405020304" pitchFamily="18" charset="0"/>
                <a:sym typeface="+mn-ea"/>
              </a:rPr>
              <a:t> in  </a:t>
            </a:r>
            <a:r>
              <a:rPr lang="en-US" altLang="zh-CN" sz="2800" b="1" dirty="0">
                <a:solidFill>
                  <a:srgbClr val="0000FF"/>
                </a:solidFill>
                <a:latin typeface="Times New Roman" panose="02020603050405020304" pitchFamily="18" charset="0"/>
                <a:ea typeface="微软雅黑" panose="020B0503020204020204" charset="-122"/>
                <a:cs typeface="Times New Roman" panose="02020603050405020304" pitchFamily="18" charset="0"/>
                <a:sym typeface="+mn-ea"/>
              </a:rPr>
              <a:t>±1000V/cm</a:t>
            </a:r>
            <a:endPar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16" name="文本框 15"/>
          <p:cNvSpPr txBox="1"/>
          <p:nvPr/>
        </p:nvSpPr>
        <p:spPr>
          <a:xfrm>
            <a:off x="4187825" y="2431415"/>
            <a:ext cx="768985" cy="645160"/>
          </a:xfrm>
          <a:prstGeom prst="rect">
            <a:avLst/>
          </a:prstGeom>
          <a:noFill/>
          <a:ln w="9525">
            <a:noFill/>
            <a:miter lim="800000"/>
          </a:ln>
        </p:spPr>
        <p:txBody>
          <a:bodyPr wrap="square" rtlCol="0">
            <a:spAutoFit/>
          </a:bodyPr>
          <a:p>
            <a:pPr>
              <a:lnSpc>
                <a:spcPct val="150000"/>
              </a:lnSpc>
            </a:pPr>
            <a:r>
              <a:rPr lang="en-US" altLang="zh-CN" sz="2400" b="1" i="1" dirty="0">
                <a:solidFill>
                  <a:srgbClr val="C00000"/>
                </a:solidFill>
                <a:latin typeface="Times New Roman" panose="02020603050405020304" pitchFamily="18" charset="0"/>
                <a:cs typeface="Times New Roman" panose="02020603050405020304" pitchFamily="18" charset="0"/>
              </a:rPr>
              <a:t>E</a:t>
            </a:r>
            <a:r>
              <a:rPr lang="en-US" altLang="zh-CN" sz="2400" dirty="0">
                <a:solidFill>
                  <a:srgbClr val="C00000"/>
                </a:solidFill>
                <a:latin typeface="Times New Roman" panose="02020603050405020304" pitchFamily="18" charset="0"/>
                <a:cs typeface="Times New Roman" panose="02020603050405020304" pitchFamily="18" charset="0"/>
              </a:rPr>
              <a:t>=0</a:t>
            </a:r>
            <a:endParaRPr lang="en-US" altLang="zh-CN" sz="2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1"/>
          <p:cNvSpPr>
            <a:spLocks noGrp="1"/>
          </p:cNvSpPr>
          <p:nvPr>
            <p:ph type="title"/>
          </p:nvPr>
        </p:nvSpPr>
        <p:spPr>
          <a:xfrm>
            <a:off x="336550" y="-19050"/>
            <a:ext cx="8229600" cy="1143000"/>
          </a:xfrm>
        </p:spPr>
        <p:txBody>
          <a:bodyPr vert="horz" wrap="square" lIns="91440" tIns="45720" rIns="91440" bIns="45720" anchor="ctr"/>
          <a:p>
            <a:pPr marL="0" marR="0" indent="0" algn="ctr" defTabSz="914400" rtl="0" eaLnBrk="1" fontAlgn="base" latinLnBrk="0" hangingPunct="1">
              <a:lnSpc>
                <a:spcPct val="100000"/>
              </a:lnSpc>
              <a:spcBef>
                <a:spcPct val="0"/>
              </a:spcBef>
              <a:spcAft>
                <a:spcPct val="0"/>
              </a:spcAft>
              <a:buClrTx/>
              <a:buSzTx/>
              <a:buFontTx/>
              <a:buNone/>
            </a:pPr>
            <a:r>
              <a:rPr kumimoji="1" lang="de-DE" sz="4800" b="1" i="0" u="none" strike="noStrike" kern="1200" cap="none" spc="0" normalizeH="0" baseline="0" noProof="0" smtClean="0">
                <a:ln>
                  <a:noFill/>
                </a:ln>
                <a:solidFill>
                  <a:srgbClr val="FF0000"/>
                </a:solidFill>
                <a:effectLst>
                  <a:outerShdw blurRad="38100" dist="38100" dir="2700000" algn="tl">
                    <a:srgbClr val="C0C0C0"/>
                  </a:outerShdw>
                </a:effectLst>
                <a:uLnTx/>
                <a:uFillTx/>
                <a:latin typeface="+mj-lt"/>
                <a:ea typeface="+mj-ea"/>
                <a:cs typeface="+mj-cs"/>
                <a:sym typeface="+mn-ea"/>
              </a:rPr>
              <a:t>Outline</a:t>
            </a:r>
            <a:endParaRPr kumimoji="0" lang="zh-CN" altLang="en-US" sz="4800" b="0" i="0" u="none" strike="noStrike" kern="0" cap="none" spc="0" normalizeH="0" baseline="0" noProof="1" dirty="0">
              <a:solidFill>
                <a:srgbClr val="FF3300"/>
              </a:solidFill>
              <a:latin typeface="+mj-lt"/>
              <a:ea typeface="黑体" panose="02010609060101010101" pitchFamily="49" charset="-122"/>
              <a:cs typeface="+mj-cs"/>
            </a:endParaRPr>
          </a:p>
        </p:txBody>
      </p:sp>
      <p:sp>
        <p:nvSpPr>
          <p:cNvPr id="11266" name="Line 8"/>
          <p:cNvSpPr/>
          <p:nvPr/>
        </p:nvSpPr>
        <p:spPr>
          <a:xfrm>
            <a:off x="427038" y="939800"/>
            <a:ext cx="8137525" cy="0"/>
          </a:xfrm>
          <a:prstGeom prst="line">
            <a:avLst/>
          </a:prstGeom>
          <a:ln w="38100" cap="flat" cmpd="sng">
            <a:solidFill>
              <a:srgbClr val="0000FF"/>
            </a:solidFill>
            <a:prstDash val="solid"/>
            <a:round/>
            <a:headEnd type="none" w="med" len="med"/>
            <a:tailEnd type="none" w="med" len="med"/>
          </a:ln>
        </p:spPr>
      </p:sp>
      <p:sp>
        <p:nvSpPr>
          <p:cNvPr id="2" name="TextBox 4"/>
          <p:cNvSpPr txBox="1"/>
          <p:nvPr/>
        </p:nvSpPr>
        <p:spPr>
          <a:xfrm>
            <a:off x="336550" y="1112838"/>
            <a:ext cx="8959850" cy="5262245"/>
          </a:xfrm>
          <a:prstGeom prst="rect">
            <a:avLst/>
          </a:prstGeom>
          <a:noFill/>
          <a:ln w="9525">
            <a:noFill/>
          </a:ln>
        </p:spPr>
        <p:txBody>
          <a:bodyPr wrap="square" anchor="t">
            <a:spAutoFit/>
          </a:bodyPr>
          <a:p>
            <a:pPr marL="514350" indent="-514350">
              <a:lnSpc>
                <a:spcPct val="150000"/>
              </a:lnSpc>
              <a:spcBef>
                <a:spcPts val="600"/>
              </a:spcBef>
              <a:buFont typeface="Arial" panose="020B0604020202020204" pitchFamily="34" charset="0"/>
              <a:buChar char="•"/>
            </a:pPr>
            <a:r>
              <a:rPr lang="en-US" altLang="zh-CN" sz="3200" dirty="0">
                <a:solidFill>
                  <a:srgbClr val="0000FF"/>
                </a:solidFill>
                <a:latin typeface="Times New Roman" panose="02020603050405020304" pitchFamily="18" charset="0"/>
                <a:ea typeface="黑体" panose="02010609060101010101" pitchFamily="49" charset="-122"/>
              </a:rPr>
              <a:t> Introduction </a:t>
            </a:r>
            <a:endParaRPr lang="zh-CN" altLang="en-US" sz="3200" dirty="0">
              <a:solidFill>
                <a:srgbClr val="0000FF"/>
              </a:solidFill>
              <a:latin typeface="Times New Roman" panose="02020603050405020304" pitchFamily="18" charset="0"/>
              <a:ea typeface="黑体" panose="02010609060101010101" pitchFamily="49" charset="-122"/>
            </a:endParaRPr>
          </a:p>
          <a:p>
            <a:pPr marL="514350" indent="-514350">
              <a:lnSpc>
                <a:spcPct val="150000"/>
              </a:lnSpc>
              <a:spcBef>
                <a:spcPts val="600"/>
              </a:spcBef>
              <a:buFont typeface="Arial" panose="020B0604020202020204" pitchFamily="34" charset="0"/>
              <a:buChar char="•"/>
            </a:pPr>
            <a:r>
              <a:rPr lang="en-US" altLang="zh-CN" sz="3200" dirty="0">
                <a:solidFill>
                  <a:srgbClr val="0000FF"/>
                </a:solidFill>
                <a:latin typeface="Times New Roman" panose="02020603050405020304" pitchFamily="18" charset="0"/>
                <a:ea typeface="黑体" panose="02010609060101010101" pitchFamily="49" charset="-122"/>
              </a:rPr>
              <a:t>Corsika Parameters</a:t>
            </a:r>
            <a:endParaRPr lang="en-US" altLang="zh-CN" sz="3200" dirty="0">
              <a:solidFill>
                <a:srgbClr val="0000FF"/>
              </a:solidFill>
              <a:latin typeface="Times New Roman" panose="02020603050405020304" pitchFamily="18" charset="0"/>
              <a:ea typeface="黑体" panose="02010609060101010101" pitchFamily="49" charset="-122"/>
            </a:endParaRPr>
          </a:p>
          <a:p>
            <a:pPr marL="514350" indent="-514350">
              <a:lnSpc>
                <a:spcPct val="150000"/>
              </a:lnSpc>
              <a:spcBef>
                <a:spcPts val="600"/>
              </a:spcBef>
              <a:buFont typeface="Arial" panose="020B0604020202020204" pitchFamily="34" charset="0"/>
              <a:buChar char="•"/>
            </a:pPr>
            <a:r>
              <a:rPr lang="en-US" altLang="zh-CN" sz="3200" dirty="0">
                <a:solidFill>
                  <a:srgbClr val="0000FF"/>
                </a:solidFill>
                <a:latin typeface="Times New Roman" panose="02020603050405020304" pitchFamily="18" charset="0"/>
                <a:ea typeface="黑体" panose="02010609060101010101" pitchFamily="49" charset="-122"/>
              </a:rPr>
              <a:t>Simulation Results</a:t>
            </a:r>
            <a:endParaRPr lang="en-US" altLang="zh-CN" sz="3200" dirty="0">
              <a:solidFill>
                <a:srgbClr val="0000FF"/>
              </a:solidFill>
              <a:latin typeface="Times New Roman" panose="02020603050405020304" pitchFamily="18" charset="0"/>
              <a:ea typeface="黑体" panose="02010609060101010101" pitchFamily="49" charset="-122"/>
            </a:endParaRPr>
          </a:p>
          <a:p>
            <a:pPr marL="514350" indent="-514350">
              <a:lnSpc>
                <a:spcPct val="150000"/>
              </a:lnSpc>
              <a:spcBef>
                <a:spcPts val="600"/>
              </a:spcBef>
            </a:pPr>
            <a:r>
              <a:rPr lang="en-US" altLang="zh-CN" sz="2400" dirty="0">
                <a:solidFill>
                  <a:srgbClr val="0000FF"/>
                </a:solidFill>
                <a:latin typeface="Times New Roman" panose="02020603050405020304" pitchFamily="18" charset="0"/>
                <a:ea typeface="黑体" panose="02010609060101010101" pitchFamily="49" charset="-122"/>
              </a:rPr>
              <a:t>      </a:t>
            </a:r>
            <a:r>
              <a:rPr lang="en-US" altLang="zh-CN" sz="2400" dirty="0">
                <a:latin typeface="Times New Roman" panose="02020603050405020304" pitchFamily="18" charset="0"/>
                <a:ea typeface="黑体" panose="02010609060101010101" pitchFamily="49" charset="-122"/>
              </a:rPr>
              <a:t>  </a:t>
            </a:r>
            <a:r>
              <a:rPr lang="en-US" altLang="zh-CN" sz="2800" dirty="0">
                <a:latin typeface="Times New Roman" panose="02020603050405020304" pitchFamily="18" charset="0"/>
                <a:ea typeface="黑体" panose="02010609060101010101" pitchFamily="49" charset="-122"/>
              </a:rPr>
              <a:t> </a:t>
            </a:r>
            <a:r>
              <a:rPr lang="en-US" altLang="zh-CN" sz="2400" dirty="0">
                <a:solidFill>
                  <a:srgbClr val="0000FF"/>
                </a:solidFill>
                <a:latin typeface="Times New Roman" panose="02020603050405020304" pitchFamily="18" charset="0"/>
                <a:ea typeface="黑体" panose="02010609060101010101" pitchFamily="49" charset="-122"/>
              </a:rPr>
              <a:t>Longitudinal Development in </a:t>
            </a:r>
            <a:r>
              <a:rPr lang="en-US" altLang="zh-CN" sz="2400" dirty="0">
                <a:solidFill>
                  <a:srgbClr val="0000FF"/>
                </a:solidFill>
                <a:latin typeface="Times New Roman" panose="02020603050405020304" pitchFamily="18" charset="0"/>
                <a:ea typeface="黑体" panose="02010609060101010101" pitchFamily="49" charset="-122"/>
                <a:sym typeface="+mn-ea"/>
              </a:rPr>
              <a:t> </a:t>
            </a:r>
            <a:r>
              <a:rPr lang="en-US" altLang="zh-CN" sz="2400" dirty="0">
                <a:solidFill>
                  <a:srgbClr val="0000FF"/>
                </a:solidFill>
                <a:latin typeface="微软雅黑" panose="020B0503020204020204" charset="-122"/>
                <a:ea typeface="微软雅黑" panose="020B0503020204020204" charset="-122"/>
                <a:sym typeface="+mn-ea"/>
              </a:rPr>
              <a:t>±1000V/cm</a:t>
            </a:r>
            <a:endParaRPr lang="en-US" altLang="zh-CN" sz="2400" dirty="0">
              <a:solidFill>
                <a:srgbClr val="0000FF"/>
              </a:solidFill>
              <a:latin typeface="Times New Roman" panose="02020603050405020304" pitchFamily="18" charset="0"/>
              <a:ea typeface="黑体" panose="02010609060101010101" pitchFamily="49" charset="-122"/>
            </a:endParaRPr>
          </a:p>
          <a:p>
            <a:pPr marL="514350" indent="-514350">
              <a:lnSpc>
                <a:spcPct val="150000"/>
              </a:lnSpc>
              <a:spcBef>
                <a:spcPts val="600"/>
              </a:spcBef>
            </a:pPr>
            <a:r>
              <a:rPr lang="en-US" altLang="zh-CN" sz="2400" dirty="0">
                <a:latin typeface="Times New Roman" panose="02020603050405020304" pitchFamily="18" charset="0"/>
                <a:ea typeface="黑体" panose="02010609060101010101" pitchFamily="49" charset="-122"/>
              </a:rPr>
              <a:t>       </a:t>
            </a:r>
            <a:r>
              <a:rPr lang="en-US" altLang="zh-CN" sz="2400" dirty="0">
                <a:solidFill>
                  <a:srgbClr val="0000FF"/>
                </a:solidFill>
                <a:latin typeface="Times New Roman" panose="02020603050405020304" pitchFamily="18" charset="0"/>
                <a:ea typeface="黑体" panose="02010609060101010101" pitchFamily="49" charset="-122"/>
              </a:rPr>
              <a:t>  Percent change of number in different field</a:t>
            </a:r>
            <a:endParaRPr lang="en-US" altLang="zh-CN" sz="2400" dirty="0">
              <a:solidFill>
                <a:srgbClr val="0000FF"/>
              </a:solidFill>
              <a:latin typeface="Times New Roman" panose="02020603050405020304" pitchFamily="18" charset="0"/>
              <a:ea typeface="黑体" panose="02010609060101010101" pitchFamily="49" charset="-122"/>
            </a:endParaRPr>
          </a:p>
          <a:p>
            <a:pPr marL="514350" indent="-514350">
              <a:lnSpc>
                <a:spcPct val="150000"/>
              </a:lnSpc>
              <a:spcBef>
                <a:spcPts val="600"/>
              </a:spcBef>
            </a:pPr>
            <a:r>
              <a:rPr lang="en-US" altLang="zh-CN" sz="2400" dirty="0">
                <a:solidFill>
                  <a:srgbClr val="0000FF"/>
                </a:solidFill>
                <a:latin typeface="Times New Roman" panose="02020603050405020304" pitchFamily="18" charset="0"/>
                <a:ea typeface="黑体" panose="02010609060101010101" pitchFamily="49" charset="-122"/>
              </a:rPr>
              <a:t>         </a:t>
            </a:r>
            <a:r>
              <a:rPr lang="en-US" altLang="zh-CN" sz="2400" dirty="0">
                <a:solidFill>
                  <a:srgbClr val="0000FF"/>
                </a:solidFill>
                <a:latin typeface="Times New Roman" panose="02020603050405020304" pitchFamily="18" charset="0"/>
                <a:ea typeface="黑体" panose="02010609060101010101" pitchFamily="49" charset="-122"/>
                <a:sym typeface="+mn-ea"/>
              </a:rPr>
              <a:t>Rate of Cosmic Ray in KM2A-EDs </a:t>
            </a:r>
            <a:endParaRPr lang="en-US" altLang="zh-CN" sz="2400" dirty="0">
              <a:solidFill>
                <a:srgbClr val="0000FF"/>
              </a:solidFill>
              <a:latin typeface="Times New Roman" panose="02020603050405020304" pitchFamily="18" charset="0"/>
              <a:ea typeface="黑体" panose="02010609060101010101" pitchFamily="49" charset="-122"/>
              <a:sym typeface="+mn-ea"/>
            </a:endParaRPr>
          </a:p>
          <a:p>
            <a:pPr marL="514350" indent="-514350">
              <a:lnSpc>
                <a:spcPct val="150000"/>
              </a:lnSpc>
              <a:spcBef>
                <a:spcPts val="600"/>
              </a:spcBef>
              <a:buFont typeface="Arial" panose="020B0604020202020204" pitchFamily="34" charset="0"/>
              <a:buChar char="•"/>
            </a:pPr>
            <a:r>
              <a:rPr lang="en-US" altLang="zh-CN" sz="3200" dirty="0">
                <a:solidFill>
                  <a:srgbClr val="0000FF"/>
                </a:solidFill>
                <a:latin typeface="Times New Roman" panose="02020603050405020304" pitchFamily="18" charset="0"/>
                <a:ea typeface="黑体" panose="02010609060101010101" pitchFamily="49" charset="-122"/>
              </a:rPr>
              <a:t>Summary </a:t>
            </a:r>
            <a:endParaRPr lang="en-US" altLang="zh-CN" sz="3200" dirty="0">
              <a:solidFill>
                <a:srgbClr val="0000FF"/>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1"/>
          <p:cNvSpPr txBox="1"/>
          <p:nvPr/>
        </p:nvSpPr>
        <p:spPr>
          <a:xfrm>
            <a:off x="778352" y="-33337"/>
            <a:ext cx="6807835"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Percent change  of number </a:t>
            </a:r>
            <a:r>
              <a:rPr lang="en-US" altLang="zh-CN" sz="2800" b="1" dirty="0">
                <a:solidFill>
                  <a:srgbClr val="0000FF"/>
                </a:solidFill>
                <a:latin typeface="Times New Roman" panose="02020603050405020304" pitchFamily="18" charset="0"/>
                <a:ea typeface="黑体" panose="02010609060101010101" pitchFamily="49" charset="-122"/>
              </a:rPr>
              <a:t>in different field</a:t>
            </a: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 </a:t>
            </a:r>
            <a:endPar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36866" name="文本框 19"/>
          <p:cNvSpPr txBox="1"/>
          <p:nvPr/>
        </p:nvSpPr>
        <p:spPr>
          <a:xfrm>
            <a:off x="242888" y="5076825"/>
            <a:ext cx="9001125" cy="1753235"/>
          </a:xfrm>
          <a:prstGeom prst="rect">
            <a:avLst/>
          </a:prstGeom>
          <a:noFill/>
          <a:ln w="9525">
            <a:noFill/>
          </a:ln>
        </p:spPr>
        <p:txBody>
          <a:bodyPr wrap="square" anchor="t">
            <a:spAutoFit/>
          </a:bodyPr>
          <a:p>
            <a:pPr>
              <a:lnSpc>
                <a:spcPct val="150000"/>
              </a:lnSpc>
            </a:pPr>
            <a:r>
              <a:rPr lang="en-US" altLang="zh-CN" sz="2400" dirty="0">
                <a:solidFill>
                  <a:srgbClr val="C00000"/>
                </a:solidFill>
                <a:latin typeface="Times New Roman" panose="02020603050405020304" pitchFamily="18" charset="0"/>
                <a:ea typeface="宋体" panose="02010600030101010101" pitchFamily="2" charset="-122"/>
              </a:rPr>
              <a:t>In negative electric field, the percent change of number increase with the strength of the field. As for positive field, the sum of the electron and positrion may decline, and the same thing happens to photons.</a:t>
            </a:r>
            <a:endParaRPr lang="en-US" altLang="zh-CN" sz="2400" dirty="0">
              <a:solidFill>
                <a:srgbClr val="C00000"/>
              </a:solidFill>
              <a:latin typeface="Times New Roman" panose="02020603050405020304" pitchFamily="18" charset="0"/>
              <a:ea typeface="宋体" panose="02010600030101010101" pitchFamily="2" charset="-122"/>
            </a:endParaRPr>
          </a:p>
        </p:txBody>
      </p:sp>
      <p:sp>
        <p:nvSpPr>
          <p:cNvPr id="36867" name="Line 8"/>
          <p:cNvSpPr/>
          <p:nvPr/>
        </p:nvSpPr>
        <p:spPr>
          <a:xfrm>
            <a:off x="482600" y="703263"/>
            <a:ext cx="8178800" cy="0"/>
          </a:xfrm>
          <a:prstGeom prst="line">
            <a:avLst/>
          </a:prstGeom>
          <a:ln w="66675" cap="rnd" cmpd="sng">
            <a:solidFill>
              <a:srgbClr val="0000FF"/>
            </a:solidFill>
            <a:prstDash val="solid"/>
            <a:bevel/>
            <a:headEnd type="none" w="med" len="med"/>
            <a:tailEnd type="none" w="med" len="med"/>
          </a:ln>
        </p:spPr>
      </p:sp>
      <p:pic>
        <p:nvPicPr>
          <p:cNvPr id="2" name="图片 1"/>
          <p:cNvPicPr>
            <a:picLocks noChangeAspect="1"/>
          </p:cNvPicPr>
          <p:nvPr/>
        </p:nvPicPr>
        <p:blipFill>
          <a:blip r:embed="rId1"/>
          <a:stretch>
            <a:fillRect/>
          </a:stretch>
        </p:blipFill>
        <p:spPr>
          <a:xfrm>
            <a:off x="1339850" y="919480"/>
            <a:ext cx="5685790" cy="430657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77215" y="702945"/>
            <a:ext cx="7870825" cy="5918200"/>
          </a:xfrm>
          <a:prstGeom prst="rect">
            <a:avLst/>
          </a:prstGeom>
        </p:spPr>
      </p:pic>
      <p:sp>
        <p:nvSpPr>
          <p:cNvPr id="38913" name="Line 8"/>
          <p:cNvSpPr/>
          <p:nvPr/>
        </p:nvSpPr>
        <p:spPr>
          <a:xfrm>
            <a:off x="577850" y="611188"/>
            <a:ext cx="8178800" cy="0"/>
          </a:xfrm>
          <a:prstGeom prst="line">
            <a:avLst/>
          </a:prstGeom>
          <a:ln w="66675" cap="rnd" cmpd="sng">
            <a:solidFill>
              <a:srgbClr val="0000FF"/>
            </a:solidFill>
            <a:prstDash val="solid"/>
            <a:bevel/>
            <a:headEnd type="none" w="med" len="med"/>
            <a:tailEnd type="none" w="med" len="med"/>
          </a:ln>
        </p:spPr>
      </p:sp>
      <p:sp>
        <p:nvSpPr>
          <p:cNvPr id="38919" name="文本框 1"/>
          <p:cNvSpPr txBox="1"/>
          <p:nvPr/>
        </p:nvSpPr>
        <p:spPr>
          <a:xfrm>
            <a:off x="1552575" y="-33337"/>
            <a:ext cx="6408738" cy="736600"/>
          </a:xfrm>
          <a:prstGeom prst="rect">
            <a:avLst/>
          </a:prstGeom>
          <a:noFill/>
          <a:ln w="9525">
            <a:noFill/>
          </a:ln>
        </p:spPr>
        <p:txBody>
          <a:bodyPr wrap="none" anchor="t">
            <a:spAutoFit/>
          </a:bodyPr>
          <a:p>
            <a:pPr algn="ctr">
              <a:lnSpc>
                <a:spcPct val="150000"/>
              </a:lnSpc>
            </a:pPr>
            <a:r>
              <a:rPr lang="en-US" altLang="zh-CN" sz="2800" dirty="0">
                <a:solidFill>
                  <a:srgbClr val="0000FF"/>
                </a:solidFill>
                <a:latin typeface="Times New Roman" panose="02020603050405020304" pitchFamily="18" charset="0"/>
                <a:ea typeface="黑体" panose="02010609060101010101" pitchFamily="49" charset="-122"/>
                <a:sym typeface="宋体" panose="02010600030101010101" pitchFamily="2" charset="-122"/>
              </a:rPr>
              <a:t>Percent change  of number in different field </a:t>
            </a:r>
            <a:endParaRPr lang="en-US" altLang="zh-CN" sz="2800"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grpSp>
        <p:nvGrpSpPr>
          <p:cNvPr id="6" name="组合 5"/>
          <p:cNvGrpSpPr/>
          <p:nvPr/>
        </p:nvGrpSpPr>
        <p:grpSpPr>
          <a:xfrm>
            <a:off x="3540760" y="1478915"/>
            <a:ext cx="3995420" cy="4003040"/>
            <a:chOff x="5576" y="2329"/>
            <a:chExt cx="6292" cy="6304"/>
          </a:xfrm>
        </p:grpSpPr>
        <p:sp>
          <p:nvSpPr>
            <p:cNvPr id="4" name="上箭头 3"/>
            <p:cNvSpPr/>
            <p:nvPr/>
          </p:nvSpPr>
          <p:spPr>
            <a:xfrm>
              <a:off x="10433" y="7111"/>
              <a:ext cx="189" cy="6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 name="矩形 2"/>
            <p:cNvSpPr/>
            <p:nvPr/>
          </p:nvSpPr>
          <p:spPr>
            <a:xfrm>
              <a:off x="7308" y="7469"/>
              <a:ext cx="4210" cy="1164"/>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pic>
          <p:nvPicPr>
            <p:cNvPr id="5" name="图片 4"/>
            <p:cNvPicPr>
              <a:picLocks noChangeAspect="1"/>
            </p:cNvPicPr>
            <p:nvPr/>
          </p:nvPicPr>
          <p:blipFill>
            <a:blip r:embed="rId2"/>
            <a:stretch>
              <a:fillRect/>
            </a:stretch>
          </p:blipFill>
          <p:spPr>
            <a:xfrm>
              <a:off x="5576" y="2329"/>
              <a:ext cx="6292" cy="4782"/>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Line 8"/>
          <p:cNvSpPr/>
          <p:nvPr/>
        </p:nvSpPr>
        <p:spPr>
          <a:xfrm>
            <a:off x="482600" y="703263"/>
            <a:ext cx="8178800" cy="0"/>
          </a:xfrm>
          <a:prstGeom prst="line">
            <a:avLst/>
          </a:prstGeom>
          <a:ln w="66675" cap="rnd" cmpd="sng">
            <a:solidFill>
              <a:srgbClr val="0000FF"/>
            </a:solidFill>
            <a:prstDash val="solid"/>
            <a:bevel/>
            <a:headEnd type="none" w="med" len="med"/>
            <a:tailEnd type="none" w="med" len="med"/>
          </a:ln>
        </p:spPr>
      </p:sp>
      <p:sp>
        <p:nvSpPr>
          <p:cNvPr id="40963" name="文本框 1"/>
          <p:cNvSpPr txBox="1"/>
          <p:nvPr/>
        </p:nvSpPr>
        <p:spPr>
          <a:xfrm>
            <a:off x="1935004" y="-33337"/>
            <a:ext cx="5643880" cy="737235"/>
          </a:xfrm>
          <a:prstGeom prst="rect">
            <a:avLst/>
          </a:prstGeom>
          <a:noFill/>
          <a:ln w="9525">
            <a:noFill/>
          </a:ln>
        </p:spPr>
        <p:txBody>
          <a:bodyPr wrap="none" anchor="t">
            <a:spAutoFit/>
          </a:bodyPr>
          <a:p>
            <a:pPr algn="ctr">
              <a:lnSpc>
                <a:spcPct val="150000"/>
              </a:lnSpc>
            </a:pP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Rate of C</a:t>
            </a: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osmic </a:t>
            </a:r>
            <a:r>
              <a:rPr lang="en-US" altLang="zh-CN" sz="2800" b="1" dirty="0">
                <a:solidFill>
                  <a:srgbClr val="0000FF"/>
                </a:solidFill>
                <a:latin typeface="Times New Roman" panose="02020603050405020304" pitchFamily="18" charset="0"/>
                <a:ea typeface="黑体" panose="02010609060101010101" pitchFamily="49" charset="-122"/>
              </a:rPr>
              <a:t> Ray </a:t>
            </a:r>
            <a:r>
              <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rPr>
              <a:t> in </a:t>
            </a:r>
            <a:r>
              <a:rPr lang="en-US" altLang="zh-CN" sz="2800" b="1" dirty="0">
                <a:solidFill>
                  <a:srgbClr val="0000FF"/>
                </a:solidFill>
                <a:latin typeface="Times New Roman" panose="02020603050405020304" pitchFamily="18" charset="0"/>
                <a:ea typeface="黑体" panose="02010609060101010101" pitchFamily="49" charset="-122"/>
                <a:sym typeface="+mn-ea"/>
              </a:rPr>
              <a:t>KM2A-EDs</a:t>
            </a:r>
            <a:endParaRPr lang="en-US" altLang="zh-CN" sz="2800" b="1" dirty="0">
              <a:solidFill>
                <a:srgbClr val="0000FF"/>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3" name="文本框 2"/>
          <p:cNvSpPr txBox="1"/>
          <p:nvPr/>
        </p:nvSpPr>
        <p:spPr>
          <a:xfrm>
            <a:off x="408940" y="5814060"/>
            <a:ext cx="8588375" cy="953135"/>
          </a:xfrm>
          <a:prstGeom prst="rect">
            <a:avLst/>
          </a:prstGeom>
          <a:noFill/>
          <a:ln w="9525">
            <a:noFill/>
            <a:miter lim="800000"/>
          </a:ln>
        </p:spPr>
        <p:txBody>
          <a:bodyPr wrap="square" rtlCol="0" anchor="t">
            <a:spAutoFit/>
          </a:bodyPr>
          <a:p>
            <a:pPr algn="l">
              <a:buFont typeface="Arial" panose="020B0604020202020204" pitchFamily="34" charset="0"/>
            </a:pPr>
            <a:r>
              <a:rPr lang="en-US" altLang="zh-CN" sz="2800" dirty="0">
                <a:solidFill>
                  <a:srgbClr val="C00000"/>
                </a:solidFill>
                <a:latin typeface="Times New Roman" panose="02020603050405020304" pitchFamily="18" charset="0"/>
                <a:cs typeface="Times New Roman" panose="02020603050405020304" pitchFamily="18" charset="0"/>
                <a:sym typeface="+mn-ea"/>
              </a:rPr>
              <a:t>The rates of the cosmic ray in field are increasing and the increases are more obvious in the negative electric field!</a:t>
            </a:r>
            <a:endParaRPr lang="en-US" altLang="zh-CN" sz="2800" dirty="0">
              <a:solidFill>
                <a:srgbClr val="C00000"/>
              </a:solidFill>
              <a:latin typeface="Times New Roman" panose="02020603050405020304" pitchFamily="18" charset="0"/>
              <a:cs typeface="Times New Roman" panose="02020603050405020304" pitchFamily="18" charset="0"/>
              <a:sym typeface="+mn-ea"/>
            </a:endParaRPr>
          </a:p>
        </p:txBody>
      </p:sp>
      <p:grpSp>
        <p:nvGrpSpPr>
          <p:cNvPr id="15" name="组合 14"/>
          <p:cNvGrpSpPr/>
          <p:nvPr/>
        </p:nvGrpSpPr>
        <p:grpSpPr>
          <a:xfrm>
            <a:off x="194310" y="750570"/>
            <a:ext cx="8802370" cy="3171825"/>
            <a:chOff x="306" y="1521"/>
            <a:chExt cx="13862" cy="4995"/>
          </a:xfrm>
        </p:grpSpPr>
        <p:pic>
          <p:nvPicPr>
            <p:cNvPr id="14" name="图片 13"/>
            <p:cNvPicPr>
              <a:picLocks noChangeAspect="1"/>
            </p:cNvPicPr>
            <p:nvPr/>
          </p:nvPicPr>
          <p:blipFill>
            <a:blip r:embed="rId1"/>
            <a:stretch>
              <a:fillRect/>
            </a:stretch>
          </p:blipFill>
          <p:spPr>
            <a:xfrm>
              <a:off x="7298" y="1521"/>
              <a:ext cx="6870" cy="4995"/>
            </a:xfrm>
            <a:prstGeom prst="rect">
              <a:avLst/>
            </a:prstGeom>
          </p:spPr>
        </p:pic>
        <p:sp>
          <p:nvSpPr>
            <p:cNvPr id="24579" name="文本框 6"/>
            <p:cNvSpPr txBox="1"/>
            <p:nvPr/>
          </p:nvSpPr>
          <p:spPr>
            <a:xfrm>
              <a:off x="9430" y="1842"/>
              <a:ext cx="1251" cy="580"/>
            </a:xfrm>
            <a:prstGeom prst="rect">
              <a:avLst/>
            </a:prstGeom>
            <a:noFill/>
            <a:ln w="9525">
              <a:noFill/>
            </a:ln>
          </p:spPr>
          <p:txBody>
            <a:bodyPr wrap="square" anchor="t">
              <a:spAutoFit/>
            </a:bodyPr>
            <a:p>
              <a:r>
                <a:rPr lang="en-US" altLang="zh-CN">
                  <a:solidFill>
                    <a:schemeClr val="tx1"/>
                  </a:solidFill>
                  <a:latin typeface="Arial" panose="020B0604020202020204" pitchFamily="34" charset="0"/>
                  <a:ea typeface="宋体" panose="02010600030101010101" pitchFamily="2" charset="-122"/>
                </a:rPr>
                <a:t>P+He</a:t>
              </a:r>
              <a:endParaRPr lang="en-US" altLang="zh-CN">
                <a:solidFill>
                  <a:schemeClr val="tx1"/>
                </a:solidFill>
                <a:latin typeface="Arial" panose="020B0604020202020204" pitchFamily="34" charset="0"/>
                <a:ea typeface="宋体" panose="02010600030101010101" pitchFamily="2" charset="-122"/>
              </a:endParaRPr>
            </a:p>
          </p:txBody>
        </p:sp>
        <p:pic>
          <p:nvPicPr>
            <p:cNvPr id="13" name="图片 12"/>
            <p:cNvPicPr>
              <a:picLocks noChangeAspect="1"/>
            </p:cNvPicPr>
            <p:nvPr/>
          </p:nvPicPr>
          <p:blipFill>
            <a:blip r:embed="rId2"/>
            <a:stretch>
              <a:fillRect/>
            </a:stretch>
          </p:blipFill>
          <p:spPr>
            <a:xfrm>
              <a:off x="306" y="1536"/>
              <a:ext cx="6885" cy="4980"/>
            </a:xfrm>
            <a:prstGeom prst="rect">
              <a:avLst/>
            </a:prstGeom>
          </p:spPr>
        </p:pic>
        <p:sp>
          <p:nvSpPr>
            <p:cNvPr id="6" name="文本框 6"/>
            <p:cNvSpPr txBox="1"/>
            <p:nvPr/>
          </p:nvSpPr>
          <p:spPr>
            <a:xfrm>
              <a:off x="2361" y="1821"/>
              <a:ext cx="1251" cy="580"/>
            </a:xfrm>
            <a:prstGeom prst="rect">
              <a:avLst/>
            </a:prstGeom>
            <a:noFill/>
            <a:ln w="9525">
              <a:noFill/>
            </a:ln>
          </p:spPr>
          <p:txBody>
            <a:bodyPr wrap="square" anchor="t">
              <a:spAutoFit/>
            </a:bodyPr>
            <a:p>
              <a:r>
                <a:rPr lang="en-US" altLang="zh-CN">
                  <a:solidFill>
                    <a:schemeClr val="tx1"/>
                  </a:solidFill>
                  <a:latin typeface="Arial" panose="020B0604020202020204" pitchFamily="34" charset="0"/>
                  <a:ea typeface="宋体" panose="02010600030101010101" pitchFamily="2" charset="-122"/>
                </a:rPr>
                <a:t>P+He</a:t>
              </a:r>
              <a:endParaRPr lang="en-US" altLang="zh-CN">
                <a:solidFill>
                  <a:schemeClr val="tx1"/>
                </a:solidFill>
                <a:latin typeface="Arial" panose="020B0604020202020204" pitchFamily="34" charset="0"/>
                <a:ea typeface="宋体" panose="02010600030101010101" pitchFamily="2" charset="-122"/>
              </a:endParaRPr>
            </a:p>
          </p:txBody>
        </p:sp>
      </p:grpSp>
      <p:graphicFrame>
        <p:nvGraphicFramePr>
          <p:cNvPr id="16" name="表格 15"/>
          <p:cNvGraphicFramePr/>
          <p:nvPr/>
        </p:nvGraphicFramePr>
        <p:xfrm>
          <a:off x="609600" y="4134485"/>
          <a:ext cx="7472680" cy="1539240"/>
        </p:xfrm>
        <a:graphic>
          <a:graphicData uri="http://schemas.openxmlformats.org/drawingml/2006/table">
            <a:tbl>
              <a:tblPr firstRow="1" bandRow="1">
                <a:tableStyleId>{5C22544A-7EE6-4342-B048-85BDC9FD1C3A}</a:tableStyleId>
              </a:tblPr>
              <a:tblGrid>
                <a:gridCol w="2311400"/>
                <a:gridCol w="673735"/>
                <a:gridCol w="781685"/>
                <a:gridCol w="1155700"/>
                <a:gridCol w="1080135"/>
                <a:gridCol w="1470025"/>
              </a:tblGrid>
              <a:tr h="492760">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sym typeface="+mn-ea"/>
                        </a:rPr>
                        <a:t>E(V/cm)</a:t>
                      </a:r>
                      <a:endParaRPr lang="en-US" altLang="zh-CN" sz="2000" b="1">
                        <a:solidFill>
                          <a:srgbClr val="0000FF"/>
                        </a:solidFill>
                        <a:latin typeface="Times New Roman" panose="02020603050405020304" pitchFamily="18" charset="0"/>
                        <a:cs typeface="Times New Roman" panose="02020603050405020304" pitchFamily="18" charset="0"/>
                        <a:sym typeface="+mn-ea"/>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0</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+600</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+1000</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-600</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-1000</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r>
              <a:tr h="444500">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Rate (Hz)</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746</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758</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795</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766</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812</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r>
              <a:tr h="601980">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Percent Change(%)</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0</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1.61</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6.57</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2.68</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c>
                  <a:txBody>
                    <a:bodyPr/>
                    <a:p>
                      <a:pPr algn="ctr">
                        <a:buNone/>
                      </a:pPr>
                      <a:r>
                        <a:rPr lang="en-US" altLang="zh-CN" sz="2000" b="1">
                          <a:solidFill>
                            <a:srgbClr val="0000FF"/>
                          </a:solidFill>
                          <a:latin typeface="Times New Roman" panose="02020603050405020304" pitchFamily="18" charset="0"/>
                          <a:cs typeface="Times New Roman" panose="02020603050405020304" pitchFamily="18" charset="0"/>
                        </a:rPr>
                        <a:t>8.85</a:t>
                      </a:r>
                      <a:endParaRPr lang="en-US" altLang="zh-CN" sz="2000" b="1">
                        <a:solidFill>
                          <a:srgbClr val="0000FF"/>
                        </a:solidFill>
                        <a:latin typeface="Times New Roman" panose="02020603050405020304" pitchFamily="18" charset="0"/>
                        <a:cs typeface="Times New Roman" panose="02020603050405020304" pitchFamily="18" charset="0"/>
                      </a:endParaRPr>
                    </a:p>
                  </a:txBody>
                  <a:tcPr anchor="ctr" anchorCtr="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1"/>
          <p:cNvSpPr txBox="1"/>
          <p:nvPr/>
        </p:nvSpPr>
        <p:spPr>
          <a:xfrm>
            <a:off x="157480" y="120650"/>
            <a:ext cx="8964295" cy="6739255"/>
          </a:xfrm>
          <a:prstGeom prst="rect">
            <a:avLst/>
          </a:prstGeom>
          <a:noFill/>
          <a:ln w="9525">
            <a:noFill/>
          </a:ln>
        </p:spPr>
        <p:txBody>
          <a:bodyPr wrap="square" anchor="t">
            <a:spAutoFit/>
          </a:bodyPr>
          <a:p>
            <a:pPr algn="ctr"/>
            <a:r>
              <a:rPr lang="zh-CN" altLang="en-US" sz="4000" dirty="0">
                <a:latin typeface="宋体" panose="02010600030101010101" pitchFamily="2" charset="-122"/>
                <a:ea typeface="宋体" panose="02010600030101010101" pitchFamily="2" charset="-122"/>
              </a:rPr>
              <a:t> </a:t>
            </a:r>
            <a:r>
              <a:rPr lang="en-US" altLang="zh-CN" sz="3200" b="1" dirty="0">
                <a:solidFill>
                  <a:srgbClr val="0000FF"/>
                </a:solidFill>
                <a:latin typeface="Times New Roman" panose="02020603050405020304" pitchFamily="18" charset="0"/>
                <a:ea typeface="黑体" panose="02010609060101010101" pitchFamily="49" charset="-122"/>
              </a:rPr>
              <a:t>Summary </a:t>
            </a:r>
            <a:endParaRPr lang="en-US" altLang="zh-CN" sz="3200" b="1" dirty="0">
              <a:solidFill>
                <a:srgbClr val="0000FF"/>
              </a:solidFill>
              <a:latin typeface="Times New Roman" panose="02020603050405020304" pitchFamily="18" charset="0"/>
              <a:ea typeface="黑体" panose="02010609060101010101" pitchFamily="49" charset="-122"/>
            </a:endParaRPr>
          </a:p>
          <a:p>
            <a:pPr marL="36195" indent="-36195" algn="l">
              <a:buAutoNum type="arabicPeriod"/>
            </a:pPr>
            <a:r>
              <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The intensity of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secondary particles changes significantly in thunderstorms electric field. </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buFont typeface="Arial" panose="020B0604020202020204" pitchFamily="34" charset="0"/>
              <a:buChar char="•"/>
            </a:pP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gn="l"/>
            <a:r>
              <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2. The variations of particles are closely related to the strength and polarity of the electric field.</a:t>
            </a:r>
            <a:endPar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buFont typeface="Arial" panose="020B0604020202020204" pitchFamily="34" charset="0"/>
              <a:buChar char="•"/>
            </a:pPr>
            <a:r>
              <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When E&lt;0 and E&gt;600V/cm, the intensity of the sum of electrons and positrons (the intensity of the photons) increases with the strength of the field.</a:t>
            </a:r>
            <a:endParaRPr lang="en-US" altLang="zh-CN" sz="2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buFont typeface="Arial" panose="020B0604020202020204" pitchFamily="34" charset="0"/>
              <a:buChar char="•"/>
            </a:pPr>
            <a:r>
              <a:rPr lang="en-US" altLang="zh-CN" sz="2800" dirty="0">
                <a:solidFill>
                  <a:schemeClr val="tx1"/>
                </a:solidFill>
                <a:latin typeface="Times New Roman" panose="02020603050405020304" pitchFamily="18" charset="0"/>
                <a:cs typeface="Times New Roman" panose="02020603050405020304" pitchFamily="18" charset="0"/>
                <a:sym typeface="+mn-ea"/>
              </a:rPr>
              <a:t>In 0&lt;E&lt;600V/cm, the intensity of the sum of electrons and positrons (the intensity of the photons) declines.</a:t>
            </a:r>
            <a:endParaRPr lang="en-US" altLang="zh-CN" sz="2800" dirty="0">
              <a:solidFill>
                <a:schemeClr val="tx1"/>
              </a:solidFill>
              <a:latin typeface="Times New Roman" panose="02020603050405020304" pitchFamily="18" charset="0"/>
              <a:cs typeface="Times New Roman" panose="02020603050405020304" pitchFamily="18" charset="0"/>
              <a:sym typeface="+mn-ea"/>
            </a:endParaRPr>
          </a:p>
          <a:p>
            <a:pPr algn="l">
              <a:buFont typeface="Arial" panose="020B0604020202020204" pitchFamily="34" charset="0"/>
            </a:pPr>
            <a:endPar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457200" indent="-457200" algn="l">
              <a:buFont typeface="Arial" panose="020B0604020202020204" pitchFamily="34" charset="0"/>
              <a:buChar char="•"/>
            </a:pPr>
            <a:r>
              <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2800" dirty="0">
                <a:solidFill>
                  <a:srgbClr val="0000FF"/>
                </a:solidFill>
                <a:latin typeface="Times New Roman" panose="02020603050405020304" pitchFamily="18" charset="0"/>
                <a:cs typeface="Times New Roman" panose="02020603050405020304" pitchFamily="18" charset="0"/>
                <a:sym typeface="+mn-ea"/>
              </a:rPr>
              <a:t>The rates of the cosmic ray in field are increasing and the increases are more obvious in the negative electric field!</a:t>
            </a:r>
            <a:endParaRPr lang="en-US" altLang="zh-CN" sz="28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Picture 7" descr="bj19"/>
          <p:cNvPicPr>
            <a:picLocks noChangeAspect="1"/>
          </p:cNvPicPr>
          <p:nvPr/>
        </p:nvPicPr>
        <p:blipFill>
          <a:blip r:embed="rId1"/>
          <a:stretch>
            <a:fillRect/>
          </a:stretch>
        </p:blipFill>
        <p:spPr>
          <a:xfrm>
            <a:off x="0" y="0"/>
            <a:ext cx="9180513" cy="6894513"/>
          </a:xfrm>
          <a:prstGeom prst="rect">
            <a:avLst/>
          </a:prstGeom>
          <a:noFill/>
          <a:ln w="9525">
            <a:noFill/>
          </a:ln>
        </p:spPr>
      </p:pic>
      <p:sp>
        <p:nvSpPr>
          <p:cNvPr id="3" name="矩形 2"/>
          <p:cNvSpPr/>
          <p:nvPr/>
        </p:nvSpPr>
        <p:spPr>
          <a:xfrm>
            <a:off x="2041206" y="2829560"/>
            <a:ext cx="5061585" cy="1198880"/>
          </a:xfrm>
          <a:prstGeom prst="rect">
            <a:avLst/>
          </a:prstGeom>
          <a:noFill/>
          <a:ln>
            <a:noFill/>
          </a:ln>
        </p:spPr>
        <p:txBody>
          <a:bodyPr wrap="none" rtlCol="0" anchor="t">
            <a:prstTxWarp prst="textCanDown">
              <a:avLst/>
            </a:prstTxWarp>
            <a:spAutoFit/>
            <a:scene3d>
              <a:camera prst="orthographicFront"/>
              <a:lightRig rig="threePt" dir="t"/>
            </a:scene3d>
          </a:bodyPr>
          <a:p>
            <a:pPr algn="ctr" fontAlgn="base"/>
            <a:r>
              <a:rPr lang="en-US" altLang="zh-CN" sz="7200" b="1" strike="noStrike" noProof="1">
                <a:ln w="22225">
                  <a:solidFill>
                    <a:schemeClr val="accent2"/>
                  </a:solidFill>
                  <a:prstDash val="solid"/>
                </a:ln>
                <a:solidFill>
                  <a:schemeClr val="accent2">
                    <a:lumMod val="40000"/>
                    <a:lumOff val="60000"/>
                  </a:schemeClr>
                </a:solidFill>
                <a:effectLst/>
                <a:latin typeface="Arial" panose="020B0604020202020204" pitchFamily="34" charset="0"/>
                <a:ea typeface="宋体" panose="02010600030101010101" pitchFamily="2" charset="-122"/>
                <a:cs typeface="+mn-cs"/>
              </a:rPr>
              <a:t>Thank you!</a:t>
            </a:r>
            <a:endParaRPr lang="en-US" altLang="zh-CN" sz="7200" b="1" strike="noStrike" noProof="1">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1"/>
          <p:cNvPicPr>
            <a:picLocks noChangeAspect="1"/>
          </p:cNvPicPr>
          <p:nvPr/>
        </p:nvPicPr>
        <p:blipFill>
          <a:blip r:embed="rId1"/>
          <a:stretch>
            <a:fillRect/>
          </a:stretch>
        </p:blipFill>
        <p:spPr>
          <a:xfrm>
            <a:off x="250825" y="1165225"/>
            <a:ext cx="4638675" cy="3360738"/>
          </a:xfrm>
          <a:prstGeom prst="rect">
            <a:avLst/>
          </a:prstGeom>
          <a:noFill/>
          <a:ln w="9525">
            <a:noFill/>
          </a:ln>
        </p:spPr>
      </p:pic>
      <p:sp>
        <p:nvSpPr>
          <p:cNvPr id="14338" name="标题 1"/>
          <p:cNvSpPr>
            <a:spLocks noGrp="1"/>
          </p:cNvSpPr>
          <p:nvPr/>
        </p:nvSpPr>
        <p:spPr>
          <a:xfrm>
            <a:off x="457200" y="-90487"/>
            <a:ext cx="8472488" cy="1143000"/>
          </a:xfrm>
          <a:prstGeom prst="rect">
            <a:avLst/>
          </a:prstGeom>
          <a:noFill/>
          <a:ln w="9525">
            <a:noFill/>
          </a:ln>
        </p:spPr>
        <p:txBody>
          <a:bodyPr wrap="square" lIns="91440" tIns="45720" rIns="91440" bIns="45720" anchor="ctr"/>
          <a:p>
            <a:pPr algn="ctr"/>
            <a:r>
              <a:rPr lang="en-US" altLang="zh-CN" sz="3600" b="1" dirty="0">
                <a:solidFill>
                  <a:srgbClr val="0000FF"/>
                </a:solidFill>
                <a:latin typeface="Times New Roman" panose="02020603050405020304" pitchFamily="18" charset="0"/>
                <a:ea typeface="黑体" panose="02010609060101010101" pitchFamily="49" charset="-122"/>
              </a:rPr>
              <a:t>Introduction---Experiment Results</a:t>
            </a:r>
            <a:r>
              <a:rPr lang="en-US" altLang="zh-CN" sz="3600" dirty="0">
                <a:solidFill>
                  <a:srgbClr val="0000FF"/>
                </a:solidFill>
                <a:latin typeface="Times New Roman" panose="02020603050405020304" pitchFamily="18" charset="0"/>
                <a:ea typeface="黑体" panose="02010609060101010101" pitchFamily="49" charset="-122"/>
              </a:rPr>
              <a:t> </a:t>
            </a:r>
            <a:endParaRPr lang="zh-CN" altLang="en-US" sz="3600" dirty="0">
              <a:solidFill>
                <a:srgbClr val="0000FF"/>
              </a:solidFill>
              <a:latin typeface="Arial" panose="020B0604020202020204" pitchFamily="34" charset="0"/>
              <a:ea typeface="黑体" panose="02010609060101010101" pitchFamily="49" charset="-122"/>
            </a:endParaRPr>
          </a:p>
        </p:txBody>
      </p:sp>
      <p:sp>
        <p:nvSpPr>
          <p:cNvPr id="14339" name="Line 8"/>
          <p:cNvSpPr/>
          <p:nvPr/>
        </p:nvSpPr>
        <p:spPr>
          <a:xfrm>
            <a:off x="180975" y="866775"/>
            <a:ext cx="8783638" cy="0"/>
          </a:xfrm>
          <a:prstGeom prst="line">
            <a:avLst/>
          </a:prstGeom>
          <a:ln w="66675" cap="rnd" cmpd="sng">
            <a:solidFill>
              <a:srgbClr val="0000FF"/>
            </a:solidFill>
            <a:prstDash val="solid"/>
            <a:bevel/>
            <a:headEnd type="none" w="med" len="med"/>
            <a:tailEnd type="none" w="med" len="med"/>
          </a:ln>
        </p:spPr>
      </p:sp>
      <p:sp>
        <p:nvSpPr>
          <p:cNvPr id="6" name="矩形 5"/>
          <p:cNvSpPr/>
          <p:nvPr/>
        </p:nvSpPr>
        <p:spPr>
          <a:xfrm>
            <a:off x="215900" y="4990465"/>
            <a:ext cx="8713788" cy="1460500"/>
          </a:xfrm>
          <a:prstGeom prst="rect">
            <a:avLst/>
          </a:prstGeom>
          <a:noFill/>
          <a:ln w="9525">
            <a:noFill/>
          </a:ln>
        </p:spPr>
        <p:txBody>
          <a:bodyPr anchor="t">
            <a:spAutoFit/>
          </a:bodyPr>
          <a:p>
            <a:pPr marL="514350" indent="-514350">
              <a:lnSpc>
                <a:spcPct val="150000"/>
              </a:lnSpc>
              <a:spcBef>
                <a:spcPts val="600"/>
              </a:spcBef>
              <a:buFont typeface="Wingdings" panose="05000000000000000000" pitchFamily="2" charset="2"/>
              <a:buChar char="Ø"/>
            </a:pPr>
            <a:r>
              <a:rPr lang="en-US" altLang="zh-CN" sz="2800" dirty="0">
                <a:solidFill>
                  <a:srgbClr val="0000FF"/>
                </a:solidFill>
                <a:latin typeface="Times New Roman" panose="02020603050405020304" pitchFamily="18" charset="0"/>
                <a:ea typeface="黑体" panose="02010609060101010101" pitchFamily="49" charset="-122"/>
              </a:rPr>
              <a:t>TGFs: </a:t>
            </a:r>
            <a:r>
              <a:rPr lang="en-US" altLang="zh-CN" sz="2800" dirty="0">
                <a:solidFill>
                  <a:srgbClr val="0000FF"/>
                </a:solidFill>
                <a:latin typeface="Times New Roman" panose="02020603050405020304" pitchFamily="18" charset="0"/>
                <a:ea typeface="宋体" panose="02010600030101010101" pitchFamily="2" charset="-122"/>
              </a:rPr>
              <a:t>CGRO、Fermi et.al.</a:t>
            </a:r>
            <a:endParaRPr lang="en-US" altLang="zh-CN" sz="2800" dirty="0">
              <a:solidFill>
                <a:srgbClr val="0000FF"/>
              </a:solidFill>
              <a:latin typeface="Times New Roman" panose="02020603050405020304" pitchFamily="18" charset="0"/>
              <a:ea typeface="宋体" panose="02010600030101010101" pitchFamily="2" charset="-122"/>
            </a:endParaRPr>
          </a:p>
          <a:p>
            <a:pPr marL="514350" indent="-514350">
              <a:lnSpc>
                <a:spcPct val="150000"/>
              </a:lnSpc>
              <a:spcBef>
                <a:spcPts val="600"/>
              </a:spcBef>
              <a:buFont typeface="Wingdings" panose="05000000000000000000" pitchFamily="2" charset="2"/>
              <a:buChar char="Ø"/>
            </a:pPr>
            <a:r>
              <a:rPr lang="en-US" altLang="zh-CN" sz="2800" dirty="0">
                <a:solidFill>
                  <a:srgbClr val="0000FF"/>
                </a:solidFill>
                <a:latin typeface="Times New Roman" panose="02020603050405020304" pitchFamily="18" charset="0"/>
                <a:ea typeface="黑体" panose="02010609060101010101" pitchFamily="49" charset="-122"/>
              </a:rPr>
              <a:t>TGEs: </a:t>
            </a:r>
            <a:r>
              <a:rPr lang="en-US" altLang="zh-CN" sz="2800" dirty="0">
                <a:solidFill>
                  <a:srgbClr val="0000FF"/>
                </a:solidFill>
                <a:latin typeface="Times New Roman" panose="02020603050405020304" pitchFamily="18" charset="0"/>
                <a:ea typeface="宋体" panose="02010600030101010101" pitchFamily="2" charset="-122"/>
              </a:rPr>
              <a:t>Baksan Carpet array</a:t>
            </a:r>
            <a:r>
              <a:rPr lang="zh-CN" altLang="zh-CN" sz="2800" dirty="0">
                <a:solidFill>
                  <a:srgbClr val="0000FF"/>
                </a:solidFill>
                <a:latin typeface="Times New Roman" panose="02020603050405020304" pitchFamily="18" charset="0"/>
                <a:ea typeface="宋体" panose="02010600030101010101" pitchFamily="2" charset="-122"/>
              </a:rPr>
              <a:t>、</a:t>
            </a:r>
            <a:r>
              <a:rPr lang="en-US" altLang="zh-CN" sz="2800" dirty="0">
                <a:solidFill>
                  <a:srgbClr val="0000FF"/>
                </a:solidFill>
                <a:latin typeface="Times New Roman" panose="02020603050405020304" pitchFamily="18" charset="0"/>
                <a:ea typeface="宋体" panose="02010600030101010101" pitchFamily="2" charset="-122"/>
              </a:rPr>
              <a:t>ASEC</a:t>
            </a:r>
            <a:r>
              <a:rPr lang="zh-CN" altLang="en-US" sz="2800" dirty="0">
                <a:solidFill>
                  <a:srgbClr val="0000FF"/>
                </a:solidFill>
                <a:latin typeface="Times New Roman" panose="02020603050405020304" pitchFamily="18" charset="0"/>
                <a:ea typeface="宋体" panose="02010600030101010101" pitchFamily="2" charset="-122"/>
              </a:rPr>
              <a:t>、</a:t>
            </a:r>
            <a:r>
              <a:rPr lang="en-US" altLang="zh-CN" sz="2800" dirty="0">
                <a:solidFill>
                  <a:srgbClr val="0000FF"/>
                </a:solidFill>
                <a:latin typeface="Times New Roman" panose="02020603050405020304" pitchFamily="18" charset="0"/>
                <a:ea typeface="宋体" panose="02010600030101010101" pitchFamily="2" charset="-122"/>
              </a:rPr>
              <a:t>AS-</a:t>
            </a:r>
            <a:r>
              <a:rPr lang="el-GR" altLang="zh-CN" sz="2800" dirty="0">
                <a:solidFill>
                  <a:srgbClr val="0000FF"/>
                </a:solidFill>
                <a:latin typeface="Times New Roman" panose="02020603050405020304" pitchFamily="18" charset="0"/>
                <a:ea typeface="宋体" panose="02010600030101010101" pitchFamily="2" charset="-122"/>
              </a:rPr>
              <a:t>γ </a:t>
            </a:r>
            <a:r>
              <a:rPr lang="en-US" altLang="el-GR" sz="2800" dirty="0">
                <a:solidFill>
                  <a:srgbClr val="0000FF"/>
                </a:solidFill>
                <a:latin typeface="Times New Roman" panose="02020603050405020304" pitchFamily="18" charset="0"/>
                <a:ea typeface="宋体" panose="02010600030101010101" pitchFamily="2" charset="-122"/>
              </a:rPr>
              <a:t>et.al.</a:t>
            </a:r>
            <a:endParaRPr lang="en-US" altLang="zh-CN" sz="2800" u="sng" dirty="0">
              <a:solidFill>
                <a:srgbClr val="0000FF"/>
              </a:solidFill>
              <a:latin typeface="Times New Roman" panose="02020603050405020304" pitchFamily="18" charset="0"/>
              <a:ea typeface="黑体" panose="02010609060101010101" pitchFamily="49" charset="-122"/>
            </a:endParaRPr>
          </a:p>
        </p:txBody>
      </p:sp>
      <p:sp>
        <p:nvSpPr>
          <p:cNvPr id="14341" name="文本框 1"/>
          <p:cNvSpPr txBox="1"/>
          <p:nvPr/>
        </p:nvSpPr>
        <p:spPr>
          <a:xfrm>
            <a:off x="5216525" y="1165225"/>
            <a:ext cx="3971925" cy="736600"/>
          </a:xfrm>
          <a:prstGeom prst="rect">
            <a:avLst/>
          </a:prstGeom>
          <a:noFill/>
          <a:ln w="9525">
            <a:noFill/>
          </a:ln>
        </p:spPr>
        <p:txBody>
          <a:bodyPr wrap="square" anchor="t">
            <a:spAutoFit/>
          </a:bodyPr>
          <a:p>
            <a:pPr algn="ctr">
              <a:lnSpc>
                <a:spcPct val="150000"/>
              </a:lnSpc>
              <a:spcBef>
                <a:spcPts val="600"/>
              </a:spcBef>
              <a:buFont typeface="Wingdings" panose="05000000000000000000" pitchFamily="2" charset="2"/>
            </a:pPr>
            <a:r>
              <a:rPr lang="en-US" altLang="zh-CN" sz="2800" b="1" dirty="0">
                <a:solidFill>
                  <a:srgbClr val="C00000"/>
                </a:solidFill>
                <a:latin typeface="Times New Roman" panose="02020603050405020304" pitchFamily="18" charset="0"/>
                <a:ea typeface="黑体" panose="02010609060101010101" pitchFamily="49" charset="-122"/>
                <a:sym typeface="宋体" panose="02010600030101010101" pitchFamily="2" charset="-122"/>
              </a:rPr>
              <a:t>Thunderstorm effects</a:t>
            </a:r>
            <a:endParaRPr lang="en-US" altLang="zh-CN" sz="2800" b="1" dirty="0">
              <a:solidFill>
                <a:srgbClr val="C00000"/>
              </a:solidFill>
              <a:latin typeface="Times New Roman" panose="02020603050405020304" pitchFamily="18" charset="0"/>
              <a:ea typeface="黑体" panose="02010609060101010101" pitchFamily="49" charset="-122"/>
              <a:sym typeface="宋体" panose="02010600030101010101" pitchFamily="2" charset="-122"/>
            </a:endParaRPr>
          </a:p>
        </p:txBody>
      </p:sp>
      <p:sp>
        <p:nvSpPr>
          <p:cNvPr id="11" name="标题 1"/>
          <p:cNvSpPr txBox="1"/>
          <p:nvPr/>
        </p:nvSpPr>
        <p:spPr>
          <a:xfrm>
            <a:off x="4933950" y="2012950"/>
            <a:ext cx="4033838" cy="720725"/>
          </a:xfrm>
          <a:prstGeom prst="rect">
            <a:avLst/>
          </a:prstGeom>
          <a:noFill/>
          <a:ln w="22225">
            <a:noFill/>
          </a:ln>
        </p:spPr>
        <p:txBody>
          <a:bodyPr anchor="ctr"/>
          <a:p>
            <a:pPr algn="ctr">
              <a:lnSpc>
                <a:spcPct val="150000"/>
              </a:lnSpc>
            </a:pPr>
            <a:r>
              <a:rPr lang="en-US" altLang="zh-CN" sz="2000" b="1" dirty="0">
                <a:solidFill>
                  <a:srgbClr val="0000FF"/>
                </a:solidFill>
                <a:latin typeface="Times New Roman" panose="02020603050405020304" pitchFamily="18" charset="0"/>
                <a:ea typeface="黑体" panose="02010609060101010101" pitchFamily="49" charset="-122"/>
              </a:rPr>
              <a:t>S</a:t>
            </a:r>
            <a:r>
              <a:rPr lang="zh-CN" altLang="zh-CN" sz="2000" b="1" dirty="0">
                <a:solidFill>
                  <a:srgbClr val="0000FF"/>
                </a:solidFill>
                <a:latin typeface="Times New Roman" panose="02020603050405020304" pitchFamily="18" charset="0"/>
                <a:ea typeface="黑体" panose="02010609060101010101" pitchFamily="49" charset="-122"/>
              </a:rPr>
              <a:t>atellite</a:t>
            </a:r>
            <a:r>
              <a:rPr lang="en-US" altLang="zh-CN" sz="2000" b="1" dirty="0">
                <a:solidFill>
                  <a:srgbClr val="0000FF"/>
                </a:solidFill>
                <a:latin typeface="Times New Roman" panose="02020603050405020304" pitchFamily="18" charset="0"/>
                <a:ea typeface="黑体" panose="02010609060101010101" pitchFamily="49" charset="-122"/>
              </a:rPr>
              <a:t>-based</a:t>
            </a:r>
            <a:r>
              <a:rPr lang="zh-CN" altLang="zh-CN" sz="2000" b="1" dirty="0">
                <a:solidFill>
                  <a:srgbClr val="0000FF"/>
                </a:solidFill>
                <a:latin typeface="Times New Roman" panose="02020603050405020304" pitchFamily="18" charset="0"/>
                <a:ea typeface="黑体" panose="02010609060101010101" pitchFamily="49" charset="-122"/>
              </a:rPr>
              <a:t> </a:t>
            </a:r>
            <a:r>
              <a:rPr lang="en-US" altLang="zh-CN" sz="2000" b="1" dirty="0">
                <a:solidFill>
                  <a:srgbClr val="0000FF"/>
                </a:solidFill>
                <a:latin typeface="Times New Roman" panose="02020603050405020304" pitchFamily="18" charset="0"/>
                <a:ea typeface="黑体" panose="02010609060101010101" pitchFamily="49" charset="-122"/>
              </a:rPr>
              <a:t>E</a:t>
            </a:r>
            <a:r>
              <a:rPr lang="zh-CN" altLang="zh-CN" sz="2000" b="1" dirty="0">
                <a:solidFill>
                  <a:srgbClr val="0000FF"/>
                </a:solidFill>
                <a:latin typeface="Times New Roman" panose="02020603050405020304" pitchFamily="18" charset="0"/>
                <a:ea typeface="黑体" panose="02010609060101010101" pitchFamily="49" charset="-122"/>
              </a:rPr>
              <a:t>xperiments</a:t>
            </a:r>
            <a:r>
              <a:rPr lang="en-US" altLang="zh-CN" sz="2000" b="1" dirty="0">
                <a:solidFill>
                  <a:srgbClr val="0000FF"/>
                </a:solidFill>
                <a:latin typeface="Times New Roman" panose="02020603050405020304" pitchFamily="18" charset="0"/>
                <a:ea typeface="黑体" panose="02010609060101010101" pitchFamily="49" charset="-122"/>
              </a:rPr>
              <a:t>:TGFs</a:t>
            </a:r>
            <a:endParaRPr lang="en-US" altLang="zh-CN" sz="2000" b="1" dirty="0">
              <a:solidFill>
                <a:srgbClr val="0000FF"/>
              </a:solidFill>
              <a:latin typeface="Times New Roman" panose="02020603050405020304" pitchFamily="18" charset="0"/>
              <a:ea typeface="黑体" panose="02010609060101010101" pitchFamily="49" charset="-122"/>
            </a:endParaRPr>
          </a:p>
        </p:txBody>
      </p:sp>
      <p:sp>
        <p:nvSpPr>
          <p:cNvPr id="3" name="Text Box 2"/>
          <p:cNvSpPr txBox="1"/>
          <p:nvPr/>
        </p:nvSpPr>
        <p:spPr>
          <a:xfrm>
            <a:off x="4933950" y="3067050"/>
            <a:ext cx="4254500" cy="398463"/>
          </a:xfrm>
          <a:prstGeom prst="rect">
            <a:avLst/>
          </a:prstGeom>
          <a:noFill/>
          <a:ln w="9525">
            <a:noFill/>
          </a:ln>
        </p:spPr>
        <p:txBody>
          <a:bodyPr wrap="square" anchor="t">
            <a:spAutoFit/>
          </a:bodyPr>
          <a:p>
            <a:pPr>
              <a:spcBef>
                <a:spcPct val="50000"/>
              </a:spcBef>
            </a:pPr>
            <a:r>
              <a:rPr lang="en-US" altLang="zh-CN" sz="2000" b="1" dirty="0">
                <a:solidFill>
                  <a:srgbClr val="0000FF"/>
                </a:solidFill>
                <a:latin typeface="Times New Roman" panose="02020603050405020304" pitchFamily="18" charset="0"/>
                <a:ea typeface="黑体" panose="02010609060101010101" pitchFamily="49" charset="-122"/>
              </a:rPr>
              <a:t>Ground-based Experiments:TGEs</a:t>
            </a:r>
            <a:endParaRPr lang="en-US" altLang="zh-CN" sz="2000" b="1" dirty="0">
              <a:solidFill>
                <a:srgbClr val="0000FF"/>
              </a:solidFill>
              <a:latin typeface="Times New Roman" panose="02020603050405020304" pitchFamily="18" charset="0"/>
              <a:ea typeface="黑体" panose="02010609060101010101" pitchFamily="49" charset="-122"/>
            </a:endParaRPr>
          </a:p>
        </p:txBody>
      </p:sp>
      <p:sp>
        <p:nvSpPr>
          <p:cNvPr id="14344" name="文本框 3"/>
          <p:cNvSpPr txBox="1"/>
          <p:nvPr/>
        </p:nvSpPr>
        <p:spPr>
          <a:xfrm>
            <a:off x="5062538" y="3956685"/>
            <a:ext cx="3540760" cy="737235"/>
          </a:xfrm>
          <a:prstGeom prst="rect">
            <a:avLst/>
          </a:prstGeom>
          <a:noFill/>
          <a:ln w="9525">
            <a:noFill/>
          </a:ln>
        </p:spPr>
        <p:txBody>
          <a:bodyPr wrap="none" anchor="t">
            <a:spAutoFit/>
          </a:bodyPr>
          <a:p>
            <a:pPr algn="l">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 RREA--</a:t>
            </a:r>
            <a:r>
              <a:rPr lang="en-US" altLang="zh-CN" sz="2400" b="1" dirty="0">
                <a:solidFill>
                  <a:srgbClr val="0000FF"/>
                </a:solidFill>
                <a:latin typeface="Times New Roman" panose="02020603050405020304" pitchFamily="18" charset="0"/>
                <a:sym typeface="+mn-ea"/>
              </a:rPr>
              <a:t>Gurevich(1992)</a:t>
            </a:r>
            <a:endParaRPr lang="en-US" altLang="zh-CN" sz="24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500"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344"/>
                                        </p:tgtEl>
                                        <p:attrNameLst>
                                          <p:attrName>style.visibility</p:attrName>
                                        </p:attrNameLst>
                                      </p:cBhvr>
                                      <p:to>
                                        <p:strVal val="visible"/>
                                      </p:to>
                                    </p:set>
                                    <p:animEffect transition="in" filter="blinds(horizontal)">
                                      <p:cBhvr>
                                        <p:cTn id="21"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434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8" name="Line 8"/>
          <p:cNvSpPr/>
          <p:nvPr/>
        </p:nvSpPr>
        <p:spPr>
          <a:xfrm>
            <a:off x="180975" y="955675"/>
            <a:ext cx="8783638" cy="0"/>
          </a:xfrm>
          <a:prstGeom prst="line">
            <a:avLst/>
          </a:prstGeom>
          <a:ln w="66675" cap="rnd" cmpd="sng">
            <a:solidFill>
              <a:srgbClr val="0000FF"/>
            </a:solidFill>
            <a:prstDash val="solid"/>
            <a:bevel/>
            <a:headEnd type="none" w="med" len="med"/>
            <a:tailEnd type="none" w="med" len="med"/>
          </a:ln>
        </p:spPr>
      </p:sp>
      <p:sp>
        <p:nvSpPr>
          <p:cNvPr id="16389" name="标题 1"/>
          <p:cNvSpPr>
            <a:spLocks noGrp="1"/>
          </p:cNvSpPr>
          <p:nvPr/>
        </p:nvSpPr>
        <p:spPr>
          <a:xfrm>
            <a:off x="457200" y="-17462"/>
            <a:ext cx="8229600" cy="1143000"/>
          </a:xfrm>
          <a:prstGeom prst="rect">
            <a:avLst/>
          </a:prstGeom>
          <a:noFill/>
          <a:ln w="9525">
            <a:noFill/>
          </a:ln>
        </p:spPr>
        <p:txBody>
          <a:bodyPr wrap="square" lIns="91440" tIns="45720" rIns="91440" bIns="45720" anchor="ctr"/>
          <a:p>
            <a:pPr algn="ctr"/>
            <a:r>
              <a:rPr lang="en-US" altLang="zh-CN" sz="3600" b="1" dirty="0">
                <a:solidFill>
                  <a:srgbClr val="0000FF"/>
                </a:solidFill>
                <a:latin typeface="Times New Roman" panose="02020603050405020304" pitchFamily="18" charset="0"/>
                <a:ea typeface="黑体" panose="02010609060101010101" pitchFamily="49" charset="-122"/>
              </a:rPr>
              <a:t>Introduction---RREA</a:t>
            </a:r>
            <a:endParaRPr lang="zh-CN" altLang="en-US" sz="3600" b="1" dirty="0">
              <a:solidFill>
                <a:srgbClr val="0000FF"/>
              </a:solidFill>
              <a:latin typeface="Arial" panose="020B0604020202020204" pitchFamily="34" charset="0"/>
              <a:ea typeface="黑体" panose="02010609060101010101" pitchFamily="49" charset="-122"/>
            </a:endParaRPr>
          </a:p>
        </p:txBody>
      </p:sp>
      <p:grpSp>
        <p:nvGrpSpPr>
          <p:cNvPr id="2" name="Group 13"/>
          <p:cNvGrpSpPr/>
          <p:nvPr/>
        </p:nvGrpSpPr>
        <p:grpSpPr>
          <a:xfrm>
            <a:off x="457200" y="1090930"/>
            <a:ext cx="3987800" cy="2946400"/>
            <a:chOff x="113" y="1480"/>
            <a:chExt cx="3794" cy="2313"/>
          </a:xfrm>
        </p:grpSpPr>
        <p:pic>
          <p:nvPicPr>
            <p:cNvPr id="16391" name="Picture 14"/>
            <p:cNvPicPr>
              <a:picLocks noChangeAspect="1"/>
            </p:cNvPicPr>
            <p:nvPr/>
          </p:nvPicPr>
          <p:blipFill>
            <a:blip r:embed="rId1">
              <a:lum contrast="11998"/>
            </a:blip>
            <a:stretch>
              <a:fillRect/>
            </a:stretch>
          </p:blipFill>
          <p:spPr>
            <a:xfrm>
              <a:off x="113" y="1480"/>
              <a:ext cx="3794" cy="2313"/>
            </a:xfrm>
            <a:prstGeom prst="rect">
              <a:avLst/>
            </a:prstGeom>
            <a:noFill/>
            <a:ln w="9525">
              <a:noFill/>
            </a:ln>
          </p:spPr>
        </p:pic>
        <p:sp>
          <p:nvSpPr>
            <p:cNvPr id="16392" name="Text Box 15"/>
            <p:cNvSpPr txBox="1"/>
            <p:nvPr/>
          </p:nvSpPr>
          <p:spPr>
            <a:xfrm>
              <a:off x="867" y="2310"/>
              <a:ext cx="264" cy="362"/>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A</a:t>
              </a:r>
              <a:endParaRPr lang="en-US" altLang="zh-CN" sz="2400" dirty="0">
                <a:latin typeface="Times New Roman" panose="02020603050405020304" pitchFamily="18" charset="0"/>
                <a:ea typeface="宋体" panose="02010600030101010101" pitchFamily="2" charset="-122"/>
              </a:endParaRPr>
            </a:p>
          </p:txBody>
        </p:sp>
        <p:sp>
          <p:nvSpPr>
            <p:cNvPr id="16393" name="Text Box 16"/>
            <p:cNvSpPr txBox="1"/>
            <p:nvPr/>
          </p:nvSpPr>
          <p:spPr>
            <a:xfrm>
              <a:off x="1682" y="2182"/>
              <a:ext cx="264" cy="362"/>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B</a:t>
              </a:r>
              <a:endParaRPr lang="en-US" altLang="zh-CN" sz="2400" dirty="0">
                <a:latin typeface="Times New Roman" panose="02020603050405020304" pitchFamily="18" charset="0"/>
                <a:ea typeface="宋体" panose="02010600030101010101" pitchFamily="2" charset="-122"/>
              </a:endParaRPr>
            </a:p>
          </p:txBody>
        </p:sp>
        <p:sp>
          <p:nvSpPr>
            <p:cNvPr id="16394" name="Text Box 17"/>
            <p:cNvSpPr txBox="1"/>
            <p:nvPr/>
          </p:nvSpPr>
          <p:spPr>
            <a:xfrm>
              <a:off x="2521" y="3208"/>
              <a:ext cx="264" cy="362"/>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C</a:t>
              </a:r>
              <a:endParaRPr lang="en-US" altLang="zh-CN" sz="2400" dirty="0">
                <a:latin typeface="Times New Roman" panose="02020603050405020304" pitchFamily="18" charset="0"/>
                <a:ea typeface="宋体" panose="02010600030101010101" pitchFamily="2" charset="-122"/>
              </a:endParaRPr>
            </a:p>
          </p:txBody>
        </p:sp>
        <p:sp>
          <p:nvSpPr>
            <p:cNvPr id="16395" name="Text Box 18"/>
            <p:cNvSpPr txBox="1"/>
            <p:nvPr/>
          </p:nvSpPr>
          <p:spPr>
            <a:xfrm>
              <a:off x="3496" y="2096"/>
              <a:ext cx="264" cy="362"/>
            </a:xfrm>
            <a:prstGeom prst="rect">
              <a:avLst/>
            </a:prstGeom>
            <a:noFill/>
            <a:ln w="9525">
              <a:noFill/>
            </a:ln>
          </p:spPr>
          <p:txBody>
            <a:bodyPr anchor="t">
              <a:spAutoFit/>
            </a:bodyPr>
            <a:p>
              <a:pPr>
                <a:spcBef>
                  <a:spcPct val="50000"/>
                </a:spcBef>
              </a:pPr>
              <a:r>
                <a:rPr lang="en-US" altLang="zh-CN" sz="2400" dirty="0">
                  <a:latin typeface="Times New Roman" panose="02020603050405020304" pitchFamily="18" charset="0"/>
                  <a:ea typeface="宋体" panose="02010600030101010101" pitchFamily="2" charset="-122"/>
                </a:rPr>
                <a:t>D</a:t>
              </a:r>
              <a:endParaRPr lang="en-US" altLang="zh-CN" sz="2400" dirty="0">
                <a:latin typeface="Times New Roman" panose="02020603050405020304" pitchFamily="18" charset="0"/>
                <a:ea typeface="宋体" panose="02010600030101010101" pitchFamily="2" charset="-122"/>
              </a:endParaRPr>
            </a:p>
          </p:txBody>
        </p:sp>
        <p:sp>
          <p:nvSpPr>
            <p:cNvPr id="16396" name="Line 20"/>
            <p:cNvSpPr/>
            <p:nvPr/>
          </p:nvSpPr>
          <p:spPr>
            <a:xfrm flipV="1">
              <a:off x="3125" y="2387"/>
              <a:ext cx="635" cy="1088"/>
            </a:xfrm>
            <a:prstGeom prst="line">
              <a:avLst/>
            </a:prstGeom>
            <a:ln w="9525" cap="flat" cmpd="sng">
              <a:solidFill>
                <a:srgbClr val="FF0000"/>
              </a:solidFill>
              <a:prstDash val="dash"/>
              <a:round/>
              <a:headEnd type="none" w="med" len="med"/>
              <a:tailEnd type="none" w="med" len="med"/>
            </a:ln>
          </p:spPr>
        </p:sp>
        <p:sp>
          <p:nvSpPr>
            <p:cNvPr id="16397" name="Freeform 21"/>
            <p:cNvSpPr/>
            <p:nvPr/>
          </p:nvSpPr>
          <p:spPr>
            <a:xfrm>
              <a:off x="2645" y="2296"/>
              <a:ext cx="1134" cy="953"/>
            </a:xfrm>
            <a:custGeom>
              <a:avLst/>
              <a:gdLst/>
              <a:ahLst/>
              <a:cxnLst>
                <a:cxn ang="0">
                  <a:pos x="0" y="915"/>
                </a:cxn>
                <a:cxn ang="0">
                  <a:pos x="680" y="597"/>
                </a:cxn>
                <a:cxn ang="0">
                  <a:pos x="1043" y="98"/>
                </a:cxn>
                <a:cxn ang="0">
                  <a:pos x="1043" y="7"/>
                </a:cxn>
              </a:cxnLst>
              <a:pathLst>
                <a:path w="1103" h="915">
                  <a:moveTo>
                    <a:pt x="0" y="915"/>
                  </a:moveTo>
                  <a:cubicBezTo>
                    <a:pt x="253" y="824"/>
                    <a:pt x="506" y="733"/>
                    <a:pt x="680" y="597"/>
                  </a:cubicBezTo>
                  <a:cubicBezTo>
                    <a:pt x="854" y="461"/>
                    <a:pt x="983" y="196"/>
                    <a:pt x="1043" y="98"/>
                  </a:cubicBezTo>
                  <a:cubicBezTo>
                    <a:pt x="1103" y="0"/>
                    <a:pt x="1043" y="30"/>
                    <a:pt x="1043" y="7"/>
                  </a:cubicBezTo>
                </a:path>
              </a:pathLst>
            </a:custGeom>
            <a:noFill/>
            <a:ln w="25400" cap="flat" cmpd="sng">
              <a:solidFill>
                <a:schemeClr val="tx1"/>
              </a:solidFill>
              <a:prstDash val="solid"/>
              <a:round/>
              <a:headEnd type="none" w="med" len="med"/>
              <a:tailEnd type="none" w="med" len="med"/>
            </a:ln>
          </p:spPr>
          <p:txBody>
            <a:bodyPr/>
            <a:p>
              <a:endParaRPr lang="zh-CN" altLang="en-US"/>
            </a:p>
          </p:txBody>
        </p:sp>
      </p:grpSp>
      <p:grpSp>
        <p:nvGrpSpPr>
          <p:cNvPr id="3" name="组合 2"/>
          <p:cNvGrpSpPr/>
          <p:nvPr/>
        </p:nvGrpSpPr>
        <p:grpSpPr>
          <a:xfrm>
            <a:off x="-63500" y="1069975"/>
            <a:ext cx="8545830" cy="4043045"/>
            <a:chOff x="-100" y="1718"/>
            <a:chExt cx="13458" cy="6367"/>
          </a:xfrm>
        </p:grpSpPr>
        <p:pic>
          <p:nvPicPr>
            <p:cNvPr id="16385" name="Picture 7" descr="runaway avalanche"/>
            <p:cNvPicPr>
              <a:picLocks noChangeAspect="1"/>
            </p:cNvPicPr>
            <p:nvPr/>
          </p:nvPicPr>
          <p:blipFill>
            <a:blip r:embed="rId2">
              <a:lum bright="-23996" contrast="60000"/>
            </a:blip>
            <a:stretch>
              <a:fillRect/>
            </a:stretch>
          </p:blipFill>
          <p:spPr>
            <a:xfrm>
              <a:off x="8754" y="1718"/>
              <a:ext cx="4604" cy="6367"/>
            </a:xfrm>
            <a:prstGeom prst="rect">
              <a:avLst/>
            </a:prstGeom>
            <a:noFill/>
            <a:ln w="9525">
              <a:noFill/>
            </a:ln>
          </p:spPr>
        </p:pic>
        <p:sp>
          <p:nvSpPr>
            <p:cNvPr id="16386" name="Rectangle 4"/>
            <p:cNvSpPr/>
            <p:nvPr/>
          </p:nvSpPr>
          <p:spPr>
            <a:xfrm>
              <a:off x="-100" y="6523"/>
              <a:ext cx="8854" cy="1016"/>
            </a:xfrm>
            <a:prstGeom prst="rect">
              <a:avLst/>
            </a:prstGeom>
            <a:noFill/>
            <a:ln w="9525">
              <a:noFill/>
            </a:ln>
          </p:spPr>
          <p:txBody>
            <a:bodyPr wrap="square" anchor="t">
              <a:spAutoFit/>
            </a:bodyPr>
            <a:p>
              <a:pPr algn="ctr"/>
              <a:r>
                <a:rPr lang="en-US" altLang="zh-CN" b="1" dirty="0">
                  <a:solidFill>
                    <a:schemeClr val="tx2"/>
                  </a:solidFill>
                  <a:latin typeface="Times New Roman" panose="02020603050405020304" pitchFamily="18" charset="0"/>
                  <a:ea typeface="宋体" panose="02010600030101010101" pitchFamily="2" charset="-122"/>
                </a:rPr>
                <a:t>Relativistic Runaway Electron  Avalanches (RREA)</a:t>
              </a:r>
              <a:endParaRPr lang="en-US" altLang="zh-CN" b="1" dirty="0">
                <a:solidFill>
                  <a:schemeClr val="tx2"/>
                </a:solidFill>
                <a:latin typeface="Times New Roman" panose="02020603050405020304" pitchFamily="18" charset="0"/>
                <a:ea typeface="宋体" panose="02010600030101010101" pitchFamily="2" charset="-122"/>
              </a:endParaRPr>
            </a:p>
            <a:p>
              <a:pPr algn="ctr"/>
              <a:r>
                <a:rPr lang="en-US" altLang="zh-CN" dirty="0">
                  <a:latin typeface="Times New Roman" panose="02020603050405020304" pitchFamily="18" charset="0"/>
                  <a:ea typeface="宋体" panose="02010600030101010101" pitchFamily="2" charset="-122"/>
                </a:rPr>
                <a:t>PhysicsLettersA 165 (</a:t>
              </a:r>
              <a:r>
                <a:rPr lang="en-US" altLang="zh-CN" dirty="0">
                  <a:solidFill>
                    <a:srgbClr val="FF0000"/>
                  </a:solidFill>
                  <a:latin typeface="Times New Roman" panose="02020603050405020304" pitchFamily="18" charset="0"/>
                  <a:ea typeface="宋体" panose="02010600030101010101" pitchFamily="2" charset="-122"/>
                </a:rPr>
                <a:t>1992</a:t>
              </a:r>
              <a:r>
                <a:rPr lang="en-US" altLang="zh-CN" dirty="0">
                  <a:latin typeface="Times New Roman" panose="02020603050405020304" pitchFamily="18" charset="0"/>
                  <a:ea typeface="宋体" panose="02010600030101010101" pitchFamily="2" charset="-122"/>
                </a:rPr>
                <a:t>) 463—468</a:t>
              </a:r>
              <a:endParaRPr lang="en-US" altLang="zh-CN" b="1" dirty="0">
                <a:solidFill>
                  <a:schemeClr val="tx2"/>
                </a:solidFill>
                <a:latin typeface="Times New Roman" panose="02020603050405020304" pitchFamily="18" charset="0"/>
                <a:ea typeface="宋体" panose="02010600030101010101" pitchFamily="2" charset="-122"/>
              </a:endParaRPr>
            </a:p>
          </p:txBody>
        </p:sp>
      </p:grpSp>
      <p:grpSp>
        <p:nvGrpSpPr>
          <p:cNvPr id="5" name="组合 4"/>
          <p:cNvGrpSpPr/>
          <p:nvPr/>
        </p:nvGrpSpPr>
        <p:grpSpPr>
          <a:xfrm>
            <a:off x="31750" y="4763135"/>
            <a:ext cx="3642995" cy="1988185"/>
            <a:chOff x="582" y="7459"/>
            <a:chExt cx="5737" cy="3131"/>
          </a:xfrm>
        </p:grpSpPr>
        <p:grpSp>
          <p:nvGrpSpPr>
            <p:cNvPr id="9" name="组合 8"/>
            <p:cNvGrpSpPr/>
            <p:nvPr/>
          </p:nvGrpSpPr>
          <p:grpSpPr>
            <a:xfrm rot="0">
              <a:off x="1645" y="8346"/>
              <a:ext cx="4675" cy="890"/>
              <a:chOff x="466" y="8199"/>
              <a:chExt cx="4673" cy="891"/>
            </a:xfrm>
          </p:grpSpPr>
          <p:graphicFrame>
            <p:nvGraphicFramePr>
              <p:cNvPr id="10" name="对象 2">
                <a:hlinkClick r:id="" action="ppaction://ole?verb="/>
              </p:cNvPr>
              <p:cNvGraphicFramePr>
                <a:graphicFrameLocks noChangeAspect="1"/>
              </p:cNvGraphicFramePr>
              <p:nvPr/>
            </p:nvGraphicFramePr>
            <p:xfrm>
              <a:off x="466" y="8256"/>
              <a:ext cx="1762" cy="835"/>
            </p:xfrm>
            <a:graphic>
              <a:graphicData uri="http://schemas.openxmlformats.org/presentationml/2006/ole">
                <mc:AlternateContent xmlns:mc="http://schemas.openxmlformats.org/markup-compatibility/2006">
                  <mc:Choice xmlns:v="urn:schemas-microsoft-com:vml" Requires="v">
                    <p:oleObj spid="_x0000_s11" name="" r:id="rId3" imgW="482600" imgH="228600" progId="Equation.KSEE3">
                      <p:embed/>
                    </p:oleObj>
                  </mc:Choice>
                  <mc:Fallback>
                    <p:oleObj name="" r:id="rId3" imgW="482600" imgH="228600" progId="Equation.KSEE3">
                      <p:embed/>
                      <p:pic>
                        <p:nvPicPr>
                          <p:cNvPr id="0" name="图片 3075"/>
                          <p:cNvPicPr/>
                          <p:nvPr/>
                        </p:nvPicPr>
                        <p:blipFill>
                          <a:blip r:embed="rId4"/>
                          <a:stretch>
                            <a:fillRect/>
                          </a:stretch>
                        </p:blipFill>
                        <p:spPr>
                          <a:xfrm>
                            <a:off x="466" y="8256"/>
                            <a:ext cx="1762" cy="835"/>
                          </a:xfrm>
                          <a:prstGeom prst="rect">
                            <a:avLst/>
                          </a:prstGeom>
                          <a:solidFill>
                            <a:srgbClr val="92D050"/>
                          </a:solidFill>
                          <a:ln w="38100">
                            <a:noFill/>
                            <a:miter/>
                          </a:ln>
                        </p:spPr>
                      </p:pic>
                    </p:oleObj>
                  </mc:Fallback>
                </mc:AlternateContent>
              </a:graphicData>
            </a:graphic>
          </p:graphicFrame>
          <p:sp>
            <p:nvSpPr>
              <p:cNvPr id="12" name="右箭头 11"/>
              <p:cNvSpPr/>
              <p:nvPr/>
            </p:nvSpPr>
            <p:spPr>
              <a:xfrm>
                <a:off x="2463" y="8549"/>
                <a:ext cx="1037" cy="213"/>
              </a:xfrm>
              <a:prstGeom prst="rightArrow">
                <a:avLst/>
              </a:prstGeom>
              <a:solidFill>
                <a:srgbClr val="C0000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3" name="文本框 4"/>
              <p:cNvSpPr txBox="1"/>
              <p:nvPr/>
            </p:nvSpPr>
            <p:spPr>
              <a:xfrm>
                <a:off x="3785" y="8199"/>
                <a:ext cx="1355" cy="871"/>
              </a:xfrm>
              <a:prstGeom prst="rect">
                <a:avLst/>
              </a:prstGeom>
              <a:solidFill>
                <a:srgbClr val="92D050"/>
              </a:solidFill>
              <a:ln w="9525">
                <a:noFill/>
              </a:ln>
            </p:spPr>
            <p:txBody>
              <a:bodyPr wrap="square" anchor="t">
                <a:spAutoFit/>
              </a:bodyPr>
              <a:p>
                <a:pPr>
                  <a:lnSpc>
                    <a:spcPct val="150000"/>
                  </a:lnSpc>
                </a:pPr>
                <a:r>
                  <a:rPr lang="en-US" altLang="zh-CN" sz="2000" dirty="0">
                    <a:solidFill>
                      <a:srgbClr val="000000"/>
                    </a:solidFill>
                    <a:latin typeface="Times New Roman" panose="02020603050405020304" pitchFamily="18" charset="0"/>
                    <a:ea typeface="宋体" panose="02010600030101010101" pitchFamily="2" charset="-122"/>
                  </a:rPr>
                  <a:t>RREA</a:t>
                </a:r>
                <a:endParaRPr lang="en-US" altLang="zh-CN" sz="2000" dirty="0">
                  <a:solidFill>
                    <a:srgbClr val="000000"/>
                  </a:solidFill>
                  <a:latin typeface="Times New Roman" panose="02020603050405020304" pitchFamily="18" charset="0"/>
                  <a:ea typeface="宋体" panose="02010600030101010101" pitchFamily="2" charset="-122"/>
                </a:endParaRPr>
              </a:p>
            </p:txBody>
          </p:sp>
        </p:grpSp>
        <p:grpSp>
          <p:nvGrpSpPr>
            <p:cNvPr id="14" name="组合 9"/>
            <p:cNvGrpSpPr/>
            <p:nvPr/>
          </p:nvGrpSpPr>
          <p:grpSpPr>
            <a:xfrm rot="0">
              <a:off x="1670" y="9464"/>
              <a:ext cx="4550" cy="1127"/>
              <a:chOff x="491" y="9318"/>
              <a:chExt cx="4548" cy="1127"/>
            </a:xfrm>
          </p:grpSpPr>
          <p:graphicFrame>
            <p:nvGraphicFramePr>
              <p:cNvPr id="15" name="对象 5">
                <a:hlinkClick r:id="" action="ppaction://ole?verb="/>
              </p:cNvPr>
              <p:cNvGraphicFramePr>
                <a:graphicFrameLocks noChangeAspect="1"/>
              </p:cNvGraphicFramePr>
              <p:nvPr/>
            </p:nvGraphicFramePr>
            <p:xfrm>
              <a:off x="491" y="9607"/>
              <a:ext cx="1716" cy="838"/>
            </p:xfrm>
            <a:graphic>
              <a:graphicData uri="http://schemas.openxmlformats.org/presentationml/2006/ole">
                <mc:AlternateContent xmlns:mc="http://schemas.openxmlformats.org/markup-compatibility/2006">
                  <mc:Choice xmlns:v="urn:schemas-microsoft-com:vml" Requires="v">
                    <p:oleObj spid="_x0000_s16" name="" r:id="rId5" imgW="469900" imgH="228600" progId="Equation.KSEE3">
                      <p:embed/>
                    </p:oleObj>
                  </mc:Choice>
                  <mc:Fallback>
                    <p:oleObj name="" r:id="rId5" imgW="469900" imgH="228600" progId="Equation.KSEE3">
                      <p:embed/>
                      <p:pic>
                        <p:nvPicPr>
                          <p:cNvPr id="0" name="图片 3076"/>
                          <p:cNvPicPr/>
                          <p:nvPr/>
                        </p:nvPicPr>
                        <p:blipFill>
                          <a:blip r:embed="rId6"/>
                          <a:stretch>
                            <a:fillRect/>
                          </a:stretch>
                        </p:blipFill>
                        <p:spPr>
                          <a:xfrm>
                            <a:off x="491" y="9607"/>
                            <a:ext cx="1716" cy="838"/>
                          </a:xfrm>
                          <a:prstGeom prst="rect">
                            <a:avLst/>
                          </a:prstGeom>
                          <a:solidFill>
                            <a:srgbClr val="92D050"/>
                          </a:solidFill>
                          <a:ln w="38100">
                            <a:noFill/>
                            <a:miter/>
                          </a:ln>
                        </p:spPr>
                      </p:pic>
                    </p:oleObj>
                  </mc:Fallback>
                </mc:AlternateContent>
              </a:graphicData>
            </a:graphic>
          </p:graphicFrame>
          <p:sp>
            <p:nvSpPr>
              <p:cNvPr id="17" name="右箭头 16"/>
              <p:cNvSpPr/>
              <p:nvPr/>
            </p:nvSpPr>
            <p:spPr>
              <a:xfrm>
                <a:off x="2488" y="9920"/>
                <a:ext cx="1037" cy="213"/>
              </a:xfrm>
              <a:prstGeom prst="rightArrow">
                <a:avLst/>
              </a:prstGeom>
              <a:solidFill>
                <a:srgbClr val="C00000"/>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8" name="文本框 7"/>
              <p:cNvSpPr txBox="1"/>
              <p:nvPr/>
            </p:nvSpPr>
            <p:spPr>
              <a:xfrm>
                <a:off x="3785" y="9318"/>
                <a:ext cx="1254" cy="871"/>
              </a:xfrm>
              <a:prstGeom prst="rect">
                <a:avLst/>
              </a:prstGeom>
              <a:solidFill>
                <a:srgbClr val="92D050"/>
              </a:solidFill>
              <a:ln w="9525">
                <a:noFill/>
              </a:ln>
            </p:spPr>
            <p:txBody>
              <a:bodyPr wrap="square" anchor="t">
                <a:spAutoFit/>
              </a:bodyPr>
              <a:p>
                <a:pPr>
                  <a:lnSpc>
                    <a:spcPct val="150000"/>
                  </a:lnSpc>
                </a:pPr>
                <a:r>
                  <a:rPr lang="en-US" altLang="zh-CN" sz="2000" dirty="0">
                    <a:solidFill>
                      <a:srgbClr val="000000"/>
                    </a:solidFill>
                    <a:latin typeface="Times New Roman" panose="02020603050405020304" pitchFamily="18" charset="0"/>
                    <a:ea typeface="宋体" panose="02010600030101010101" pitchFamily="2" charset="-122"/>
                  </a:rPr>
                  <a:t>?</a:t>
                </a:r>
                <a:endParaRPr lang="en-US" altLang="zh-CN" sz="2000" dirty="0">
                  <a:solidFill>
                    <a:srgbClr val="000000"/>
                  </a:solidFill>
                  <a:latin typeface="Times New Roman" panose="02020603050405020304" pitchFamily="18" charset="0"/>
                  <a:ea typeface="宋体" panose="02010600030101010101" pitchFamily="2" charset="-122"/>
                </a:endParaRPr>
              </a:p>
            </p:txBody>
          </p:sp>
        </p:grpSp>
        <p:sp>
          <p:nvSpPr>
            <p:cNvPr id="19" name="文本框 18"/>
            <p:cNvSpPr txBox="1"/>
            <p:nvPr/>
          </p:nvSpPr>
          <p:spPr>
            <a:xfrm>
              <a:off x="582" y="7459"/>
              <a:ext cx="3035" cy="1016"/>
            </a:xfrm>
            <a:prstGeom prst="rect">
              <a:avLst/>
            </a:prstGeom>
            <a:solidFill>
              <a:srgbClr val="FFFF00"/>
            </a:solidFill>
            <a:ln w="9525">
              <a:noFill/>
              <a:miter lim="800000"/>
            </a:ln>
          </p:spPr>
          <p:txBody>
            <a:bodyPr wrap="square" rtlCol="0" anchor="t">
              <a:spAutoFit/>
            </a:bodyPr>
            <a:p>
              <a:pPr>
                <a:lnSpc>
                  <a:spcPct val="150000"/>
                </a:lnSpc>
              </a:pPr>
              <a:r>
                <a:rPr lang="zh-CN" altLang="en-US" sz="2400" b="1" dirty="0">
                  <a:solidFill>
                    <a:srgbClr val="000000"/>
                  </a:solidFill>
                  <a:latin typeface="Times New Roman" panose="02020603050405020304" pitchFamily="18" charset="0"/>
                  <a:cs typeface="Times New Roman" panose="02020603050405020304" pitchFamily="18" charset="0"/>
                </a:rPr>
                <a:t>Dwyer </a:t>
              </a:r>
              <a:r>
                <a:rPr lang="en-US" altLang="zh-CN" sz="2400" b="1" dirty="0">
                  <a:solidFill>
                    <a:srgbClr val="000000"/>
                  </a:solidFill>
                  <a:latin typeface="Times New Roman" panose="02020603050405020304" pitchFamily="18" charset="0"/>
                  <a:cs typeface="Times New Roman" panose="02020603050405020304" pitchFamily="18" charset="0"/>
                </a:rPr>
                <a:t>et. al</a:t>
              </a:r>
              <a:endParaRPr lang="en-US" altLang="zh-CN" sz="2400" b="1" dirty="0">
                <a:solidFill>
                  <a:srgbClr val="000000"/>
                </a:solidFill>
                <a:latin typeface="Times New Roman" panose="02020603050405020304" pitchFamily="18" charset="0"/>
                <a:cs typeface="Times New Roman" panose="02020603050405020304" pitchFamily="18" charset="0"/>
              </a:endParaRPr>
            </a:p>
          </p:txBody>
        </p:sp>
      </p:grpSp>
      <p:sp>
        <p:nvSpPr>
          <p:cNvPr id="4" name="文本框 3"/>
          <p:cNvSpPr txBox="1"/>
          <p:nvPr/>
        </p:nvSpPr>
        <p:spPr>
          <a:xfrm>
            <a:off x="4013200" y="5408295"/>
            <a:ext cx="4951730" cy="1198880"/>
          </a:xfrm>
          <a:prstGeom prst="rect">
            <a:avLst/>
          </a:prstGeom>
          <a:noFill/>
          <a:ln w="9525">
            <a:noFill/>
            <a:miter lim="800000"/>
          </a:ln>
        </p:spPr>
        <p:txBody>
          <a:bodyPr wrap="square" rtlCol="0">
            <a:spAutoFit/>
          </a:bodyPr>
          <a:p>
            <a:pPr>
              <a:lnSpc>
                <a:spcPct val="150000"/>
              </a:lnSpc>
            </a:pPr>
            <a:r>
              <a:rPr lang="en-US" altLang="zh-CN" sz="2400" b="1" dirty="0">
                <a:solidFill>
                  <a:srgbClr val="0000FF"/>
                </a:solidFill>
                <a:latin typeface="Times New Roman" panose="02020603050405020304" pitchFamily="18" charset="0"/>
                <a:cs typeface="Times New Roman" panose="02020603050405020304" pitchFamily="18" charset="0"/>
              </a:rPr>
              <a:t>e</a:t>
            </a:r>
            <a:r>
              <a:rPr lang="en-US" altLang="zh-CN" sz="2400" b="1" baseline="30000" dirty="0">
                <a:solidFill>
                  <a:srgbClr val="0000FF"/>
                </a:solidFill>
                <a:latin typeface="Times New Roman" panose="02020603050405020304" pitchFamily="18" charset="0"/>
                <a:cs typeface="Times New Roman" panose="02020603050405020304" pitchFamily="18" charset="0"/>
              </a:rPr>
              <a:t>+</a:t>
            </a:r>
            <a:r>
              <a:rPr lang="en-US" altLang="zh-CN" sz="2400" b="1" dirty="0">
                <a:solidFill>
                  <a:srgbClr val="0000FF"/>
                </a:solidFill>
                <a:latin typeface="Times New Roman" panose="02020603050405020304" pitchFamily="18" charset="0"/>
                <a:cs typeface="Times New Roman" panose="02020603050405020304" pitchFamily="18" charset="0"/>
              </a:rPr>
              <a:t>:positron      e</a:t>
            </a:r>
            <a:r>
              <a:rPr lang="en-US" altLang="zh-CN" sz="2400" b="1" baseline="30000" dirty="0">
                <a:solidFill>
                  <a:srgbClr val="0000FF"/>
                </a:solidFill>
                <a:latin typeface="Times New Roman" panose="02020603050405020304" pitchFamily="18" charset="0"/>
                <a:cs typeface="Times New Roman" panose="02020603050405020304" pitchFamily="18" charset="0"/>
              </a:rPr>
              <a:t>-</a:t>
            </a:r>
            <a:r>
              <a:rPr lang="en-US" altLang="zh-CN" sz="2400" b="1" dirty="0">
                <a:solidFill>
                  <a:srgbClr val="0000FF"/>
                </a:solidFill>
                <a:latin typeface="Times New Roman" panose="02020603050405020304" pitchFamily="18" charset="0"/>
                <a:cs typeface="Times New Roman" panose="02020603050405020304" pitchFamily="18" charset="0"/>
              </a:rPr>
              <a:t>:electron     </a:t>
            </a:r>
            <a:endParaRPr lang="en-US" altLang="zh-CN" sz="24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altLang="zh-CN" sz="2400" b="1" dirty="0">
                <a:solidFill>
                  <a:srgbClr val="0000FF"/>
                </a:solidFill>
                <a:latin typeface="Times New Roman" panose="02020603050405020304" pitchFamily="18" charset="0"/>
                <a:cs typeface="Times New Roman" panose="02020603050405020304" pitchFamily="18" charset="0"/>
              </a:rPr>
              <a:t>e</a:t>
            </a:r>
            <a:r>
              <a:rPr lang="en-US" altLang="zh-CN" sz="2400" b="1" baseline="300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a:t>
            </a:r>
            <a:r>
              <a:rPr lang="en-US" altLang="zh-CN" sz="2400" b="1" dirty="0">
                <a:solidFill>
                  <a:srgbClr val="0000FF"/>
                </a:solidFill>
                <a:latin typeface="Times New Roman" panose="02020603050405020304" pitchFamily="18" charset="0"/>
                <a:ea typeface="微软雅黑" panose="020B0503020204020204" charset="-122"/>
                <a:cs typeface="Times New Roman" panose="02020603050405020304" pitchFamily="18" charset="0"/>
              </a:rPr>
              <a:t>:the sum of positron and electron</a:t>
            </a:r>
            <a:r>
              <a:rPr lang="en-US" altLang="zh-CN" sz="2000" dirty="0">
                <a:solidFill>
                  <a:srgbClr val="0000FF"/>
                </a:solidFill>
                <a:latin typeface="Times New Roman" panose="02020603050405020304" pitchFamily="18" charset="0"/>
                <a:cs typeface="Times New Roman" panose="02020603050405020304" pitchFamily="18" charset="0"/>
              </a:rPr>
              <a:t>   </a:t>
            </a:r>
            <a:endParaRPr lang="en-US" altLang="zh-CN" sz="20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Line 8"/>
          <p:cNvSpPr/>
          <p:nvPr/>
        </p:nvSpPr>
        <p:spPr>
          <a:xfrm>
            <a:off x="180975" y="955675"/>
            <a:ext cx="8783638" cy="0"/>
          </a:xfrm>
          <a:prstGeom prst="line">
            <a:avLst/>
          </a:prstGeom>
          <a:ln w="66675" cap="rnd" cmpd="sng">
            <a:solidFill>
              <a:srgbClr val="0000FF"/>
            </a:solidFill>
            <a:prstDash val="solid"/>
            <a:bevel/>
            <a:headEnd type="none" w="med" len="med"/>
            <a:tailEnd type="none" w="med" len="med"/>
          </a:ln>
        </p:spPr>
      </p:sp>
      <p:sp>
        <p:nvSpPr>
          <p:cNvPr id="18434" name="标题 1"/>
          <p:cNvSpPr>
            <a:spLocks noGrp="1"/>
          </p:cNvSpPr>
          <p:nvPr/>
        </p:nvSpPr>
        <p:spPr>
          <a:xfrm>
            <a:off x="457200" y="-17462"/>
            <a:ext cx="8229600" cy="1143000"/>
          </a:xfrm>
          <a:prstGeom prst="rect">
            <a:avLst/>
          </a:prstGeom>
          <a:noFill/>
          <a:ln w="9525">
            <a:noFill/>
          </a:ln>
        </p:spPr>
        <p:txBody>
          <a:bodyPr wrap="square" lIns="91440" tIns="45720" rIns="91440" bIns="45720" anchor="ctr"/>
          <a:p>
            <a:pPr algn="ctr"/>
            <a:r>
              <a:rPr lang="en-US" altLang="zh-CN" sz="3600" b="1" dirty="0">
                <a:solidFill>
                  <a:srgbClr val="0000FF"/>
                </a:solidFill>
                <a:latin typeface="Times New Roman" panose="02020603050405020304" pitchFamily="18" charset="0"/>
                <a:ea typeface="黑体" panose="02010609060101010101" pitchFamily="49" charset="-122"/>
              </a:rPr>
              <a:t>Introduction---Study Singnificance</a:t>
            </a:r>
            <a:endParaRPr lang="en-US" altLang="zh-CN" sz="3600" b="1" dirty="0">
              <a:solidFill>
                <a:srgbClr val="0000FF"/>
              </a:solidFill>
              <a:latin typeface="Times New Roman" panose="02020603050405020304" pitchFamily="18" charset="0"/>
              <a:ea typeface="黑体" panose="02010609060101010101" pitchFamily="49" charset="-122"/>
            </a:endParaRPr>
          </a:p>
        </p:txBody>
      </p:sp>
      <p:sp>
        <p:nvSpPr>
          <p:cNvPr id="12" name="矩形 11"/>
          <p:cNvSpPr/>
          <p:nvPr/>
        </p:nvSpPr>
        <p:spPr>
          <a:xfrm>
            <a:off x="49530" y="2877185"/>
            <a:ext cx="8915400" cy="3399790"/>
          </a:xfrm>
          <a:prstGeom prst="rect">
            <a:avLst/>
          </a:prstGeom>
          <a:noFill/>
          <a:ln w="9525">
            <a:noFill/>
          </a:ln>
        </p:spPr>
        <p:txBody>
          <a:bodyPr wrap="square" anchor="t">
            <a:spAutoFit/>
          </a:bodyPr>
          <a:p>
            <a:pPr fontAlgn="base">
              <a:lnSpc>
                <a:spcPct val="150000"/>
              </a:lnSpc>
              <a:spcBef>
                <a:spcPts val="600"/>
              </a:spcBef>
              <a:buFont typeface="Wingdings" panose="05000000000000000000" pitchFamily="2" charset="2"/>
            </a:pPr>
            <a:endParaRPr lang="en-US" altLang="zh-CN" sz="2800" strike="noStrike" noProof="1" dirty="0">
              <a:solidFill>
                <a:srgbClr val="0000FF"/>
              </a:solidFill>
              <a:latin typeface="Times New Roman" panose="02020603050405020304" pitchFamily="18" charset="0"/>
              <a:ea typeface="微软雅黑" panose="020B0503020204020204" charset="-122"/>
            </a:endParaRPr>
          </a:p>
          <a:p>
            <a:pPr marL="514350" indent="-514350" fontAlgn="base">
              <a:lnSpc>
                <a:spcPct val="150000"/>
              </a:lnSpc>
              <a:spcBef>
                <a:spcPts val="600"/>
              </a:spcBef>
              <a:buFont typeface="Wingdings" panose="05000000000000000000" pitchFamily="2" charset="2"/>
              <a:buChar char="Ø"/>
            </a:pPr>
            <a:r>
              <a:rPr lang="en-US" altLang="zh-CN" sz="2800" strike="noStrike" noProof="1" dirty="0">
                <a:solidFill>
                  <a:srgbClr val="0000FF"/>
                </a:solidFill>
                <a:latin typeface="Times New Roman" panose="02020603050405020304" pitchFamily="18" charset="0"/>
                <a:ea typeface="微软雅黑" panose="020B0503020204020204" charset="-122"/>
                <a:cs typeface="+mn-cs"/>
              </a:rPr>
              <a:t>EDs in KM2A (LHAASO) is sensitive to  </a:t>
            </a:r>
            <a:r>
              <a:rPr lang="en-US" altLang="zh-CN" sz="2800" strike="noStrike" noProof="1" dirty="0">
                <a:solidFill>
                  <a:srgbClr val="0000FF"/>
                </a:solidFill>
                <a:latin typeface="Times New Roman" panose="02020603050405020304" pitchFamily="18" charset="0"/>
                <a:ea typeface="黑体" panose="02010609060101010101" pitchFamily="49" charset="-122"/>
                <a:cs typeface="+mn-cs"/>
              </a:rPr>
              <a:t>e </a:t>
            </a:r>
            <a:r>
              <a:rPr lang="en-US" altLang="zh-CN" sz="2800" strike="noStrike" noProof="1" dirty="0">
                <a:solidFill>
                  <a:srgbClr val="0000FF"/>
                </a:solidFill>
                <a:latin typeface="Times New Roman" panose="02020603050405020304" pitchFamily="18" charset="0"/>
                <a:ea typeface="微软雅黑" panose="020B0503020204020204" charset="-122"/>
                <a:cs typeface="+mn-cs"/>
              </a:rPr>
              <a:t>± and γ . The simulations may provide important information for giving reasonable explanations to the forthcoming experimental data of LHAASO.</a:t>
            </a:r>
            <a:r>
              <a:rPr lang="en-US" altLang="zh-CN" sz="2800" strike="noStrike" noProof="1" dirty="0">
                <a:solidFill>
                  <a:srgbClr val="0000FF"/>
                </a:solidFill>
                <a:latin typeface="Times New Roman" panose="02020603050405020304" pitchFamily="18" charset="0"/>
                <a:ea typeface="黑体" panose="02010609060101010101" pitchFamily="49" charset="-122"/>
                <a:cs typeface="+mn-cs"/>
              </a:rPr>
              <a:t>    </a:t>
            </a:r>
            <a:r>
              <a:rPr lang="en-US" altLang="zh-CN" sz="2800" u="sng" strike="noStrike" noProof="1" dirty="0">
                <a:solidFill>
                  <a:srgbClr val="0000FF"/>
                </a:solidFill>
                <a:latin typeface="Times New Roman" panose="02020603050405020304" pitchFamily="18" charset="0"/>
                <a:ea typeface="黑体" panose="02010609060101010101" pitchFamily="49" charset="-122"/>
                <a:cs typeface="+mn-cs"/>
              </a:rPr>
              <a:t> </a:t>
            </a:r>
            <a:endParaRPr lang="en-US" altLang="zh-CN" sz="2800" u="sng" strike="noStrike" noProof="1" dirty="0">
              <a:solidFill>
                <a:srgbClr val="0000FF"/>
              </a:solidFill>
              <a:latin typeface="Times New Roman" panose="02020603050405020304" pitchFamily="18" charset="0"/>
              <a:ea typeface="黑体" panose="02010609060101010101" pitchFamily="49" charset="-122"/>
            </a:endParaRPr>
          </a:p>
        </p:txBody>
      </p:sp>
      <p:sp>
        <p:nvSpPr>
          <p:cNvPr id="2" name="矩形 1"/>
          <p:cNvSpPr/>
          <p:nvPr/>
        </p:nvSpPr>
        <p:spPr>
          <a:xfrm>
            <a:off x="37465" y="1205865"/>
            <a:ext cx="8915400" cy="2106930"/>
          </a:xfrm>
          <a:prstGeom prst="rect">
            <a:avLst/>
          </a:prstGeom>
          <a:noFill/>
          <a:ln w="9525">
            <a:noFill/>
          </a:ln>
        </p:spPr>
        <p:txBody>
          <a:bodyPr wrap="square" anchor="t">
            <a:spAutoFit/>
          </a:bodyPr>
          <a:p>
            <a:pPr marL="514350" indent="-514350" fontAlgn="base">
              <a:lnSpc>
                <a:spcPct val="150000"/>
              </a:lnSpc>
              <a:spcBef>
                <a:spcPts val="600"/>
              </a:spcBef>
              <a:buFont typeface="Wingdings" panose="05000000000000000000" pitchFamily="2" charset="2"/>
              <a:buChar char="Ø"/>
            </a:pPr>
            <a:r>
              <a:rPr lang="en-US" altLang="zh-CN" sz="2800" strike="noStrike" noProof="1" dirty="0">
                <a:solidFill>
                  <a:srgbClr val="0000FF"/>
                </a:solidFill>
                <a:latin typeface="Times New Roman" panose="02020603050405020304" pitchFamily="18" charset="0"/>
                <a:ea typeface="黑体" panose="02010609060101010101" pitchFamily="49" charset="-122"/>
                <a:cs typeface="+mn-cs"/>
              </a:rPr>
              <a:t>Our previous work :only about e </a:t>
            </a:r>
            <a:r>
              <a:rPr lang="en-US" altLang="zh-CN" sz="2800" strike="noStrike" baseline="30000" noProof="1" dirty="0">
                <a:solidFill>
                  <a:srgbClr val="0000FF"/>
                </a:solidFill>
                <a:latin typeface="Times New Roman" panose="02020603050405020304" pitchFamily="18" charset="0"/>
                <a:ea typeface="微软雅黑" panose="020B0503020204020204" charset="-122"/>
                <a:cs typeface="+mn-cs"/>
              </a:rPr>
              <a:t>±</a:t>
            </a:r>
            <a:r>
              <a:rPr lang="zh-CN" altLang="en-US" sz="2800" strike="noStrike" noProof="1" dirty="0">
                <a:solidFill>
                  <a:srgbClr val="0000FF"/>
                </a:solidFill>
                <a:latin typeface="Times New Roman" panose="02020603050405020304" pitchFamily="18" charset="0"/>
                <a:ea typeface="微软雅黑" panose="020B0503020204020204" charset="-122"/>
                <a:cs typeface="+mn-cs"/>
              </a:rPr>
              <a:t>，</a:t>
            </a:r>
            <a:r>
              <a:rPr lang="en-US" altLang="zh-CN" sz="2800" strike="noStrike" noProof="1" dirty="0">
                <a:solidFill>
                  <a:srgbClr val="0000FF"/>
                </a:solidFill>
                <a:latin typeface="Times New Roman" panose="02020603050405020304" pitchFamily="18" charset="0"/>
                <a:ea typeface="微软雅黑" panose="020B0503020204020204" charset="-122"/>
                <a:cs typeface="+mn-cs"/>
              </a:rPr>
              <a:t>but the number of </a:t>
            </a:r>
            <a:r>
              <a:rPr lang="en-US" altLang="zh-CN" sz="2800" strike="noStrike" noProof="1" dirty="0">
                <a:solidFill>
                  <a:srgbClr val="0000FF"/>
                </a:solidFill>
                <a:latin typeface="Times New Roman" panose="02020603050405020304" pitchFamily="18" charset="0"/>
                <a:ea typeface="微软雅黑" panose="020B0503020204020204" charset="-122"/>
                <a:cs typeface="+mn-cs"/>
                <a:sym typeface="+mn-ea"/>
              </a:rPr>
              <a:t>γ </a:t>
            </a:r>
            <a:r>
              <a:rPr lang="en-US" altLang="zh-CN" sz="2800" strike="noStrike" noProof="1" dirty="0">
                <a:solidFill>
                  <a:srgbClr val="0000FF"/>
                </a:solidFill>
                <a:latin typeface="Times New Roman" panose="02020603050405020304" pitchFamily="18" charset="0"/>
                <a:ea typeface="微软雅黑" panose="020B0503020204020204" charset="-122"/>
                <a:cs typeface="+mn-cs"/>
              </a:rPr>
              <a:t> changes significantly during thunderstorms.</a:t>
            </a:r>
            <a:endParaRPr lang="en-US" altLang="zh-CN" sz="2800" strike="noStrike" noProof="1" dirty="0">
              <a:solidFill>
                <a:srgbClr val="0000FF"/>
              </a:solidFill>
              <a:latin typeface="Times New Roman" panose="02020603050405020304" pitchFamily="18" charset="0"/>
              <a:ea typeface="微软雅黑" panose="020B0503020204020204" charset="-122"/>
            </a:endParaRPr>
          </a:p>
          <a:p>
            <a:pPr fontAlgn="base">
              <a:lnSpc>
                <a:spcPct val="150000"/>
              </a:lnSpc>
              <a:spcBef>
                <a:spcPts val="600"/>
              </a:spcBef>
              <a:buFont typeface="Wingdings" panose="05000000000000000000" pitchFamily="2" charset="2"/>
            </a:pPr>
            <a:endParaRPr lang="en-US" altLang="zh-CN" sz="2800" u="sng" strike="noStrike" noProof="1" dirty="0">
              <a:solidFill>
                <a:srgbClr val="0000FF"/>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2"/>
          <p:cNvSpPr txBox="1"/>
          <p:nvPr/>
        </p:nvSpPr>
        <p:spPr>
          <a:xfrm>
            <a:off x="1171575" y="364490"/>
            <a:ext cx="6801485" cy="645160"/>
          </a:xfrm>
          <a:prstGeom prst="rect">
            <a:avLst/>
          </a:prstGeom>
          <a:noFill/>
          <a:ln w="9525">
            <a:noFill/>
          </a:ln>
        </p:spPr>
        <p:txBody>
          <a:bodyPr wrap="square" anchor="t">
            <a:spAutoFit/>
          </a:bodyPr>
          <a:p>
            <a:pPr algn="ctr"/>
            <a:r>
              <a:rPr lang="zh-CN"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Photon generation mechanism</a:t>
            </a:r>
            <a:endParaRPr lang="zh-CN"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770" name="文本框 4"/>
          <p:cNvSpPr txBox="1"/>
          <p:nvPr/>
        </p:nvSpPr>
        <p:spPr>
          <a:xfrm>
            <a:off x="323850" y="1009333"/>
            <a:ext cx="8496300" cy="5262245"/>
          </a:xfrm>
          <a:prstGeom prst="rect">
            <a:avLst/>
          </a:prstGeom>
          <a:noFill/>
          <a:ln w="9525">
            <a:noFill/>
          </a:ln>
        </p:spPr>
        <p:txBody>
          <a:bodyPr wrap="square" anchor="t">
            <a:spAutoFit/>
          </a:bodyPr>
          <a:p>
            <a:pPr>
              <a:lnSpc>
                <a:spcPct val="150000"/>
              </a:lnSpc>
            </a:pPr>
            <a:r>
              <a:rPr lang="en-US" altLang="zh-CN" sz="2800" b="1" dirty="0">
                <a:latin typeface="Times New Roman" panose="02020603050405020304" pitchFamily="18" charset="0"/>
                <a:ea typeface="宋体" panose="02010600030101010101" pitchFamily="2" charset="-122"/>
              </a:rPr>
              <a:t>1. positron annihilation</a:t>
            </a:r>
            <a:r>
              <a:rPr lang="zh-CN" altLang="en-US" sz="2800" b="1" dirty="0">
                <a:latin typeface="Times New Roman" panose="02020603050405020304" pitchFamily="18" charset="0"/>
                <a:ea typeface="宋体" panose="02010600030101010101" pitchFamily="2" charset="-122"/>
              </a:rPr>
              <a:t>（</a:t>
            </a:r>
            <a:r>
              <a:rPr lang="en-US" altLang="zh-CN" sz="2800" b="1" dirty="0">
                <a:latin typeface="Times New Roman" panose="02020603050405020304" pitchFamily="18" charset="0"/>
                <a:ea typeface="宋体" panose="02010600030101010101" pitchFamily="2" charset="-122"/>
              </a:rPr>
              <a:t>2 photons are </a:t>
            </a:r>
            <a:r>
              <a:rPr lang="en-US" altLang="zh-CN" sz="2800" b="1" dirty="0">
                <a:latin typeface="Times New Roman" panose="02020603050405020304" pitchFamily="18" charset="0"/>
                <a:sym typeface="+mn-ea"/>
              </a:rPr>
              <a:t>released</a:t>
            </a:r>
            <a:r>
              <a:rPr lang="zh-CN" altLang="en-US"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a:p>
            <a:pPr>
              <a:lnSpc>
                <a:spcPct val="150000"/>
              </a:lnSpc>
            </a:pPr>
            <a:r>
              <a:rPr lang="en-US" altLang="zh-CN" sz="2800" b="1" dirty="0">
                <a:solidFill>
                  <a:srgbClr val="000000"/>
                </a:solidFill>
                <a:latin typeface="Times New Roman" panose="02020603050405020304" pitchFamily="18" charset="0"/>
                <a:ea typeface="宋体" panose="02010600030101010101" pitchFamily="2" charset="-122"/>
              </a:rPr>
              <a:t>2. Electron-Positron annihilation</a:t>
            </a:r>
            <a:r>
              <a:rPr lang="zh-CN" altLang="en-US" sz="2800" b="1" dirty="0">
                <a:solidFill>
                  <a:srgbClr val="000000"/>
                </a:solidFill>
                <a:latin typeface="Times New Roman" panose="02020603050405020304" pitchFamily="18" charset="0"/>
                <a:sym typeface="+mn-ea"/>
              </a:rPr>
              <a:t>（</a:t>
            </a:r>
            <a:r>
              <a:rPr lang="en-US" altLang="zh-CN" sz="2800" b="1" dirty="0">
                <a:solidFill>
                  <a:srgbClr val="000000"/>
                </a:solidFill>
                <a:latin typeface="Times New Roman" panose="02020603050405020304" pitchFamily="18" charset="0"/>
                <a:sym typeface="+mn-ea"/>
              </a:rPr>
              <a:t>2 photons are released</a:t>
            </a:r>
            <a:r>
              <a:rPr lang="zh-CN" altLang="en-US" sz="2800" b="1" dirty="0">
                <a:solidFill>
                  <a:srgbClr val="000000"/>
                </a:solidFill>
                <a:latin typeface="Times New Roman" panose="02020603050405020304" pitchFamily="18" charset="0"/>
                <a:sym typeface="+mn-ea"/>
              </a:rPr>
              <a:t>）</a:t>
            </a:r>
            <a:endParaRPr lang="en-US" altLang="zh-CN" sz="2800" dirty="0">
              <a:solidFill>
                <a:srgbClr val="000000"/>
              </a:solidFill>
              <a:latin typeface="Times New Roman" panose="02020603050405020304" pitchFamily="18" charset="0"/>
              <a:ea typeface="宋体" panose="02010600030101010101" pitchFamily="2" charset="-122"/>
            </a:endParaRPr>
          </a:p>
          <a:p>
            <a:pPr>
              <a:lnSpc>
                <a:spcPct val="150000"/>
              </a:lnSpc>
            </a:pPr>
            <a:r>
              <a:rPr lang="en-US" altLang="zh-CN" sz="2800" b="1" dirty="0">
                <a:solidFill>
                  <a:srgbClr val="000000"/>
                </a:solidFill>
                <a:latin typeface="Times New Roman" panose="02020603050405020304" pitchFamily="18" charset="0"/>
                <a:ea typeface="宋体" panose="02010600030101010101" pitchFamily="2" charset="-122"/>
              </a:rPr>
              <a:t>3. Bremsstrahlung(high-energy electron &gt;84.2MeV)</a:t>
            </a:r>
            <a:endParaRPr lang="en-US" altLang="zh-CN" sz="2800" b="1" dirty="0">
              <a:solidFill>
                <a:srgbClr val="000000"/>
              </a:solidFill>
              <a:latin typeface="Times New Roman" panose="02020603050405020304" pitchFamily="18" charset="0"/>
              <a:ea typeface="宋体" panose="02010600030101010101" pitchFamily="2" charset="-122"/>
            </a:endParaRPr>
          </a:p>
          <a:p>
            <a:pPr>
              <a:lnSpc>
                <a:spcPct val="150000"/>
              </a:lnSpc>
            </a:pPr>
            <a:r>
              <a:rPr lang="zh-CN" altLang="en-US" sz="2800" b="1" dirty="0">
                <a:solidFill>
                  <a:srgbClr val="000000"/>
                </a:solidFill>
                <a:latin typeface="Times New Roman" panose="02020603050405020304" pitchFamily="18" charset="0"/>
                <a:ea typeface="宋体" panose="02010600030101010101" pitchFamily="2" charset="-122"/>
              </a:rPr>
              <a:t>（</a:t>
            </a:r>
            <a:r>
              <a:rPr lang="en-US" altLang="zh-CN" sz="2800" b="1" dirty="0">
                <a:solidFill>
                  <a:srgbClr val="000000"/>
                </a:solidFill>
                <a:latin typeface="Times New Roman" panose="02020603050405020304" pitchFamily="18" charset="0"/>
                <a:ea typeface="宋体" panose="02010600030101010101" pitchFamily="2" charset="-122"/>
              </a:rPr>
              <a:t>many photons are released</a:t>
            </a:r>
            <a:r>
              <a:rPr lang="zh-CN" altLang="en-US" sz="2800" b="1" dirty="0">
                <a:solidFill>
                  <a:srgbClr val="000000"/>
                </a:solidFill>
                <a:latin typeface="Times New Roman" panose="02020603050405020304" pitchFamily="18" charset="0"/>
                <a:ea typeface="宋体" panose="02010600030101010101" pitchFamily="2" charset="-122"/>
              </a:rPr>
              <a:t>）</a:t>
            </a:r>
            <a:endParaRPr lang="en-US" altLang="zh-CN" sz="2800" b="1" dirty="0">
              <a:solidFill>
                <a:srgbClr val="000000"/>
              </a:solidFill>
              <a:latin typeface="Times New Roman" panose="02020603050405020304" pitchFamily="18" charset="0"/>
              <a:ea typeface="宋体" panose="02010600030101010101" pitchFamily="2" charset="-122"/>
            </a:endParaRPr>
          </a:p>
          <a:p>
            <a:pPr>
              <a:lnSpc>
                <a:spcPct val="150000"/>
              </a:lnSpc>
            </a:pPr>
            <a:r>
              <a:rPr lang="en-US" altLang="zh-CN" sz="2800" b="1" dirty="0">
                <a:latin typeface="Times New Roman" panose="02020603050405020304" pitchFamily="18" charset="0"/>
                <a:ea typeface="宋体" panose="02010600030101010101" pitchFamily="2" charset="-122"/>
              </a:rPr>
              <a:t>4.Spontaneous radiation</a:t>
            </a:r>
            <a:r>
              <a:rPr lang="zh-CN" altLang="en-US" sz="2800" b="1" dirty="0">
                <a:latin typeface="Times New Roman" panose="02020603050405020304" pitchFamily="18" charset="0"/>
                <a:ea typeface="宋体" panose="02010600030101010101" pitchFamily="2" charset="-122"/>
              </a:rPr>
              <a:t>（</a:t>
            </a:r>
            <a:r>
              <a:rPr lang="en-US" altLang="zh-CN" sz="2800" b="1" dirty="0">
                <a:latin typeface="Times New Roman" panose="02020603050405020304" pitchFamily="18" charset="0"/>
                <a:ea typeface="宋体" panose="02010600030101010101" pitchFamily="2" charset="-122"/>
              </a:rPr>
              <a:t>1</a:t>
            </a:r>
            <a:r>
              <a:rPr lang="en-US" altLang="zh-CN" sz="2800" b="1" dirty="0">
                <a:latin typeface="Times New Roman" panose="02020603050405020304" pitchFamily="18" charset="0"/>
                <a:sym typeface="+mn-ea"/>
              </a:rPr>
              <a:t> photon is released</a:t>
            </a:r>
            <a:r>
              <a:rPr lang="zh-CN" altLang="en-US"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a:p>
            <a:pPr>
              <a:lnSpc>
                <a:spcPct val="150000"/>
              </a:lnSpc>
            </a:pPr>
            <a:r>
              <a:rPr lang="en-US" altLang="zh-CN" sz="2800" b="1" dirty="0">
                <a:latin typeface="Times New Roman" panose="02020603050405020304" pitchFamily="18" charset="0"/>
                <a:ea typeface="宋体" panose="02010600030101010101" pitchFamily="2" charset="-122"/>
              </a:rPr>
              <a:t>5.Cherenkov radiation</a:t>
            </a:r>
            <a:r>
              <a:rPr lang="zh-CN" altLang="en-US" sz="2800" b="1" dirty="0">
                <a:solidFill>
                  <a:schemeClr val="tx1"/>
                </a:solidFill>
                <a:latin typeface="Times New Roman" panose="02020603050405020304" pitchFamily="18" charset="0"/>
                <a:sym typeface="+mn-ea"/>
              </a:rPr>
              <a:t>（</a:t>
            </a:r>
            <a:r>
              <a:rPr lang="en-US" altLang="zh-CN" sz="2800" b="1" dirty="0">
                <a:solidFill>
                  <a:schemeClr val="tx1"/>
                </a:solidFill>
                <a:latin typeface="Times New Roman" panose="02020603050405020304" pitchFamily="18" charset="0"/>
                <a:sym typeface="+mn-ea"/>
              </a:rPr>
              <a:t>many photons are released</a:t>
            </a:r>
            <a:r>
              <a:rPr lang="zh-CN" altLang="en-US" sz="2800" b="1" dirty="0">
                <a:solidFill>
                  <a:schemeClr val="tx1"/>
                </a:solidFill>
                <a:latin typeface="Times New Roman" panose="02020603050405020304" pitchFamily="18" charset="0"/>
                <a:sym typeface="+mn-ea"/>
              </a:rPr>
              <a:t>）</a:t>
            </a:r>
            <a:endParaRPr lang="zh-CN" altLang="en-US" sz="2800" dirty="0">
              <a:latin typeface="Times New Roman" panose="02020603050405020304" pitchFamily="18" charset="0"/>
              <a:ea typeface="宋体" panose="02010600030101010101" pitchFamily="2" charset="-122"/>
            </a:endParaRPr>
          </a:p>
          <a:p>
            <a:pPr>
              <a:lnSpc>
                <a:spcPct val="150000"/>
              </a:lnSpc>
            </a:pPr>
            <a:endParaRPr lang="zh-CN" altLang="en-US" sz="2800" dirty="0">
              <a:latin typeface="Times New Roman" panose="02020603050405020304" pitchFamily="18"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2"/>
          <p:cNvSpPr txBox="1"/>
          <p:nvPr/>
        </p:nvSpPr>
        <p:spPr>
          <a:xfrm>
            <a:off x="299720" y="364490"/>
            <a:ext cx="8520430" cy="645160"/>
          </a:xfrm>
          <a:prstGeom prst="rect">
            <a:avLst/>
          </a:prstGeom>
          <a:noFill/>
          <a:ln w="9525">
            <a:noFill/>
          </a:ln>
        </p:spPr>
        <p:txBody>
          <a:bodyPr wrap="square" anchor="t">
            <a:spAutoFit/>
          </a:bodyPr>
          <a:p>
            <a:pPr algn="ctr"/>
            <a:r>
              <a:rPr lang="en-US"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Electron/Positron</a:t>
            </a:r>
            <a:r>
              <a:rPr lang="zh-CN"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generation mechanism</a:t>
            </a:r>
            <a:endParaRPr lang="zh-CN" altLang="zh-CN" sz="36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2770" name="文本框 4"/>
          <p:cNvSpPr txBox="1"/>
          <p:nvPr/>
        </p:nvSpPr>
        <p:spPr>
          <a:xfrm>
            <a:off x="88265" y="1296035"/>
            <a:ext cx="8987155" cy="3322955"/>
          </a:xfrm>
          <a:prstGeom prst="rect">
            <a:avLst/>
          </a:prstGeom>
          <a:noFill/>
          <a:ln w="9525">
            <a:noFill/>
          </a:ln>
        </p:spPr>
        <p:txBody>
          <a:bodyPr wrap="square" anchor="t">
            <a:spAutoFit/>
          </a:bodyPr>
          <a:p>
            <a:pPr>
              <a:lnSpc>
                <a:spcPct val="150000"/>
              </a:lnSpc>
            </a:pPr>
            <a:r>
              <a:rPr lang="en-US" altLang="zh-CN" sz="2800" b="1" dirty="0">
                <a:solidFill>
                  <a:srgbClr val="000000"/>
                </a:solidFill>
                <a:latin typeface="Times New Roman" panose="02020603050405020304" pitchFamily="18" charset="0"/>
                <a:ea typeface="宋体" panose="02010600030101010101" pitchFamily="2" charset="-122"/>
              </a:rPr>
              <a:t>1. Compton scattering  </a:t>
            </a:r>
            <a:r>
              <a:rPr lang="zh-CN" altLang="en-US" sz="2800" b="1" dirty="0">
                <a:solidFill>
                  <a:srgbClr val="000000"/>
                </a:solidFill>
                <a:latin typeface="Times New Roman" panose="02020603050405020304" pitchFamily="18" charset="0"/>
                <a:sym typeface="+mn-ea"/>
              </a:rPr>
              <a:t>（</a:t>
            </a:r>
            <a:r>
              <a:rPr lang="en-US" altLang="zh-CN" sz="2800" b="1" dirty="0">
                <a:solidFill>
                  <a:srgbClr val="000000"/>
                </a:solidFill>
                <a:latin typeface="Times New Roman" panose="02020603050405020304" pitchFamily="18" charset="0"/>
                <a:sym typeface="+mn-ea"/>
              </a:rPr>
              <a:t>1</a:t>
            </a:r>
            <a:r>
              <a:rPr lang="en-US" altLang="zh-CN" sz="2800" b="1" dirty="0">
                <a:solidFill>
                  <a:srgbClr val="000000"/>
                </a:solidFill>
                <a:latin typeface="Times New Roman" panose="02020603050405020304" pitchFamily="18" charset="0"/>
                <a:sym typeface="+mn-ea"/>
              </a:rPr>
              <a:t> electron is released</a:t>
            </a:r>
            <a:r>
              <a:rPr lang="zh-CN" altLang="en-US" sz="2800" b="1" dirty="0">
                <a:solidFill>
                  <a:srgbClr val="000000"/>
                </a:solidFill>
                <a:latin typeface="Times New Roman" panose="02020603050405020304" pitchFamily="18" charset="0"/>
                <a:sym typeface="+mn-ea"/>
              </a:rPr>
              <a:t>）</a:t>
            </a:r>
            <a:endParaRPr lang="zh-CN" altLang="en-US" sz="2800" b="1" dirty="0">
              <a:solidFill>
                <a:srgbClr val="000000"/>
              </a:solidFill>
              <a:latin typeface="Times New Roman" panose="02020603050405020304" pitchFamily="18" charset="0"/>
              <a:sym typeface="+mn-ea"/>
            </a:endParaRPr>
          </a:p>
          <a:p>
            <a:pPr>
              <a:lnSpc>
                <a:spcPct val="150000"/>
              </a:lnSpc>
            </a:pPr>
            <a:r>
              <a:rPr lang="en-US" altLang="zh-CN" sz="2800" b="1" dirty="0">
                <a:solidFill>
                  <a:srgbClr val="000000"/>
                </a:solidFill>
                <a:latin typeface="Times New Roman" panose="02020603050405020304" pitchFamily="18" charset="0"/>
                <a:sym typeface="+mn-ea"/>
              </a:rPr>
              <a:t>2. </a:t>
            </a:r>
            <a:r>
              <a:rPr lang="en-US" altLang="zh-CN" sz="2800" b="1" dirty="0">
                <a:latin typeface="Times New Roman" panose="02020603050405020304" pitchFamily="18" charset="0"/>
                <a:sym typeface="+mn-ea"/>
              </a:rPr>
              <a:t>positron annihilation ( lead to a decrease of positron )</a:t>
            </a:r>
            <a:endParaRPr lang="en-US" altLang="zh-CN" sz="2800" b="1" dirty="0">
              <a:latin typeface="Times New Roman" panose="02020603050405020304" pitchFamily="18" charset="0"/>
              <a:ea typeface="宋体" panose="02010600030101010101" pitchFamily="2" charset="-122"/>
            </a:endParaRPr>
          </a:p>
          <a:p>
            <a:pPr>
              <a:lnSpc>
                <a:spcPct val="150000"/>
              </a:lnSpc>
            </a:pPr>
            <a:r>
              <a:rPr lang="en-US" altLang="zh-CN" sz="2800" b="1" dirty="0">
                <a:solidFill>
                  <a:srgbClr val="000000"/>
                </a:solidFill>
                <a:latin typeface="Times New Roman" panose="02020603050405020304" pitchFamily="18" charset="0"/>
                <a:ea typeface="宋体" panose="02010600030101010101" pitchFamily="2" charset="-122"/>
              </a:rPr>
              <a:t>3. Pair production</a:t>
            </a:r>
            <a:r>
              <a:rPr lang="zh-CN" altLang="en-US" sz="2800" b="1" dirty="0">
                <a:solidFill>
                  <a:srgbClr val="000000"/>
                </a:solidFill>
                <a:latin typeface="Times New Roman" panose="02020603050405020304" pitchFamily="18" charset="0"/>
                <a:sym typeface="+mn-ea"/>
              </a:rPr>
              <a:t>（</a:t>
            </a:r>
            <a:r>
              <a:rPr lang="en-US" altLang="zh-CN" sz="2800" b="1" dirty="0">
                <a:solidFill>
                  <a:srgbClr val="000000"/>
                </a:solidFill>
                <a:latin typeface="Times New Roman" panose="02020603050405020304" pitchFamily="18" charset="0"/>
                <a:sym typeface="+mn-ea"/>
              </a:rPr>
              <a:t>1 electron and 1 positron are released</a:t>
            </a:r>
            <a:r>
              <a:rPr lang="zh-CN" altLang="en-US" sz="2800" b="1" dirty="0">
                <a:solidFill>
                  <a:srgbClr val="000000"/>
                </a:solidFill>
                <a:latin typeface="Times New Roman" panose="02020603050405020304" pitchFamily="18" charset="0"/>
                <a:sym typeface="+mn-ea"/>
              </a:rPr>
              <a:t>）</a:t>
            </a:r>
            <a:endParaRPr lang="zh-CN" altLang="en-US" sz="2800" b="1" dirty="0">
              <a:solidFill>
                <a:srgbClr val="000000"/>
              </a:solidFill>
              <a:latin typeface="Times New Roman" panose="02020603050405020304" pitchFamily="18" charset="0"/>
              <a:sym typeface="+mn-ea"/>
            </a:endParaRPr>
          </a:p>
          <a:p>
            <a:pPr>
              <a:lnSpc>
                <a:spcPct val="150000"/>
              </a:lnSpc>
            </a:pPr>
            <a:r>
              <a:rPr lang="en-US" altLang="zh-CN" sz="2800" b="1" dirty="0">
                <a:solidFill>
                  <a:srgbClr val="000000"/>
                </a:solidFill>
                <a:latin typeface="Times New Roman" panose="02020603050405020304" pitchFamily="18" charset="0"/>
                <a:ea typeface="宋体" panose="02010600030101010101" pitchFamily="2" charset="-122"/>
              </a:rPr>
              <a:t>4.The energy of electron/positron increases and reaches the detection range in electric field.</a:t>
            </a:r>
            <a:endParaRPr lang="en-US" altLang="zh-CN" sz="2800" b="1"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组合 16"/>
          <p:cNvGrpSpPr/>
          <p:nvPr/>
        </p:nvGrpSpPr>
        <p:grpSpPr>
          <a:xfrm>
            <a:off x="236538" y="1000125"/>
            <a:ext cx="4148137" cy="5653088"/>
            <a:chOff x="2928" y="1206"/>
            <a:chExt cx="4196" cy="8666"/>
          </a:xfrm>
        </p:grpSpPr>
        <p:pic>
          <p:nvPicPr>
            <p:cNvPr id="20482" name="图片 1"/>
            <p:cNvPicPr>
              <a:picLocks noChangeAspect="1"/>
            </p:cNvPicPr>
            <p:nvPr/>
          </p:nvPicPr>
          <p:blipFill>
            <a:blip r:embed="rId1"/>
            <a:stretch>
              <a:fillRect/>
            </a:stretch>
          </p:blipFill>
          <p:spPr>
            <a:xfrm>
              <a:off x="2957" y="1206"/>
              <a:ext cx="4167" cy="8666"/>
            </a:xfrm>
            <a:prstGeom prst="rect">
              <a:avLst/>
            </a:prstGeom>
            <a:noFill/>
            <a:ln w="9525">
              <a:noFill/>
            </a:ln>
          </p:spPr>
        </p:pic>
        <p:sp>
          <p:nvSpPr>
            <p:cNvPr id="20483" name="TextBox 13"/>
            <p:cNvSpPr txBox="1"/>
            <p:nvPr/>
          </p:nvSpPr>
          <p:spPr>
            <a:xfrm>
              <a:off x="2957" y="4592"/>
              <a:ext cx="1814" cy="340"/>
            </a:xfrm>
            <a:prstGeom prst="rect">
              <a:avLst/>
            </a:prstGeom>
            <a:solidFill>
              <a:srgbClr val="00B050">
                <a:alpha val="31000"/>
              </a:srgbClr>
            </a:solid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20484" name="TextBox 13"/>
            <p:cNvSpPr txBox="1"/>
            <p:nvPr/>
          </p:nvSpPr>
          <p:spPr>
            <a:xfrm>
              <a:off x="2951" y="2133"/>
              <a:ext cx="2721" cy="989"/>
            </a:xfrm>
            <a:prstGeom prst="rect">
              <a:avLst/>
            </a:prstGeom>
            <a:solidFill>
              <a:srgbClr val="00B050">
                <a:alpha val="31000"/>
              </a:srgbClr>
            </a:solidFill>
            <a:ln w="9525">
              <a:noFill/>
            </a:ln>
          </p:spPr>
          <p:txBody>
            <a:bodyPr wrap="square" anchor="t">
              <a:spAutoFit/>
            </a:bodyPr>
            <a:p>
              <a:endParaRPr lang="zh-CN" altLang="en-US" dirty="0">
                <a:solidFill>
                  <a:srgbClr val="FF0000"/>
                </a:solidFill>
                <a:latin typeface="Arial" panose="020B0604020202020204" pitchFamily="34" charset="0"/>
                <a:ea typeface="宋体" panose="02010600030101010101" pitchFamily="2" charset="-122"/>
              </a:endParaRPr>
            </a:p>
            <a:p>
              <a:endParaRPr lang="zh-CN" altLang="en-US" dirty="0">
                <a:solidFill>
                  <a:srgbClr val="FF0000"/>
                </a:solidFill>
                <a:latin typeface="Arial" panose="020B0604020202020204" pitchFamily="34" charset="0"/>
                <a:ea typeface="宋体" panose="02010600030101010101" pitchFamily="2" charset="-122"/>
              </a:endParaRPr>
            </a:p>
          </p:txBody>
        </p:sp>
        <p:sp>
          <p:nvSpPr>
            <p:cNvPr id="20485" name="TextBox 13"/>
            <p:cNvSpPr txBox="1"/>
            <p:nvPr/>
          </p:nvSpPr>
          <p:spPr>
            <a:xfrm>
              <a:off x="2928" y="6159"/>
              <a:ext cx="2494" cy="340"/>
            </a:xfrm>
            <a:prstGeom prst="rect">
              <a:avLst/>
            </a:prstGeom>
            <a:solidFill>
              <a:srgbClr val="00B050">
                <a:alpha val="31000"/>
              </a:srgbClr>
            </a:solid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20486" name="TextBox 13"/>
            <p:cNvSpPr txBox="1"/>
            <p:nvPr/>
          </p:nvSpPr>
          <p:spPr>
            <a:xfrm>
              <a:off x="5356" y="7403"/>
              <a:ext cx="793" cy="340"/>
            </a:xfrm>
            <a:prstGeom prst="rect">
              <a:avLst/>
            </a:prstGeom>
            <a:solidFill>
              <a:srgbClr val="00B050">
                <a:alpha val="31000"/>
              </a:srgbClr>
            </a:solid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grpSp>
      <p:grpSp>
        <p:nvGrpSpPr>
          <p:cNvPr id="20487" name="组合 19"/>
          <p:cNvGrpSpPr/>
          <p:nvPr/>
        </p:nvGrpSpPr>
        <p:grpSpPr>
          <a:xfrm>
            <a:off x="4787900" y="1143000"/>
            <a:ext cx="4213225" cy="1930400"/>
            <a:chOff x="7541" y="1801"/>
            <a:chExt cx="6634" cy="3038"/>
          </a:xfrm>
        </p:grpSpPr>
        <p:pic>
          <p:nvPicPr>
            <p:cNvPr id="20488" name="图片 6"/>
            <p:cNvPicPr>
              <a:picLocks noChangeAspect="1"/>
            </p:cNvPicPr>
            <p:nvPr/>
          </p:nvPicPr>
          <p:blipFill>
            <a:blip r:embed="rId2"/>
            <a:srcRect r="3804"/>
            <a:stretch>
              <a:fillRect/>
            </a:stretch>
          </p:blipFill>
          <p:spPr>
            <a:xfrm>
              <a:off x="7541" y="1801"/>
              <a:ext cx="6634" cy="3039"/>
            </a:xfrm>
            <a:prstGeom prst="rect">
              <a:avLst/>
            </a:prstGeom>
            <a:noFill/>
            <a:ln w="9525">
              <a:noFill/>
            </a:ln>
          </p:spPr>
        </p:pic>
        <p:sp>
          <p:nvSpPr>
            <p:cNvPr id="20489" name="TextBox 13"/>
            <p:cNvSpPr txBox="1"/>
            <p:nvPr/>
          </p:nvSpPr>
          <p:spPr>
            <a:xfrm>
              <a:off x="8124" y="4329"/>
              <a:ext cx="3741" cy="510"/>
            </a:xfrm>
            <a:prstGeom prst="rect">
              <a:avLst/>
            </a:prstGeom>
            <a:solidFill>
              <a:srgbClr val="00B050">
                <a:alpha val="31000"/>
              </a:srgbClr>
            </a:solid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20490" name="TextBox 13"/>
            <p:cNvSpPr txBox="1"/>
            <p:nvPr/>
          </p:nvSpPr>
          <p:spPr>
            <a:xfrm>
              <a:off x="12134" y="4329"/>
              <a:ext cx="2040" cy="510"/>
            </a:xfrm>
            <a:prstGeom prst="rect">
              <a:avLst/>
            </a:prstGeom>
            <a:solidFill>
              <a:srgbClr val="00B050">
                <a:alpha val="31000"/>
              </a:srgbClr>
            </a:solid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grpSp>
      <p:sp>
        <p:nvSpPr>
          <p:cNvPr id="21" name="对话气泡: 矩形 16"/>
          <p:cNvSpPr/>
          <p:nvPr/>
        </p:nvSpPr>
        <p:spPr>
          <a:xfrm>
            <a:off x="5505450" y="3657600"/>
            <a:ext cx="3458845" cy="668020"/>
          </a:xfrm>
          <a:prstGeom prst="wedgeRectCallout">
            <a:avLst>
              <a:gd name="adj1" fmla="val -4742"/>
              <a:gd name="adj2" fmla="val -1337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fontAlgn="base">
              <a:lnSpc>
                <a:spcPct val="125000"/>
              </a:lnSpc>
            </a:pPr>
            <a:r>
              <a:rPr lang="en-US" altLang="zh-CN" sz="2000" b="1" strike="noStrike" noProof="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scope of field:4400-6400m  </a:t>
            </a:r>
            <a:r>
              <a:rPr lang="zh-CN" altLang="zh-CN" sz="2000" b="1" strike="noStrike" noProof="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1" strike="noStrike" noProof="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599-458 g/cm</a:t>
            </a:r>
            <a:r>
              <a:rPr lang="en-US" altLang="zh-CN" sz="2000" b="1" strike="noStrike" baseline="30000" noProof="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strike="noStrike" noProof="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b="1" strike="noStrike" noProof="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492" name="文本框 1"/>
          <p:cNvSpPr txBox="1"/>
          <p:nvPr/>
        </p:nvSpPr>
        <p:spPr>
          <a:xfrm>
            <a:off x="2006442" y="-131762"/>
            <a:ext cx="5516880" cy="922020"/>
          </a:xfrm>
          <a:prstGeom prst="rect">
            <a:avLst/>
          </a:prstGeom>
          <a:noFill/>
          <a:ln w="9525">
            <a:noFill/>
          </a:ln>
        </p:spPr>
        <p:txBody>
          <a:bodyPr wrap="none" anchor="t">
            <a:spAutoFit/>
          </a:bodyPr>
          <a:p>
            <a:pPr algn="ctr">
              <a:lnSpc>
                <a:spcPct val="150000"/>
              </a:lnSpc>
            </a:pPr>
            <a:r>
              <a:rPr lang="en-US" altLang="zh-CN" sz="3600" b="1" dirty="0">
                <a:solidFill>
                  <a:srgbClr val="0000FF"/>
                </a:solidFill>
                <a:latin typeface="Times New Roman" panose="02020603050405020304" pitchFamily="18" charset="0"/>
                <a:ea typeface="黑体" panose="02010609060101010101" pitchFamily="49" charset="-122"/>
              </a:rPr>
              <a:t>Corsika-75700  Parameters</a:t>
            </a:r>
            <a:endParaRPr lang="en-US" altLang="zh-CN" sz="3600" b="1" dirty="0">
              <a:solidFill>
                <a:srgbClr val="0000FF"/>
              </a:solidFill>
              <a:latin typeface="Times New Roman" panose="02020603050405020304" pitchFamily="18" charset="0"/>
              <a:ea typeface="黑体" panose="02010609060101010101" pitchFamily="49" charset="-122"/>
            </a:endParaRPr>
          </a:p>
        </p:txBody>
      </p:sp>
      <p:sp>
        <p:nvSpPr>
          <p:cNvPr id="20493" name="Line 8"/>
          <p:cNvSpPr/>
          <p:nvPr/>
        </p:nvSpPr>
        <p:spPr>
          <a:xfrm>
            <a:off x="180975" y="790575"/>
            <a:ext cx="8783638" cy="0"/>
          </a:xfrm>
          <a:prstGeom prst="line">
            <a:avLst/>
          </a:prstGeom>
          <a:ln w="66675" cap="rnd" cmpd="sng">
            <a:solidFill>
              <a:srgbClr val="0000FF"/>
            </a:solidFill>
            <a:prstDash val="solid"/>
            <a:bevel/>
            <a:headEnd type="none" w="med" len="med"/>
            <a:tailEnd type="none" w="med" len="med"/>
          </a:ln>
        </p:spPr>
      </p:sp>
      <p:grpSp>
        <p:nvGrpSpPr>
          <p:cNvPr id="5" name="组合 4"/>
          <p:cNvGrpSpPr/>
          <p:nvPr/>
        </p:nvGrpSpPr>
        <p:grpSpPr>
          <a:xfrm>
            <a:off x="2058670" y="839470"/>
            <a:ext cx="2199640" cy="1014730"/>
            <a:chOff x="3242" y="1322"/>
            <a:chExt cx="3464" cy="1598"/>
          </a:xfrm>
        </p:grpSpPr>
        <p:sp>
          <p:nvSpPr>
            <p:cNvPr id="3" name="圆角矩形标注 2"/>
            <p:cNvSpPr/>
            <p:nvPr/>
          </p:nvSpPr>
          <p:spPr>
            <a:xfrm>
              <a:off x="3242" y="1575"/>
              <a:ext cx="3464" cy="1345"/>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3447" y="1322"/>
              <a:ext cx="3055" cy="1598"/>
            </a:xfrm>
            <a:prstGeom prst="rect">
              <a:avLst/>
            </a:prstGeom>
            <a:noFill/>
            <a:ln w="9525">
              <a:noFill/>
              <a:miter lim="800000"/>
            </a:ln>
          </p:spPr>
          <p:txBody>
            <a:bodyPr wrap="square" rtlCol="0">
              <a:spAutoFit/>
            </a:bodyPr>
            <a:p>
              <a:pPr>
                <a:lnSpc>
                  <a:spcPct val="150000"/>
                </a:lnSpc>
              </a:pPr>
              <a:r>
                <a:rPr lang="en-US" altLang="zh-CN" sz="2000" b="1" dirty="0">
                  <a:solidFill>
                    <a:srgbClr val="0000FF"/>
                  </a:solidFill>
                  <a:latin typeface="Times New Roman" panose="02020603050405020304" pitchFamily="18" charset="0"/>
                  <a:cs typeface="Times New Roman" panose="02020603050405020304" pitchFamily="18" charset="0"/>
                </a:rPr>
                <a:t>P</a:t>
              </a:r>
              <a:r>
                <a:rPr lang="zh-CN" altLang="en-US" sz="2000" b="1" dirty="0">
                  <a:solidFill>
                    <a:srgbClr val="0000FF"/>
                  </a:solidFill>
                  <a:latin typeface="Times New Roman" panose="02020603050405020304" pitchFamily="18" charset="0"/>
                  <a:cs typeface="Times New Roman" panose="02020603050405020304" pitchFamily="18" charset="0"/>
                </a:rPr>
                <a:t>：  </a:t>
              </a:r>
              <a:r>
                <a:rPr lang="en-US" altLang="zh-CN" sz="2000" b="1" dirty="0">
                  <a:solidFill>
                    <a:srgbClr val="0000FF"/>
                  </a:solidFill>
                  <a:latin typeface="Times New Roman" panose="02020603050405020304" pitchFamily="18" charset="0"/>
                  <a:cs typeface="Times New Roman" panose="02020603050405020304" pitchFamily="18" charset="0"/>
                </a:rPr>
                <a:t>14     -2.7</a:t>
              </a:r>
              <a:endParaRPr lang="en-US" altLang="zh-CN" sz="20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altLang="zh-CN" sz="2000" b="1" dirty="0">
                  <a:solidFill>
                    <a:srgbClr val="0000FF"/>
                  </a:solidFill>
                  <a:latin typeface="Times New Roman" panose="02020603050405020304" pitchFamily="18" charset="0"/>
                  <a:cs typeface="Times New Roman" panose="02020603050405020304" pitchFamily="18" charset="0"/>
                </a:rPr>
                <a:t>He</a:t>
              </a:r>
              <a:r>
                <a:rPr lang="zh-CN" altLang="en-US" sz="2000" b="1" dirty="0">
                  <a:solidFill>
                    <a:srgbClr val="0000FF"/>
                  </a:solidFill>
                  <a:latin typeface="Times New Roman" panose="02020603050405020304" pitchFamily="18" charset="0"/>
                  <a:cs typeface="Times New Roman" panose="02020603050405020304" pitchFamily="18" charset="0"/>
                </a:rPr>
                <a:t>：</a:t>
              </a:r>
              <a:r>
                <a:rPr lang="en-US" altLang="zh-CN" sz="2000" b="1" dirty="0">
                  <a:solidFill>
                    <a:srgbClr val="0000FF"/>
                  </a:solidFill>
                  <a:latin typeface="Times New Roman" panose="02020603050405020304" pitchFamily="18" charset="0"/>
                  <a:cs typeface="Times New Roman" panose="02020603050405020304" pitchFamily="18" charset="0"/>
                </a:rPr>
                <a:t>402  -2.64</a:t>
              </a:r>
              <a:r>
                <a:rPr lang="en-US" altLang="zh-CN" sz="2000" dirty="0">
                  <a:solidFill>
                    <a:srgbClr val="000000"/>
                  </a:solidFill>
                  <a:latin typeface="Times New Roman" panose="02020603050405020304" pitchFamily="18" charset="0"/>
                  <a:cs typeface="Times New Roman" panose="02020603050405020304" pitchFamily="18" charset="0"/>
                </a:rPr>
                <a:t>  </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p:grpSp>
      <p:sp>
        <p:nvSpPr>
          <p:cNvPr id="6" name="TextBox 13"/>
          <p:cNvSpPr txBox="1"/>
          <p:nvPr/>
        </p:nvSpPr>
        <p:spPr>
          <a:xfrm>
            <a:off x="3559497" y="5042611"/>
            <a:ext cx="783954" cy="221792"/>
          </a:xfrm>
          <a:prstGeom prst="rect">
            <a:avLst/>
          </a:prstGeom>
          <a:solidFill>
            <a:srgbClr val="00B050">
              <a:alpha val="31000"/>
            </a:srgbClr>
          </a:solidFill>
          <a:ln w="9525">
            <a:noFill/>
          </a:ln>
        </p:spPr>
        <p:txBody>
          <a:bodyPr wrap="square" anchor="t">
            <a:spAutoFit/>
          </a:bodyPr>
          <a:p>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5505450" y="5734685"/>
            <a:ext cx="3215640" cy="553085"/>
          </a:xfrm>
          <a:prstGeom prst="rect">
            <a:avLst/>
          </a:prstGeom>
          <a:gradFill>
            <a:gsLst>
              <a:gs pos="0">
                <a:srgbClr val="FBFB11"/>
              </a:gs>
              <a:gs pos="100000">
                <a:srgbClr val="838309"/>
              </a:gs>
            </a:gsLst>
            <a:lin ang="5400000" scaled="0"/>
          </a:gradFill>
          <a:ln w="9525">
            <a:noFill/>
            <a:miter lim="800000"/>
          </a:ln>
        </p:spPr>
        <p:txBody>
          <a:bodyPr wrap="square" rtlCol="0" anchor="t">
            <a:spAutoFit/>
          </a:bodyPr>
          <a:p>
            <a:pPr>
              <a:lnSpc>
                <a:spcPct val="150000"/>
              </a:lnSpc>
            </a:pPr>
            <a:r>
              <a:rPr lang="en-US" altLang="zh-CN" sz="2000" b="1" dirty="0">
                <a:solidFill>
                  <a:srgbClr val="000000"/>
                </a:solidFill>
                <a:latin typeface="Times New Roman" panose="02020603050405020304" pitchFamily="18" charset="0"/>
                <a:cs typeface="Times New Roman" panose="02020603050405020304" pitchFamily="18" charset="0"/>
              </a:rPr>
              <a:t>P</a:t>
            </a:r>
            <a:r>
              <a:rPr lang="zh-CN" altLang="en-US" sz="2000" b="1" dirty="0">
                <a:solidFill>
                  <a:srgbClr val="000000"/>
                </a:solidFill>
                <a:latin typeface="Times New Roman" panose="02020603050405020304" pitchFamily="18" charset="0"/>
                <a:cs typeface="Times New Roman" panose="02020603050405020304" pitchFamily="18" charset="0"/>
              </a:rPr>
              <a:t>ositive field </a:t>
            </a:r>
            <a:r>
              <a:rPr lang="en-US" altLang="zh-CN" sz="2000" b="1" dirty="0">
                <a:solidFill>
                  <a:srgbClr val="000000"/>
                </a:solidFill>
                <a:latin typeface="Times New Roman" panose="02020603050405020304" pitchFamily="18" charset="0"/>
                <a:cs typeface="Times New Roman" panose="02020603050405020304" pitchFamily="18" charset="0"/>
              </a:rPr>
              <a:t>is</a:t>
            </a:r>
            <a:r>
              <a:rPr lang="zh-CN" altLang="en-US" sz="2000" b="1" dirty="0">
                <a:solidFill>
                  <a:srgbClr val="000000"/>
                </a:solidFill>
                <a:latin typeface="Times New Roman" panose="02020603050405020304" pitchFamily="18" charset="0"/>
                <a:cs typeface="Times New Roman" panose="02020603050405020304" pitchFamily="18" charset="0"/>
              </a:rPr>
              <a:t> downward!</a:t>
            </a:r>
            <a:endParaRPr lang="en-US" altLang="zh-CN" sz="2000" b="1" dirty="0">
              <a:solidFill>
                <a:srgbClr val="00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5521960" y="4711065"/>
            <a:ext cx="2745105" cy="553085"/>
          </a:xfrm>
          <a:prstGeom prst="rect">
            <a:avLst/>
          </a:prstGeom>
          <a:gradFill>
            <a:gsLst>
              <a:gs pos="0">
                <a:srgbClr val="FBFB11"/>
              </a:gs>
              <a:gs pos="100000">
                <a:srgbClr val="838309"/>
              </a:gs>
            </a:gsLst>
            <a:lin ang="5400000" scaled="0"/>
          </a:gradFill>
          <a:ln w="9525">
            <a:noFill/>
            <a:miter lim="800000"/>
          </a:ln>
        </p:spPr>
        <p:txBody>
          <a:bodyPr wrap="square" rtlCol="0" anchor="t">
            <a:spAutoFit/>
          </a:bodyPr>
          <a:p>
            <a:pPr>
              <a:lnSpc>
                <a:spcPct val="150000"/>
              </a:lnSpc>
            </a:pPr>
            <a:r>
              <a:rPr sz="2000" b="1" dirty="0">
                <a:solidFill>
                  <a:srgbClr val="000000"/>
                </a:solidFill>
                <a:latin typeface="Times New Roman" panose="02020603050405020304" pitchFamily="18" charset="0"/>
                <a:cs typeface="Times New Roman" panose="02020603050405020304" pitchFamily="18" charset="0"/>
              </a:rPr>
              <a:t>Fifty thousand </a:t>
            </a:r>
            <a:r>
              <a:rPr lang="en-US" sz="2000" b="1" dirty="0">
                <a:solidFill>
                  <a:srgbClr val="000000"/>
                </a:solidFill>
                <a:latin typeface="Times New Roman" panose="02020603050405020304" pitchFamily="18" charset="0"/>
                <a:cs typeface="Times New Roman" panose="02020603050405020304" pitchFamily="18" charset="0"/>
              </a:rPr>
              <a:t>showers</a:t>
            </a:r>
            <a:endParaRPr lang="en-US" sz="2000" b="1"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p:nvPr/>
        </p:nvSpPr>
        <p:spPr>
          <a:xfrm>
            <a:off x="1439545" y="139700"/>
            <a:ext cx="6264910" cy="1229995"/>
          </a:xfrm>
          <a:prstGeom prst="rect">
            <a:avLst/>
          </a:prstGeom>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ln>
        </p:spPr>
        <p:txBody>
          <a:bodyPr lIns="90833" tIns="45417" rIns="90833" bIns="45417" anchor="ctr"/>
          <a:p>
            <a:pPr algn="ctr">
              <a:lnSpc>
                <a:spcPct val="150000"/>
              </a:lnSpc>
              <a:spcBef>
                <a:spcPts val="1200"/>
              </a:spcBef>
            </a:pPr>
            <a:r>
              <a:rPr lang="en-US" altLang="zh-CN" sz="4000" dirty="0">
                <a:solidFill>
                  <a:srgbClr val="0000FF"/>
                </a:solidFill>
                <a:latin typeface="Times New Roman" panose="02020603050405020304" pitchFamily="18" charset="0"/>
                <a:ea typeface="黑体" panose="02010609060101010101" pitchFamily="49" charset="-122"/>
              </a:rPr>
              <a:t>Simulation     Results</a:t>
            </a:r>
            <a:endParaRPr lang="en-US" altLang="zh-CN" sz="4000" dirty="0">
              <a:solidFill>
                <a:srgbClr val="0000FF"/>
              </a:solidFill>
              <a:latin typeface="Times New Roman" panose="02020603050405020304" pitchFamily="18" charset="0"/>
              <a:ea typeface="黑体" panose="02010609060101010101" pitchFamily="49" charset="-122"/>
            </a:endParaRPr>
          </a:p>
        </p:txBody>
      </p:sp>
      <p:sp>
        <p:nvSpPr>
          <p:cNvPr id="2" name="文本框 1"/>
          <p:cNvSpPr txBox="1"/>
          <p:nvPr/>
        </p:nvSpPr>
        <p:spPr>
          <a:xfrm>
            <a:off x="148590" y="2176780"/>
            <a:ext cx="8616315" cy="2461260"/>
          </a:xfrm>
          <a:prstGeom prst="rect">
            <a:avLst/>
          </a:prstGeom>
          <a:gradFill>
            <a:gsLst>
              <a:gs pos="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9525">
            <a:noFill/>
            <a:miter lim="800000"/>
          </a:ln>
        </p:spPr>
        <p:txBody>
          <a:bodyPr wrap="square" rtlCol="0" anchor="t">
            <a:spAutoFit/>
          </a:bodyPr>
          <a:p>
            <a:pPr marL="514350" indent="-514350">
              <a:lnSpc>
                <a:spcPct val="150000"/>
              </a:lnSpc>
              <a:spcBef>
                <a:spcPts val="600"/>
              </a:spcBef>
              <a:buFont typeface="Arial" panose="020B0604020202020204" pitchFamily="34" charset="0"/>
              <a:buChar char="•"/>
            </a:pPr>
            <a:r>
              <a:rPr lang="en-US" altLang="zh-CN" sz="3200" b="1" dirty="0">
                <a:solidFill>
                  <a:srgbClr val="000000"/>
                </a:solidFill>
                <a:latin typeface="Times New Roman" panose="02020603050405020304" pitchFamily="18" charset="0"/>
                <a:ea typeface="黑体" panose="02010609060101010101" pitchFamily="49" charset="-122"/>
                <a:sym typeface="+mn-ea"/>
              </a:rPr>
              <a:t> Longitudinal Development  in  </a:t>
            </a:r>
            <a:r>
              <a:rPr lang="en-US" altLang="zh-CN" sz="3200" b="1" dirty="0">
                <a:solidFill>
                  <a:srgbClr val="000000"/>
                </a:solidFill>
                <a:latin typeface="微软雅黑" panose="020B0503020204020204" charset="-122"/>
                <a:ea typeface="微软雅黑" panose="020B0503020204020204" charset="-122"/>
                <a:sym typeface="+mn-ea"/>
              </a:rPr>
              <a:t>±1000V/cm</a:t>
            </a:r>
            <a:endParaRPr lang="en-US" altLang="zh-CN" sz="3200" b="1" dirty="0">
              <a:solidFill>
                <a:srgbClr val="000000"/>
              </a:solidFill>
              <a:latin typeface="Times New Roman" panose="02020603050405020304" pitchFamily="18" charset="0"/>
              <a:ea typeface="黑体" panose="02010609060101010101" pitchFamily="49" charset="-122"/>
              <a:sym typeface="+mn-ea"/>
            </a:endParaRPr>
          </a:p>
          <a:p>
            <a:pPr marL="514350" indent="-514350">
              <a:lnSpc>
                <a:spcPct val="150000"/>
              </a:lnSpc>
              <a:spcBef>
                <a:spcPts val="600"/>
              </a:spcBef>
              <a:buFont typeface="Arial" panose="020B0604020202020204" pitchFamily="34" charset="0"/>
              <a:buChar char="•"/>
            </a:pPr>
            <a:r>
              <a:rPr lang="en-US" altLang="zh-CN" sz="3200" b="1" dirty="0">
                <a:solidFill>
                  <a:srgbClr val="000000"/>
                </a:solidFill>
                <a:latin typeface="Times New Roman" panose="02020603050405020304" pitchFamily="18" charset="0"/>
                <a:ea typeface="黑体" panose="02010609060101010101" pitchFamily="49" charset="-122"/>
                <a:sym typeface="+mn-ea"/>
              </a:rPr>
              <a:t> Percent change of number in different field</a:t>
            </a:r>
            <a:endParaRPr lang="en-US" altLang="zh-CN" sz="3200" b="1" dirty="0">
              <a:solidFill>
                <a:srgbClr val="000000"/>
              </a:solidFill>
              <a:latin typeface="Times New Roman" panose="02020603050405020304" pitchFamily="18" charset="0"/>
              <a:ea typeface="黑体" panose="02010609060101010101" pitchFamily="49" charset="-122"/>
            </a:endParaRPr>
          </a:p>
          <a:p>
            <a:pPr marL="514350" indent="-514350">
              <a:lnSpc>
                <a:spcPct val="150000"/>
              </a:lnSpc>
              <a:spcBef>
                <a:spcPts val="600"/>
              </a:spcBef>
              <a:buFont typeface="Arial" panose="020B0604020202020204" pitchFamily="34" charset="0"/>
              <a:buChar char="•"/>
            </a:pPr>
            <a:r>
              <a:rPr lang="en-US" altLang="zh-CN" sz="3200" b="1" dirty="0">
                <a:solidFill>
                  <a:srgbClr val="000000"/>
                </a:solidFill>
                <a:latin typeface="Times New Roman" panose="02020603050405020304" pitchFamily="18" charset="0"/>
                <a:ea typeface="黑体" panose="02010609060101010101" pitchFamily="49" charset="-122"/>
                <a:sym typeface="+mn-ea"/>
              </a:rPr>
              <a:t> Rate of Cosmic Ray in KM2A-EDs </a:t>
            </a:r>
            <a:endParaRPr lang="en-US" altLang="zh-CN" sz="32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spTree>
  </p:cSld>
  <p:clrMapOvr>
    <a:masterClrMapping/>
  </p:clrMapOvr>
</p:sld>
</file>

<file path=ppt/tags/tag1.xml><?xml version="1.0" encoding="utf-8"?>
<p:tagLst xmlns:p="http://schemas.openxmlformats.org/presentationml/2006/main">
  <p:tag name="KSO_WM_DOC_GUID" val="{0fde516e-de3e-4c7d-9074-972de2543430}"/>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ln>
      </a:spPr>
      <a:bodyPr wrap="square" rtlCol="0">
        <a:spAutoFit/>
      </a:bodyPr>
      <a:lstStyle>
        <a:defPPr>
          <a:lnSpc>
            <a:spcPct val="150000"/>
          </a:lnSpc>
          <a:defRPr sz="2000" dirty="0">
            <a:solidFill>
              <a:srgbClr val="000000"/>
            </a:solidFill>
            <a:latin typeface="Times New Roman" panose="02020603050405020304" pitchFamily="18" charset="0"/>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ln>
      </a:spPr>
      <a:bodyPr wrap="square" rtlCol="0">
        <a:spAutoFit/>
      </a:bodyPr>
      <a:lstStyle>
        <a:defPPr>
          <a:lnSpc>
            <a:spcPct val="150000"/>
          </a:lnSpc>
          <a:defRPr sz="2000" dirty="0">
            <a:solidFill>
              <a:srgbClr val="000000"/>
            </a:solidFill>
            <a:latin typeface="Times New Roman" panose="02020603050405020304" pitchFamily="18" charset="0"/>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ln>
      </a:spPr>
      <a:bodyPr wrap="square" rtlCol="0">
        <a:spAutoFit/>
      </a:bodyPr>
      <a:lstStyle>
        <a:defPPr>
          <a:lnSpc>
            <a:spcPct val="150000"/>
          </a:lnSpc>
          <a:defRPr sz="2000" dirty="0">
            <a:solidFill>
              <a:srgbClr val="000000"/>
            </a:solidFill>
            <a:latin typeface="Times New Roman" panose="02020603050405020304" pitchFamily="18" charset="0"/>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ln>
      </a:spPr>
      <a:bodyPr wrap="square" rtlCol="0">
        <a:spAutoFit/>
      </a:bodyPr>
      <a:lstStyle>
        <a:defPPr>
          <a:lnSpc>
            <a:spcPct val="150000"/>
          </a:lnSpc>
          <a:defRPr sz="2000" dirty="0">
            <a:solidFill>
              <a:srgbClr val="000000"/>
            </a:solidFill>
            <a:latin typeface="Times New Roman" panose="02020603050405020304" pitchFamily="18" charset="0"/>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ln>
      </a:spPr>
      <a:bodyPr wrap="square" rtlCol="0">
        <a:spAutoFit/>
      </a:bodyPr>
      <a:lstStyle>
        <a:defPPr>
          <a:lnSpc>
            <a:spcPct val="150000"/>
          </a:lnSpc>
          <a:defRPr sz="2000" dirty="0">
            <a:solidFill>
              <a:srgbClr val="000000"/>
            </a:solidFill>
            <a:latin typeface="Times New Roman" panose="02020603050405020304" pitchFamily="18" charset="0"/>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ln>
      </a:spPr>
      <a:bodyPr wrap="square" rtlCol="0">
        <a:spAutoFit/>
      </a:bodyPr>
      <a:lstStyle>
        <a:defPPr>
          <a:lnSpc>
            <a:spcPct val="150000"/>
          </a:lnSpc>
          <a:defRPr sz="2000" dirty="0">
            <a:solidFill>
              <a:srgbClr val="000000"/>
            </a:solidFill>
            <a:latin typeface="Times New Roman" panose="02020603050405020304" pitchFamily="18" charset="0"/>
            <a:cs typeface="Times New Roman" panose="02020603050405020304" pitchFamily="18" charset="0"/>
          </a:defRPr>
        </a:defPPr>
      </a:lstStyle>
    </a:tx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4367</Words>
  <Application>WPS 演示</Application>
  <PresentationFormat>全屏显示(4:3)</PresentationFormat>
  <Paragraphs>302</Paragraphs>
  <Slides>24</Slides>
  <Notes>15</Notes>
  <HiddenSlides>0</HiddenSlides>
  <MMClips>0</MMClips>
  <ScaleCrop>false</ScaleCrop>
  <HeadingPairs>
    <vt:vector size="8" baseType="variant">
      <vt:variant>
        <vt:lpstr>已用的字体</vt:lpstr>
      </vt:variant>
      <vt:variant>
        <vt:i4>11</vt:i4>
      </vt:variant>
      <vt:variant>
        <vt:lpstr>主题</vt:lpstr>
      </vt:variant>
      <vt:variant>
        <vt:i4>6</vt:i4>
      </vt:variant>
      <vt:variant>
        <vt:lpstr>嵌入 OLE 服务器</vt:lpstr>
      </vt:variant>
      <vt:variant>
        <vt:i4>11</vt:i4>
      </vt:variant>
      <vt:variant>
        <vt:lpstr>幻灯片标题</vt:lpstr>
      </vt:variant>
      <vt:variant>
        <vt:i4>24</vt:i4>
      </vt:variant>
    </vt:vector>
  </HeadingPairs>
  <TitlesOfParts>
    <vt:vector size="52" baseType="lpstr">
      <vt:lpstr>Arial</vt:lpstr>
      <vt:lpstr>宋体</vt:lpstr>
      <vt:lpstr>Wingdings</vt:lpstr>
      <vt:lpstr>Times New Roman</vt:lpstr>
      <vt:lpstr>黑体</vt:lpstr>
      <vt:lpstr>微软雅黑</vt:lpstr>
      <vt:lpstr>隶书</vt:lpstr>
      <vt:lpstr>华文仿宋</vt:lpstr>
      <vt:lpstr>华文行楷</vt:lpstr>
      <vt:lpstr>Arial Unicode MS</vt:lpstr>
      <vt:lpstr>Calibri</vt:lpstr>
      <vt:lpstr>默认设计模板</vt:lpstr>
      <vt:lpstr>2_默认设计模板</vt:lpstr>
      <vt:lpstr>3_默认设计模板</vt:lpstr>
      <vt:lpstr>4_默认设计模板</vt:lpstr>
      <vt:lpstr>1_默认设计模板</vt:lpstr>
      <vt:lpstr>5_默认设计模板</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Outline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zhouxx</dc:creator>
  <cp:lastModifiedBy>lenovo</cp:lastModifiedBy>
  <cp:revision>616</cp:revision>
  <dcterms:created xsi:type="dcterms:W3CDTF">2017-08-30T01:11:00Z</dcterms:created>
  <dcterms:modified xsi:type="dcterms:W3CDTF">2019-04-14T14:23:37Z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2052-11.1.0.8573</vt:lpwstr>
  </property>
</Properties>
</file>