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tags/tag56.xml" ContentType="application/vnd.openxmlformats-officedocument.presentationml.tag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0" r:id="rId3"/>
    <p:sldId id="259" r:id="rId4"/>
    <p:sldId id="263" r:id="rId5"/>
    <p:sldId id="265" r:id="rId6"/>
    <p:sldId id="261" r:id="rId7"/>
    <p:sldId id="262" r:id="rId8"/>
    <p:sldId id="266" r:id="rId9"/>
    <p:sldId id="267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67" d="100"/>
          <a:sy n="67" d="100"/>
        </p:scale>
        <p:origin x="-894" y="-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2019/6/25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2019/6/25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2019/6/25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2019/6/25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2019/6/25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2019/6/25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2019/6/25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617980"/>
            <a:ext cx="9144000" cy="456311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2800" dirty="0">
                <a:solidFill>
                  <a:srgbClr val="0070C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The MTCA/ATCA Workshop for Research and Industry</a:t>
            </a:r>
            <a:r>
              <a:rPr lang="en-US" altLang="zh-CN" sz="4800" b="1" dirty="0">
                <a:solidFill>
                  <a:srgbClr val="0070C0"/>
                </a:solidFill>
              </a:rPr>
              <a:t/>
            </a:r>
            <a:br>
              <a:rPr lang="en-US" altLang="zh-CN" sz="4800" b="1" dirty="0">
                <a:solidFill>
                  <a:srgbClr val="0070C0"/>
                </a:solidFill>
              </a:rPr>
            </a:br>
            <a:r>
              <a:rPr lang="en-US" altLang="zh-CN" sz="4800" b="1" dirty="0">
                <a:solidFill>
                  <a:srgbClr val="0070C0"/>
                </a:solidFill>
              </a:rPr>
              <a:t/>
            </a:r>
            <a:br>
              <a:rPr lang="en-US" altLang="zh-CN" sz="4800" b="1" dirty="0">
                <a:solidFill>
                  <a:srgbClr val="0070C0"/>
                </a:solidFill>
              </a:rPr>
            </a:br>
            <a:r>
              <a:rPr lang="en-US" altLang="zh-CN" b="1" dirty="0">
                <a:solidFill>
                  <a:srgbClr val="0070C0"/>
                </a:solidFill>
              </a:rPr>
              <a:t>Summary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sz="7200" b="1" dirty="0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</a:rPr>
              <a:t/>
            </a:r>
            <a:br>
              <a:rPr lang="en-US" altLang="zh-CN" sz="7200" b="1" dirty="0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</a:rPr>
            </a:br>
            <a:r>
              <a:rPr lang="en-US" altLang="zh-CN" sz="7200" b="1" dirty="0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</a:rPr>
              <a:t/>
            </a:r>
            <a:br>
              <a:rPr lang="en-US" altLang="zh-CN" sz="7200" b="1" dirty="0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</a:rPr>
            </a:br>
            <a:r>
              <a:rPr lang="en-US" altLang="zh-CN" sz="3600" b="1" dirty="0" err="1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</a:rPr>
              <a:t>Xinpeng</a:t>
            </a:r>
            <a:r>
              <a:rPr lang="en-US" altLang="zh-CN" sz="3600" b="1" dirty="0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</a:rPr>
              <a:t> Ma</a:t>
            </a:r>
            <a:endParaRPr lang="en-US" altLang="zh-CN" sz="3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 descr="ch_plk_03_20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850" y="146685"/>
            <a:ext cx="3046413" cy="1131525"/>
          </a:xfrm>
          <a:prstGeom prst="rect">
            <a:avLst/>
          </a:prstGeom>
        </p:spPr>
      </p:pic>
      <p:pic>
        <p:nvPicPr>
          <p:cNvPr id="11" name="图片 10" descr="logol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17302" y="235585"/>
            <a:ext cx="3810844" cy="72167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2275" y="1521460"/>
            <a:ext cx="11325225" cy="4312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1999"/>
            <a:ext cx="10852237" cy="811013"/>
          </a:xfrm>
        </p:spPr>
        <p:txBody>
          <a:bodyPr/>
          <a:lstStyle/>
          <a:p>
            <a:r>
              <a:rPr lang="en-US" altLang="zh-CN" sz="4000" dirty="0">
                <a:solidFill>
                  <a:srgbClr val="FF0000"/>
                </a:solidFill>
              </a:rPr>
              <a:t>Attendee </a:t>
            </a:r>
            <a:r>
              <a:rPr lang="en-US" altLang="zh-CN" sz="4000" dirty="0" smtClean="0">
                <a:solidFill>
                  <a:srgbClr val="FF0000"/>
                </a:solidFill>
              </a:rPr>
              <a:t>Statistics:</a:t>
            </a:r>
            <a:endParaRPr lang="en-US" altLang="zh-CN" sz="4000" dirty="0">
              <a:solidFill>
                <a:srgbClr val="FF0000"/>
              </a:solidFill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727075" y="1393824"/>
            <a:ext cx="10852150" cy="4878389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20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99</a:t>
            </a:r>
            <a:r>
              <a:rPr kumimoji="0" lang="en-US" altLang="zh-CN" sz="3200" b="0" i="0" u="none" strike="noStrike" kern="1200" cap="none" spc="20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people</a:t>
            </a:r>
            <a:r>
              <a:rPr kumimoji="0" lang="en-US" altLang="zh-CN" sz="3200" b="0" i="0" u="none" strike="noStrike" kern="1200" cap="none" spc="200" normalizeH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attend the workshop, 19 foreigner guests and 80 domestic attendee;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3200" spc="200" noProof="1" smtClean="0"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200" normalizeH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Institutions include: IHEP/CSNS, SARI, IMP, NSRL, PKU, CIAE, ASIPP, DICP,  and   DESY, PSI, ESS, KEK, U.Mainz, 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3200" spc="200" noProof="1" smtClean="0"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200" normalizeH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Industries:30 attendees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800" spc="200" baseline="0" noProof="1" smtClean="0"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20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</a:t>
            </a:r>
            <a:endParaRPr kumimoji="0" lang="zh-CN" altLang="en-US" sz="2800" b="0" i="0" u="none" strike="noStrike" kern="1200" cap="none" spc="2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307" y="217688"/>
            <a:ext cx="10852237" cy="648000"/>
          </a:xfrm>
        </p:spPr>
        <p:txBody>
          <a:bodyPr/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Topics Summary:</a:t>
            </a:r>
            <a:endParaRPr lang="en-US" altLang="zh-CN" sz="36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indico.ihep.ac.cn/event/9651/picture/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4214" y="900113"/>
            <a:ext cx="9723384" cy="5957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Topics Statistics :</a:t>
            </a:r>
            <a:endParaRPr lang="en-US" altLang="zh-CN" sz="3600" dirty="0">
              <a:solidFill>
                <a:srgbClr val="FF0000"/>
              </a:solidFill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727075" y="1393824"/>
            <a:ext cx="10852150" cy="4664076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20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35</a:t>
            </a:r>
            <a:r>
              <a:rPr kumimoji="0" lang="en-US" altLang="zh-CN" sz="2800" b="0" i="0" u="none" strike="noStrike" kern="1200" cap="none" spc="20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talks, including 6 tutorials, </a:t>
            </a:r>
            <a:r>
              <a:rPr kumimoji="0" lang="en-US" altLang="zh-CN" sz="2800" b="0" i="0" u="none" strike="noStrike" kern="1200" cap="none" spc="200" normalizeH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800" spc="200" noProof="1" smtClean="0"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200" normalizeH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Topics includes applications and/or requirements: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200" normalizeH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HEP detectors DAQ, Photon Science, LLRF(Linac/SR/SC/NC), BI(BPM, BLM), Control system: MPS, Timing,  FemtoSync/transmission.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800" spc="200" noProof="1" smtClean="0"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spc="200" noProof="1" smtClean="0"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Overview solutions: platform, management, digitizers, </a:t>
            </a:r>
            <a:endParaRPr kumimoji="0" lang="en-US" altLang="zh-CN" sz="2800" b="0" i="0" u="none" strike="noStrike" kern="1200" cap="none" spc="200" normalizeH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800" spc="200" noProof="1" smtClean="0"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800" spc="200" baseline="0" noProof="1" smtClean="0"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20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</a:t>
            </a:r>
            <a:endParaRPr kumimoji="0" lang="zh-CN" altLang="en-US" sz="2800" b="0" i="0" u="none" strike="noStrike" kern="1200" cap="none" spc="2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4994275"/>
            <a:ext cx="10852150" cy="1484630"/>
          </a:xfrm>
        </p:spPr>
        <p:txBody>
          <a:bodyPr/>
          <a:lstStyle/>
          <a:p>
            <a:r>
              <a:rPr lang="en-US" altLang="zh-CN" b="0" dirty="0">
                <a:latin typeface="微软雅黑" panose="020B0503020204020204" charset="-122"/>
                <a:ea typeface="微软雅黑" panose="020B0503020204020204" charset="-122"/>
              </a:rPr>
              <a:t>other vendors and representatives:</a:t>
            </a:r>
            <a:br>
              <a:rPr lang="en-US" altLang="zh-CN" b="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b="0" dirty="0"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en-US" altLang="zh-CN" b="0" dirty="0" err="1">
                <a:latin typeface="微软雅黑" panose="020B0503020204020204" charset="-122"/>
                <a:ea typeface="微软雅黑" panose="020B0503020204020204" charset="-122"/>
              </a:rPr>
              <a:t>Vadatech</a:t>
            </a:r>
            <a:r>
              <a:rPr lang="en-US" altLang="zh-CN" b="0" dirty="0">
                <a:latin typeface="微软雅黑" panose="020B0503020204020204" charset="-122"/>
                <a:ea typeface="微软雅黑" panose="020B0503020204020204" charset="-122"/>
              </a:rPr>
              <a:t>, </a:t>
            </a:r>
            <a:r>
              <a:rPr lang="en-US" altLang="zh-CN" b="0" dirty="0" err="1">
                <a:latin typeface="微软雅黑" panose="020B0503020204020204" charset="-122"/>
                <a:ea typeface="微软雅黑" panose="020B0503020204020204" charset="-122"/>
              </a:rPr>
              <a:t>CAENels</a:t>
            </a:r>
            <a:r>
              <a:rPr b="0" dirty="0" err="1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b="0" dirty="0" err="1">
                <a:latin typeface="微软雅黑" panose="020B0503020204020204" charset="-122"/>
                <a:ea typeface="微软雅黑" panose="020B0503020204020204" charset="-122"/>
              </a:rPr>
              <a:t>Fountainsys</a:t>
            </a:r>
            <a:r>
              <a:rPr lang="en-US" altLang="zh-CN" b="0" dirty="0">
                <a:latin typeface="微软雅黑" panose="020B0503020204020204" charset="-122"/>
                <a:ea typeface="微软雅黑" panose="020B0503020204020204" charset="-122"/>
              </a:rPr>
              <a:t>, </a:t>
            </a:r>
            <a:r>
              <a:rPr lang="en-US" altLang="zh-CN" b="0" dirty="0" err="1">
                <a:latin typeface="微软雅黑" panose="020B0503020204020204" charset="-122"/>
                <a:ea typeface="微软雅黑" panose="020B0503020204020204" charset="-122"/>
              </a:rPr>
              <a:t>Queentest</a:t>
            </a:r>
            <a:r>
              <a:rPr b="0" dirty="0" err="1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b="0" dirty="0" err="1">
                <a:latin typeface="微软雅黑" panose="020B0503020204020204" charset="-122"/>
                <a:ea typeface="微软雅黑" panose="020B0503020204020204" charset="-122"/>
              </a:rPr>
              <a:t>DAQ</a:t>
            </a:r>
            <a:r>
              <a:rPr lang="en-US" altLang="zh-CN" b="0" dirty="0">
                <a:latin typeface="微软雅黑" panose="020B0503020204020204" charset="-122"/>
                <a:ea typeface="微软雅黑" panose="020B0503020204020204" charset="-122"/>
              </a:rPr>
              <a:t>-tech </a:t>
            </a:r>
            <a:endParaRPr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2660" y="1180465"/>
            <a:ext cx="6153785" cy="36398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69925" y="361950"/>
            <a:ext cx="799465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Thanks to the sponsors / exhibitors:</a:t>
            </a:r>
            <a:r>
              <a:rPr lang="en-US" altLang="zh-CN" dirty="0">
                <a:sym typeface="+mn-ea"/>
              </a:rPr>
              <a:t> 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9925" y="361950"/>
            <a:ext cx="707790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Many thanks </a:t>
            </a:r>
            <a:r>
              <a:rPr lang="en-US" altLang="zh-CN" sz="3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to </a:t>
            </a:r>
            <a:r>
              <a:rPr lang="en-US" altLang="zh-CN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…</a:t>
            </a:r>
          </a:p>
          <a:p>
            <a:pPr algn="l"/>
            <a:endParaRPr lang="en-US" altLang="zh-CN" sz="36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en-US" altLang="zh-CN" sz="36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All the speakers,</a:t>
            </a:r>
          </a:p>
          <a:p>
            <a:pPr algn="l"/>
            <a:endParaRPr lang="en-US" altLang="zh-CN" sz="36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en-US" altLang="zh-CN" sz="36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Program committee, </a:t>
            </a:r>
          </a:p>
          <a:p>
            <a:pPr algn="l"/>
            <a:endParaRPr lang="en-US" altLang="zh-CN" sz="36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en-US" altLang="zh-CN" sz="36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Local committee support team,</a:t>
            </a:r>
          </a:p>
          <a:p>
            <a:pPr algn="l"/>
            <a:endParaRPr lang="en-US" altLang="zh-CN" sz="36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endParaRPr lang="en-US" altLang="zh-CN" sz="36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350" y="1450974"/>
            <a:ext cx="10852150" cy="2906713"/>
          </a:xfrm>
        </p:spPr>
        <p:txBody>
          <a:bodyPr/>
          <a:lstStyle/>
          <a:p>
            <a:r>
              <a:rPr lang="en-US" b="0" dirty="0" smtClean="0">
                <a:latin typeface="微软雅黑" panose="020B0503020204020204" charset="-122"/>
                <a:ea typeface="微软雅黑" panose="020B0503020204020204" charset="-122"/>
              </a:rPr>
              <a:t>You found answers for your questions? </a:t>
            </a:r>
            <a:br>
              <a:rPr lang="en-US" b="0" dirty="0" smtClean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b="0" dirty="0" smtClean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b="0" dirty="0" smtClean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b="0" dirty="0" smtClean="0">
                <a:latin typeface="微软雅黑" panose="020B0503020204020204" charset="-122"/>
                <a:ea typeface="微软雅黑" panose="020B0503020204020204" charset="-122"/>
              </a:rPr>
              <a:t>You learnt more about MTCA/ATCA?</a:t>
            </a:r>
            <a:br>
              <a:rPr lang="en-US" b="0" dirty="0" smtClean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b="0" dirty="0" smtClean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b="0" dirty="0" smtClean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b="0" dirty="0" smtClean="0">
                <a:latin typeface="微软雅黑" panose="020B0503020204020204" charset="-122"/>
                <a:ea typeface="微软雅黑" panose="020B0503020204020204" charset="-122"/>
              </a:rPr>
              <a:t>More choices for your future decisions?</a:t>
            </a:r>
            <a:endParaRPr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350" y="1450974"/>
            <a:ext cx="10852150" cy="3149601"/>
          </a:xfrm>
        </p:spPr>
        <p:txBody>
          <a:bodyPr/>
          <a:lstStyle/>
          <a:p>
            <a:pPr algn="ctr"/>
            <a:r>
              <a:rPr lang="en-US" sz="4000" b="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Thank you very much!</a:t>
            </a:r>
            <a:br>
              <a:rPr lang="en-US" sz="4000" b="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sz="4000" b="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sz="4000" b="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sz="4000" b="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Enjoy your stay in IHEP and Beijing!</a:t>
            </a:r>
            <a:endParaRPr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150</Words>
  <Application>Microsoft Office PowerPoint</Application>
  <PresentationFormat>自定义</PresentationFormat>
  <Paragraphs>31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主题​​</vt:lpstr>
      <vt:lpstr>The MTCA/ATCA Workshop for Research and Industry  Summary   Xinpeng Ma</vt:lpstr>
      <vt:lpstr>幻灯片 2</vt:lpstr>
      <vt:lpstr>Attendee Statistics:</vt:lpstr>
      <vt:lpstr>Topics Summary:</vt:lpstr>
      <vt:lpstr>Topics Statistics :</vt:lpstr>
      <vt:lpstr>other vendors and representatives:     Vadatech, CAENels，Fountainsys, Queentest，DAQ-tech </vt:lpstr>
      <vt:lpstr>幻灯片 7</vt:lpstr>
      <vt:lpstr>You found answers for your questions?   You learnt more about MTCA/ATCA?  More choices for your future decisions?</vt:lpstr>
      <vt:lpstr>Thank you very much!  Enjoy your stay in IHEP and Beijing!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</dc:title>
  <dc:creator/>
  <cp:lastModifiedBy>Administrator</cp:lastModifiedBy>
  <cp:revision>29</cp:revision>
  <dcterms:created xsi:type="dcterms:W3CDTF">2019-06-25T00:08:46Z</dcterms:created>
  <dcterms:modified xsi:type="dcterms:W3CDTF">2019-06-25T06:33:20Z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2052-11.1.0.8500</vt:lpwstr>
  </property>
</Properties>
</file>