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94" r:id="rId5"/>
  </p:sldMasterIdLst>
  <p:notesMasterIdLst>
    <p:notesMasterId r:id="rId66"/>
  </p:notesMasterIdLst>
  <p:handoutMasterIdLst>
    <p:handoutMasterId r:id="rId67"/>
  </p:handoutMasterIdLst>
  <p:sldIdLst>
    <p:sldId id="391" r:id="rId6"/>
    <p:sldId id="465" r:id="rId7"/>
    <p:sldId id="469" r:id="rId8"/>
    <p:sldId id="470" r:id="rId9"/>
    <p:sldId id="471" r:id="rId10"/>
    <p:sldId id="472" r:id="rId11"/>
    <p:sldId id="473" r:id="rId12"/>
    <p:sldId id="474" r:id="rId13"/>
    <p:sldId id="475" r:id="rId14"/>
    <p:sldId id="476" r:id="rId15"/>
    <p:sldId id="477" r:id="rId16"/>
    <p:sldId id="478" r:id="rId17"/>
    <p:sldId id="479" r:id="rId18"/>
    <p:sldId id="480" r:id="rId19"/>
    <p:sldId id="519" r:id="rId20"/>
    <p:sldId id="481" r:id="rId21"/>
    <p:sldId id="482" r:id="rId22"/>
    <p:sldId id="483" r:id="rId23"/>
    <p:sldId id="484" r:id="rId24"/>
    <p:sldId id="485" r:id="rId25"/>
    <p:sldId id="486" r:id="rId26"/>
    <p:sldId id="487" r:id="rId27"/>
    <p:sldId id="488" r:id="rId28"/>
    <p:sldId id="525" r:id="rId29"/>
    <p:sldId id="526" r:id="rId30"/>
    <p:sldId id="520" r:id="rId31"/>
    <p:sldId id="521" r:id="rId32"/>
    <p:sldId id="489" r:id="rId33"/>
    <p:sldId id="490" r:id="rId34"/>
    <p:sldId id="491" r:id="rId35"/>
    <p:sldId id="492" r:id="rId36"/>
    <p:sldId id="493" r:id="rId37"/>
    <p:sldId id="494" r:id="rId38"/>
    <p:sldId id="495" r:id="rId39"/>
    <p:sldId id="496" r:id="rId40"/>
    <p:sldId id="497" r:id="rId41"/>
    <p:sldId id="498" r:id="rId42"/>
    <p:sldId id="499" r:id="rId43"/>
    <p:sldId id="500" r:id="rId44"/>
    <p:sldId id="501" r:id="rId45"/>
    <p:sldId id="502" r:id="rId46"/>
    <p:sldId id="503" r:id="rId47"/>
    <p:sldId id="504" r:id="rId48"/>
    <p:sldId id="505" r:id="rId49"/>
    <p:sldId id="506" r:id="rId50"/>
    <p:sldId id="507" r:id="rId51"/>
    <p:sldId id="508" r:id="rId52"/>
    <p:sldId id="509" r:id="rId53"/>
    <p:sldId id="510" r:id="rId54"/>
    <p:sldId id="511" r:id="rId55"/>
    <p:sldId id="512" r:id="rId56"/>
    <p:sldId id="513" r:id="rId57"/>
    <p:sldId id="514" r:id="rId58"/>
    <p:sldId id="515" r:id="rId59"/>
    <p:sldId id="516" r:id="rId60"/>
    <p:sldId id="517" r:id="rId61"/>
    <p:sldId id="518" r:id="rId62"/>
    <p:sldId id="529" r:id="rId63"/>
    <p:sldId id="528" r:id="rId64"/>
    <p:sldId id="392" r:id="rId65"/>
  </p:sldIdLst>
  <p:sldSz cx="9144000" cy="6858000" type="screen4x3"/>
  <p:notesSz cx="6797675" cy="9926638"/>
  <p:defaultTextStyle>
    <a:defPPr>
      <a:defRPr lang="en-US"/>
    </a:defPPr>
    <a:lvl1pPr algn="ctr" defTabSz="457200" rtl="0" fontAlgn="base">
      <a:spcBef>
        <a:spcPct val="0"/>
      </a:spcBef>
      <a:spcAft>
        <a:spcPct val="0"/>
      </a:spcAft>
      <a:defRPr sz="1400" kern="1200">
        <a:solidFill>
          <a:srgbClr val="4C4C4C"/>
        </a:solidFill>
        <a:latin typeface="Calibri" charset="0"/>
        <a:ea typeface="ＭＳ Ｐゴシック" pitchFamily="96" charset="-128"/>
        <a:cs typeface="+mn-cs"/>
      </a:defRPr>
    </a:lvl1pPr>
    <a:lvl2pPr marL="457200" algn="ctr" defTabSz="457200" rtl="0" fontAlgn="base">
      <a:spcBef>
        <a:spcPct val="0"/>
      </a:spcBef>
      <a:spcAft>
        <a:spcPct val="0"/>
      </a:spcAft>
      <a:defRPr sz="1400" kern="1200">
        <a:solidFill>
          <a:srgbClr val="4C4C4C"/>
        </a:solidFill>
        <a:latin typeface="Calibri" charset="0"/>
        <a:ea typeface="ＭＳ Ｐゴシック" pitchFamily="96" charset="-128"/>
        <a:cs typeface="+mn-cs"/>
      </a:defRPr>
    </a:lvl2pPr>
    <a:lvl3pPr marL="914400" algn="ctr" defTabSz="457200" rtl="0" fontAlgn="base">
      <a:spcBef>
        <a:spcPct val="0"/>
      </a:spcBef>
      <a:spcAft>
        <a:spcPct val="0"/>
      </a:spcAft>
      <a:defRPr sz="1400" kern="1200">
        <a:solidFill>
          <a:srgbClr val="4C4C4C"/>
        </a:solidFill>
        <a:latin typeface="Calibri" charset="0"/>
        <a:ea typeface="ＭＳ Ｐゴシック" pitchFamily="96" charset="-128"/>
        <a:cs typeface="+mn-cs"/>
      </a:defRPr>
    </a:lvl3pPr>
    <a:lvl4pPr marL="1371600" algn="ctr" defTabSz="457200" rtl="0" fontAlgn="base">
      <a:spcBef>
        <a:spcPct val="0"/>
      </a:spcBef>
      <a:spcAft>
        <a:spcPct val="0"/>
      </a:spcAft>
      <a:defRPr sz="1400" kern="1200">
        <a:solidFill>
          <a:srgbClr val="4C4C4C"/>
        </a:solidFill>
        <a:latin typeface="Calibri" charset="0"/>
        <a:ea typeface="ＭＳ Ｐゴシック" pitchFamily="96" charset="-128"/>
        <a:cs typeface="+mn-cs"/>
      </a:defRPr>
    </a:lvl4pPr>
    <a:lvl5pPr marL="1828800" algn="ctr" defTabSz="457200" rtl="0" fontAlgn="base">
      <a:spcBef>
        <a:spcPct val="0"/>
      </a:spcBef>
      <a:spcAft>
        <a:spcPct val="0"/>
      </a:spcAft>
      <a:defRPr sz="1400" kern="1200">
        <a:solidFill>
          <a:srgbClr val="4C4C4C"/>
        </a:solidFill>
        <a:latin typeface="Calibri" charset="0"/>
        <a:ea typeface="ＭＳ Ｐゴシック" pitchFamily="96" charset="-128"/>
        <a:cs typeface="+mn-cs"/>
      </a:defRPr>
    </a:lvl5pPr>
    <a:lvl6pPr marL="2286000" algn="l" defTabSz="914400" rtl="0" eaLnBrk="1" latinLnBrk="0" hangingPunct="1">
      <a:defRPr sz="1400" kern="1200">
        <a:solidFill>
          <a:srgbClr val="4C4C4C"/>
        </a:solidFill>
        <a:latin typeface="Calibri" charset="0"/>
        <a:ea typeface="ＭＳ Ｐゴシック" pitchFamily="96" charset="-128"/>
        <a:cs typeface="+mn-cs"/>
      </a:defRPr>
    </a:lvl6pPr>
    <a:lvl7pPr marL="2743200" algn="l" defTabSz="914400" rtl="0" eaLnBrk="1" latinLnBrk="0" hangingPunct="1">
      <a:defRPr sz="1400" kern="1200">
        <a:solidFill>
          <a:srgbClr val="4C4C4C"/>
        </a:solidFill>
        <a:latin typeface="Calibri" charset="0"/>
        <a:ea typeface="ＭＳ Ｐゴシック" pitchFamily="96" charset="-128"/>
        <a:cs typeface="+mn-cs"/>
      </a:defRPr>
    </a:lvl7pPr>
    <a:lvl8pPr marL="3200400" algn="l" defTabSz="914400" rtl="0" eaLnBrk="1" latinLnBrk="0" hangingPunct="1">
      <a:defRPr sz="1400" kern="1200">
        <a:solidFill>
          <a:srgbClr val="4C4C4C"/>
        </a:solidFill>
        <a:latin typeface="Calibri" charset="0"/>
        <a:ea typeface="ＭＳ Ｐゴシック" pitchFamily="96" charset="-128"/>
        <a:cs typeface="+mn-cs"/>
      </a:defRPr>
    </a:lvl8pPr>
    <a:lvl9pPr marL="3657600" algn="l" defTabSz="914400" rtl="0" eaLnBrk="1" latinLnBrk="0" hangingPunct="1">
      <a:defRPr sz="1400" kern="1200">
        <a:solidFill>
          <a:srgbClr val="4C4C4C"/>
        </a:solidFill>
        <a:latin typeface="Calibri" charset="0"/>
        <a:ea typeface="ＭＳ Ｐゴシック" pitchFamily="96" charset="-128"/>
        <a:cs typeface="+mn-cs"/>
      </a:defRPr>
    </a:lvl9pPr>
  </p:defaultTextStyle>
  <p:extLst>
    <p:ext uri="{EFAFB233-063F-42B5-8137-9DF3F51BA10A}">
      <p15:sldGuideLst xmlns:p15="http://schemas.microsoft.com/office/powerpoint/2012/main">
        <p15:guide id="1" orient="horz" pos="493">
          <p15:clr>
            <a:srgbClr val="A4A3A4"/>
          </p15:clr>
        </p15:guide>
        <p15:guide id="2" orient="horz" pos="302">
          <p15:clr>
            <a:srgbClr val="A4A3A4"/>
          </p15:clr>
        </p15:guide>
        <p15:guide id="3" orient="horz" pos="4178">
          <p15:clr>
            <a:srgbClr val="A4A3A4"/>
          </p15:clr>
        </p15:guide>
        <p15:guide id="4" orient="horz" pos="4249">
          <p15:clr>
            <a:srgbClr val="A4A3A4"/>
          </p15:clr>
        </p15:guide>
        <p15:guide id="5" orient="horz" pos="4039">
          <p15:clr>
            <a:srgbClr val="A4A3A4"/>
          </p15:clr>
        </p15:guide>
        <p15:guide id="6" orient="horz" pos="701">
          <p15:clr>
            <a:srgbClr val="A4A3A4"/>
          </p15:clr>
        </p15:guide>
        <p15:guide id="7" orient="horz" pos="2268">
          <p15:clr>
            <a:srgbClr val="A4A3A4"/>
          </p15:clr>
        </p15:guide>
        <p15:guide id="8" pos="5413">
          <p15:clr>
            <a:srgbClr val="A4A3A4"/>
          </p15:clr>
        </p15:guide>
        <p15:guide id="9" pos="561">
          <p15:clr>
            <a:srgbClr val="A4A3A4"/>
          </p15:clr>
        </p15:guide>
        <p15:guide id="10" pos="2483">
          <p15:clr>
            <a:srgbClr val="A4A3A4"/>
          </p15:clr>
        </p15:guide>
        <p15:guide id="11" pos="303">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B2E8"/>
    <a:srgbClr val="D13B3B"/>
    <a:srgbClr val="0C3471"/>
    <a:srgbClr val="EDC064"/>
    <a:srgbClr val="50493D"/>
    <a:srgbClr val="C07D59"/>
    <a:srgbClr val="64A70B"/>
    <a:srgbClr val="008ABC"/>
    <a:srgbClr val="2D3D48"/>
    <a:srgbClr val="8BD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1" autoAdjust="0"/>
    <p:restoredTop sz="94660"/>
  </p:normalViewPr>
  <p:slideViewPr>
    <p:cSldViewPr snapToGrid="0">
      <p:cViewPr varScale="1">
        <p:scale>
          <a:sx n="110" d="100"/>
          <a:sy n="110" d="100"/>
        </p:scale>
        <p:origin x="1638" y="96"/>
      </p:cViewPr>
      <p:guideLst>
        <p:guide orient="horz" pos="493"/>
        <p:guide orient="horz" pos="302"/>
        <p:guide orient="horz" pos="4178"/>
        <p:guide orient="horz" pos="4249"/>
        <p:guide orient="horz" pos="4039"/>
        <p:guide orient="horz" pos="701"/>
        <p:guide orient="horz" pos="2268"/>
        <p:guide pos="5413"/>
        <p:guide pos="561"/>
        <p:guide pos="2483"/>
        <p:guide pos="303"/>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varScale="1">
        <p:scale>
          <a:sx n="94" d="100"/>
          <a:sy n="94" d="100"/>
        </p:scale>
        <p:origin x="-3756"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2945955" cy="495675"/>
          </a:xfrm>
          <a:prstGeom prst="rect">
            <a:avLst/>
          </a:prstGeom>
          <a:noFill/>
          <a:ln>
            <a:noFill/>
          </a:ln>
          <a:extLst>
            <a:ext uri="{FAA26D3D-D897-4be2-8F04-BA451C77F1D7}"/>
          </a:extLst>
        </p:spPr>
        <p:txBody>
          <a:bodyPr vert="horz" wrap="square" lIns="96661" tIns="48331" rIns="96661" bIns="48331" numCol="1" anchor="t" anchorCtr="0" compatLnSpc="1">
            <a:prstTxWarp prst="textNoShape">
              <a:avLst/>
            </a:prstTxWarp>
          </a:bodyPr>
          <a:lstStyle>
            <a:lvl1pPr algn="l" defTabSz="482600">
              <a:defRPr sz="1300">
                <a:solidFill>
                  <a:schemeClr val="tx1"/>
                </a:solidFill>
                <a:latin typeface="Arial" charset="0"/>
              </a:defRPr>
            </a:lvl1pPr>
          </a:lstStyle>
          <a:p>
            <a:endParaRPr lang="en-US" dirty="0">
              <a:latin typeface="Calibri" pitchFamily="34" charset="0"/>
            </a:endParaRPr>
          </a:p>
        </p:txBody>
      </p:sp>
      <p:sp>
        <p:nvSpPr>
          <p:cNvPr id="3" name="Date Placeholder 2"/>
          <p:cNvSpPr>
            <a:spLocks noGrp="1"/>
          </p:cNvSpPr>
          <p:nvPr>
            <p:ph type="dt" sz="quarter" idx="1"/>
          </p:nvPr>
        </p:nvSpPr>
        <p:spPr bwMode="auto">
          <a:xfrm>
            <a:off x="3850245" y="1"/>
            <a:ext cx="2945955" cy="495675"/>
          </a:xfrm>
          <a:prstGeom prst="rect">
            <a:avLst/>
          </a:prstGeom>
          <a:noFill/>
          <a:ln>
            <a:noFill/>
          </a:ln>
          <a:extLst/>
        </p:spPr>
        <p:txBody>
          <a:bodyPr vert="horz" wrap="square" lIns="96661" tIns="48331" rIns="96661" bIns="48331" numCol="1" anchor="t" anchorCtr="0" compatLnSpc="1">
            <a:prstTxWarp prst="textNoShape">
              <a:avLst/>
            </a:prstTxWarp>
          </a:bodyPr>
          <a:lstStyle>
            <a:lvl1pPr algn="r" defTabSz="482600">
              <a:defRPr sz="1300">
                <a:solidFill>
                  <a:schemeClr val="tx1"/>
                </a:solidFill>
                <a:latin typeface="Arial" charset="0"/>
              </a:defRPr>
            </a:lvl1pPr>
          </a:lstStyle>
          <a:p>
            <a:fld id="{FA6E5DAF-2AC1-42F2-BB0A-A8BCA4561B49}" type="datetime1">
              <a:rPr lang="en-US">
                <a:latin typeface="Calibri" pitchFamily="34" charset="0"/>
              </a:rPr>
              <a:pPr/>
              <a:t>6/18/2019</a:t>
            </a:fld>
            <a:endParaRPr lang="en-US" dirty="0">
              <a:latin typeface="Calibri" pitchFamily="34" charset="0"/>
            </a:endParaRPr>
          </a:p>
        </p:txBody>
      </p:sp>
      <p:sp>
        <p:nvSpPr>
          <p:cNvPr id="4" name="Footer Placeholder 3"/>
          <p:cNvSpPr>
            <a:spLocks noGrp="1"/>
          </p:cNvSpPr>
          <p:nvPr>
            <p:ph type="ftr" sz="quarter" idx="2"/>
          </p:nvPr>
        </p:nvSpPr>
        <p:spPr bwMode="auto">
          <a:xfrm>
            <a:off x="0" y="9429323"/>
            <a:ext cx="2945955" cy="495675"/>
          </a:xfrm>
          <a:prstGeom prst="rect">
            <a:avLst/>
          </a:prstGeom>
          <a:noFill/>
          <a:ln>
            <a:noFill/>
          </a:ln>
          <a:extLst>
            <a:ext uri="{FAA26D3D-D897-4be2-8F04-BA451C77F1D7}"/>
          </a:extLst>
        </p:spPr>
        <p:txBody>
          <a:bodyPr vert="horz" wrap="square" lIns="96661" tIns="48331" rIns="96661" bIns="48331" numCol="1" anchor="b" anchorCtr="0" compatLnSpc="1">
            <a:prstTxWarp prst="textNoShape">
              <a:avLst/>
            </a:prstTxWarp>
          </a:bodyPr>
          <a:lstStyle>
            <a:lvl1pPr algn="l" defTabSz="482600">
              <a:defRPr sz="1300">
                <a:solidFill>
                  <a:schemeClr val="tx1"/>
                </a:solidFill>
                <a:latin typeface="Arial" charset="0"/>
              </a:defRPr>
            </a:lvl1pPr>
          </a:lstStyle>
          <a:p>
            <a:endParaRPr lang="en-US" dirty="0">
              <a:latin typeface="Calibri" pitchFamily="34" charset="0"/>
            </a:endParaRPr>
          </a:p>
        </p:txBody>
      </p:sp>
      <p:sp>
        <p:nvSpPr>
          <p:cNvPr id="5" name="Slide Number Placeholder 4"/>
          <p:cNvSpPr>
            <a:spLocks noGrp="1"/>
          </p:cNvSpPr>
          <p:nvPr>
            <p:ph type="sldNum" sz="quarter" idx="3"/>
          </p:nvPr>
        </p:nvSpPr>
        <p:spPr bwMode="auto">
          <a:xfrm>
            <a:off x="3850245" y="9429323"/>
            <a:ext cx="2945955" cy="495675"/>
          </a:xfrm>
          <a:prstGeom prst="rect">
            <a:avLst/>
          </a:prstGeom>
          <a:noFill/>
          <a:ln>
            <a:noFill/>
          </a:ln>
          <a:extLst/>
        </p:spPr>
        <p:txBody>
          <a:bodyPr vert="horz" wrap="square" lIns="96661" tIns="48331" rIns="96661" bIns="48331" numCol="1" anchor="b" anchorCtr="0" compatLnSpc="1">
            <a:prstTxWarp prst="textNoShape">
              <a:avLst/>
            </a:prstTxWarp>
          </a:bodyPr>
          <a:lstStyle>
            <a:lvl1pPr algn="r" defTabSz="482600">
              <a:defRPr sz="1300">
                <a:solidFill>
                  <a:schemeClr val="tx1"/>
                </a:solidFill>
                <a:latin typeface="Arial" charset="0"/>
              </a:defRPr>
            </a:lvl1pPr>
          </a:lstStyle>
          <a:p>
            <a:fld id="{F6BB0A1B-A6BE-4CAA-BAC1-98EF53CDEC94}" type="slidenum">
              <a:rPr lang="en-US">
                <a:latin typeface="Calibri" pitchFamily="34" charset="0"/>
              </a:rPr>
              <a:pPr/>
              <a:t>‹Nr.›</a:t>
            </a:fld>
            <a:endParaRPr lang="en-US" dirty="0">
              <a:latin typeface="Calibri" pitchFamily="34" charset="0"/>
            </a:endParaRPr>
          </a:p>
        </p:txBody>
      </p:sp>
    </p:spTree>
    <p:extLst>
      <p:ext uri="{BB962C8B-B14F-4D97-AF65-F5344CB8AC3E}">
        <p14:creationId xmlns:p14="http://schemas.microsoft.com/office/powerpoint/2010/main" val="16683951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2945955" cy="495675"/>
          </a:xfrm>
          <a:prstGeom prst="rect">
            <a:avLst/>
          </a:prstGeom>
          <a:noFill/>
          <a:ln>
            <a:noFill/>
          </a:ln>
          <a:extLst>
            <a:ext uri="{FAA26D3D-D897-4be2-8F04-BA451C77F1D7}"/>
          </a:extLst>
        </p:spPr>
        <p:txBody>
          <a:bodyPr vert="horz" wrap="square" lIns="96661" tIns="48331" rIns="96661" bIns="48331" numCol="1" anchor="t" anchorCtr="0" compatLnSpc="1">
            <a:prstTxWarp prst="textNoShape">
              <a:avLst/>
            </a:prstTxWarp>
          </a:bodyPr>
          <a:lstStyle>
            <a:lvl1pPr algn="l" defTabSz="482600">
              <a:defRPr sz="1300">
                <a:solidFill>
                  <a:schemeClr val="tx1"/>
                </a:solidFill>
                <a:latin typeface="Calibri" pitchFamily="34" charset="0"/>
              </a:defRPr>
            </a:lvl1pPr>
          </a:lstStyle>
          <a:p>
            <a:endParaRPr lang="en-US" dirty="0"/>
          </a:p>
        </p:txBody>
      </p:sp>
      <p:sp>
        <p:nvSpPr>
          <p:cNvPr id="3" name="Date Placeholder 2"/>
          <p:cNvSpPr>
            <a:spLocks noGrp="1"/>
          </p:cNvSpPr>
          <p:nvPr>
            <p:ph type="dt" idx="1"/>
          </p:nvPr>
        </p:nvSpPr>
        <p:spPr bwMode="auto">
          <a:xfrm>
            <a:off x="3850245" y="1"/>
            <a:ext cx="2945955" cy="495675"/>
          </a:xfrm>
          <a:prstGeom prst="rect">
            <a:avLst/>
          </a:prstGeom>
          <a:noFill/>
          <a:ln>
            <a:noFill/>
          </a:ln>
          <a:extLst>
            <a:ext uri="{FAA26D3D-D897-4be2-8F04-BA451C77F1D7}"/>
          </a:extLst>
        </p:spPr>
        <p:txBody>
          <a:bodyPr vert="horz" wrap="square" lIns="96661" tIns="48331" rIns="96661" bIns="48331" numCol="1" anchor="t" anchorCtr="0" compatLnSpc="1">
            <a:prstTxWarp prst="textNoShape">
              <a:avLst/>
            </a:prstTxWarp>
          </a:bodyPr>
          <a:lstStyle>
            <a:lvl1pPr algn="r" defTabSz="482600">
              <a:defRPr sz="1300">
                <a:solidFill>
                  <a:schemeClr val="tx1"/>
                </a:solidFill>
                <a:latin typeface="Calibri" pitchFamily="34" charset="0"/>
              </a:defRPr>
            </a:lvl1pPr>
          </a:lstStyle>
          <a:p>
            <a:fld id="{F6FE7A37-5CA8-4244-8C86-BD5D6BBBB34E}" type="datetime1">
              <a:rPr lang="en-US" smtClean="0"/>
              <a:pPr/>
              <a:t>6/18/2019</a:t>
            </a:fld>
            <a:endParaRPr lang="en-US" dirty="0"/>
          </a:p>
        </p:txBody>
      </p:sp>
      <p:sp>
        <p:nvSpPr>
          <p:cNvPr id="28676" name="Slide Image Placeholder 3"/>
          <p:cNvSpPr>
            <a:spLocks noGrp="1" noRot="1" noChangeAspect="1"/>
          </p:cNvSpPr>
          <p:nvPr>
            <p:ph type="sldImg" idx="2"/>
          </p:nvPr>
        </p:nvSpPr>
        <p:spPr bwMode="auto">
          <a:xfrm>
            <a:off x="917575" y="744538"/>
            <a:ext cx="4962525" cy="3722687"/>
          </a:xfrm>
          <a:prstGeom prst="rect">
            <a:avLst/>
          </a:prstGeom>
          <a:noFill/>
          <a:ln w="12700">
            <a:solidFill>
              <a:srgbClr val="000000"/>
            </a:solidFill>
            <a:miter lim="800000"/>
            <a:headEnd/>
            <a:tailEnd/>
          </a:ln>
        </p:spPr>
      </p:sp>
      <p:sp>
        <p:nvSpPr>
          <p:cNvPr id="5" name="Notes Placeholder 4"/>
          <p:cNvSpPr>
            <a:spLocks noGrp="1"/>
          </p:cNvSpPr>
          <p:nvPr>
            <p:ph type="body" sz="quarter" idx="3"/>
          </p:nvPr>
        </p:nvSpPr>
        <p:spPr bwMode="auto">
          <a:xfrm>
            <a:off x="680063" y="4715482"/>
            <a:ext cx="5437550" cy="4466002"/>
          </a:xfrm>
          <a:prstGeom prst="rect">
            <a:avLst/>
          </a:prstGeom>
          <a:noFill/>
          <a:ln>
            <a:noFill/>
          </a:ln>
          <a:extLst>
            <a:ext uri="{FAA26D3D-D897-4be2-8F04-BA451C77F1D7}"/>
          </a:ex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bwMode="auto">
          <a:xfrm>
            <a:off x="0" y="9429323"/>
            <a:ext cx="2945955" cy="495675"/>
          </a:xfrm>
          <a:prstGeom prst="rect">
            <a:avLst/>
          </a:prstGeom>
          <a:noFill/>
          <a:ln>
            <a:noFill/>
          </a:ln>
          <a:extLst>
            <a:ext uri="{FAA26D3D-D897-4be2-8F04-BA451C77F1D7}"/>
          </a:extLst>
        </p:spPr>
        <p:txBody>
          <a:bodyPr vert="horz" wrap="square" lIns="96661" tIns="48331" rIns="96661" bIns="48331" numCol="1" anchor="b" anchorCtr="0" compatLnSpc="1">
            <a:prstTxWarp prst="textNoShape">
              <a:avLst/>
            </a:prstTxWarp>
          </a:bodyPr>
          <a:lstStyle>
            <a:lvl1pPr algn="l" defTabSz="482600">
              <a:defRPr sz="1300">
                <a:solidFill>
                  <a:schemeClr val="tx1"/>
                </a:solidFill>
                <a:latin typeface="Calibri" pitchFamily="34" charset="0"/>
              </a:defRPr>
            </a:lvl1pPr>
          </a:lstStyle>
          <a:p>
            <a:endParaRPr lang="en-US" dirty="0"/>
          </a:p>
        </p:txBody>
      </p:sp>
      <p:sp>
        <p:nvSpPr>
          <p:cNvPr id="7" name="Slide Number Placeholder 6"/>
          <p:cNvSpPr>
            <a:spLocks noGrp="1"/>
          </p:cNvSpPr>
          <p:nvPr>
            <p:ph type="sldNum" sz="quarter" idx="5"/>
          </p:nvPr>
        </p:nvSpPr>
        <p:spPr bwMode="auto">
          <a:xfrm>
            <a:off x="3850245" y="9429323"/>
            <a:ext cx="2945955" cy="495675"/>
          </a:xfrm>
          <a:prstGeom prst="rect">
            <a:avLst/>
          </a:prstGeom>
          <a:noFill/>
          <a:ln>
            <a:noFill/>
          </a:ln>
          <a:extLst>
            <a:ext uri="{FAA26D3D-D897-4be2-8F04-BA451C77F1D7}"/>
          </a:extLst>
        </p:spPr>
        <p:txBody>
          <a:bodyPr vert="horz" wrap="square" lIns="96661" tIns="48331" rIns="96661" bIns="48331" numCol="1" anchor="b" anchorCtr="0" compatLnSpc="1">
            <a:prstTxWarp prst="textNoShape">
              <a:avLst/>
            </a:prstTxWarp>
          </a:bodyPr>
          <a:lstStyle>
            <a:lvl1pPr algn="r" defTabSz="482600">
              <a:defRPr sz="1300">
                <a:solidFill>
                  <a:schemeClr val="tx1"/>
                </a:solidFill>
                <a:latin typeface="Calibri" pitchFamily="34" charset="0"/>
              </a:defRPr>
            </a:lvl1pPr>
          </a:lstStyle>
          <a:p>
            <a:fld id="{1A612D8F-C501-4492-B7B3-FEE35FA15509}" type="slidenum">
              <a:rPr lang="en-US" smtClean="0"/>
              <a:pPr/>
              <a:t>‹Nr.›</a:t>
            </a:fld>
            <a:endParaRPr lang="en-US" dirty="0"/>
          </a:p>
        </p:txBody>
      </p:sp>
    </p:spTree>
    <p:extLst>
      <p:ext uri="{BB962C8B-B14F-4D97-AF65-F5344CB8AC3E}">
        <p14:creationId xmlns:p14="http://schemas.microsoft.com/office/powerpoint/2010/main" val="374673580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a:xfrm>
            <a:off x="917575" y="744538"/>
            <a:ext cx="4962525" cy="3722687"/>
          </a:xfrm>
          <a:ln/>
        </p:spPr>
      </p:sp>
      <p:sp>
        <p:nvSpPr>
          <p:cNvPr id="3072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615735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073225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831002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994106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364341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4002184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540876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967738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446280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58614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A612D8F-C501-4492-B7B3-FEE35FA15509}" type="slidenum">
              <a:rPr lang="en-US" smtClean="0"/>
              <a:pPr/>
              <a:t>2</a:t>
            </a:fld>
            <a:endParaRPr lang="en-US" dirty="0"/>
          </a:p>
        </p:txBody>
      </p:sp>
    </p:spTree>
    <p:extLst>
      <p:ext uri="{BB962C8B-B14F-4D97-AF65-F5344CB8AC3E}">
        <p14:creationId xmlns:p14="http://schemas.microsoft.com/office/powerpoint/2010/main" val="92492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169182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655740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511975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650569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513336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94821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084892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907336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346565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686547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131291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68696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614908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562192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955043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69730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299356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4191174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349426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919967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98495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31309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4143550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757683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40954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479343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5809908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267086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175658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271166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116194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94875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908937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4138753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2492824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092743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0168739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473126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228347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8774847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598686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202207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1205769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65444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033323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992188" y="768350"/>
            <a:ext cx="5114925" cy="3836988"/>
          </a:xfrm>
          <a:ln/>
        </p:spPr>
      </p:sp>
      <p:sp>
        <p:nvSpPr>
          <p:cNvPr id="40963" name="Rectangle 3"/>
          <p:cNvSpPr>
            <a:spLocks noGrp="1"/>
          </p:cNvSpPr>
          <p:nvPr>
            <p:ph type="body" idx="1"/>
          </p:nvPr>
        </p:nvSpPr>
        <p:spPr>
          <a:noFill/>
        </p:spPr>
        <p:txBody>
          <a:bodyPr/>
          <a:lstStyle/>
          <a:p>
            <a:pPr eaLnBrk="1" hangingPunct="1"/>
            <a:endParaRPr lang="en-US">
              <a:ea typeface="ＭＳ Ｐゴシック" pitchFamily="96" charset="-128"/>
            </a:endParaRPr>
          </a:p>
        </p:txBody>
      </p:sp>
    </p:spTree>
    <p:extLst>
      <p:ext uri="{BB962C8B-B14F-4D97-AF65-F5344CB8AC3E}">
        <p14:creationId xmlns:p14="http://schemas.microsoft.com/office/powerpoint/2010/main" val="39438659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jpe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45.bin"/><Relationship Id="rId4"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vmlDrawing" Target="../drawings/vmlDrawing47.v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vmlDrawing" Target="../drawings/vmlDrawing49.v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vmlDrawing" Target="../drawings/vmlDrawing50.v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vmlDrawing" Target="../drawings/vmlDrawing51.v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vmlDrawing" Target="../drawings/vmlDrawing52.v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vmlDrawing" Target="../drawings/vmlDrawing54.v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vmlDrawing" Target="../drawings/vmlDrawing55.vml"/><Relationship Id="rId6" Type="http://schemas.openxmlformats.org/officeDocument/2006/relationships/image" Target="../media/image1.emf"/><Relationship Id="rId5" Type="http://schemas.openxmlformats.org/officeDocument/2006/relationships/oleObject" Target="../embeddings/oleObject55.bin"/><Relationship Id="rId4"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vmlDrawing" Target="../drawings/vmlDrawing56.v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vmlDrawing" Target="../drawings/vmlDrawing57.v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vmlDrawing" Target="../drawings/vmlDrawing58.vml"/><Relationship Id="rId6" Type="http://schemas.openxmlformats.org/officeDocument/2006/relationships/image" Target="../media/image1.emf"/><Relationship Id="rId5" Type="http://schemas.openxmlformats.org/officeDocument/2006/relationships/oleObject" Target="../embeddings/oleObject58.bin"/><Relationship Id="rId4"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vmlDrawing" Target="../drawings/vmlDrawing59.vml"/><Relationship Id="rId6" Type="http://schemas.openxmlformats.org/officeDocument/2006/relationships/image" Target="../media/image1.emf"/><Relationship Id="rId5" Type="http://schemas.openxmlformats.org/officeDocument/2006/relationships/oleObject" Target="../embeddings/oleObject59.bin"/><Relationship Id="rId4"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vmlDrawing" Target="../drawings/vmlDrawing60.vml"/><Relationship Id="rId6" Type="http://schemas.openxmlformats.org/officeDocument/2006/relationships/image" Target="../media/image1.emf"/><Relationship Id="rId5" Type="http://schemas.openxmlformats.org/officeDocument/2006/relationships/oleObject" Target="../embeddings/oleObject60.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vmlDrawing" Target="../drawings/vmlDrawing61.vml"/><Relationship Id="rId6" Type="http://schemas.openxmlformats.org/officeDocument/2006/relationships/image" Target="../media/image1.emf"/><Relationship Id="rId5" Type="http://schemas.openxmlformats.org/officeDocument/2006/relationships/oleObject" Target="../embeddings/oleObject61.bin"/><Relationship Id="rId4"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vmlDrawing" Target="../drawings/vmlDrawing62.vml"/><Relationship Id="rId6" Type="http://schemas.openxmlformats.org/officeDocument/2006/relationships/image" Target="../media/image1.emf"/><Relationship Id="rId5" Type="http://schemas.openxmlformats.org/officeDocument/2006/relationships/oleObject" Target="../embeddings/oleObject62.bin"/><Relationship Id="rId4"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vmlDrawing" Target="../drawings/vmlDrawing63.vml"/><Relationship Id="rId6" Type="http://schemas.openxmlformats.org/officeDocument/2006/relationships/image" Target="../media/image1.emf"/><Relationship Id="rId5" Type="http://schemas.openxmlformats.org/officeDocument/2006/relationships/oleObject" Target="../embeddings/oleObject63.bin"/><Relationship Id="rId4"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vmlDrawing" Target="../drawings/vmlDrawing64.vml"/><Relationship Id="rId6" Type="http://schemas.openxmlformats.org/officeDocument/2006/relationships/image" Target="../media/image1.emf"/><Relationship Id="rId5" Type="http://schemas.openxmlformats.org/officeDocument/2006/relationships/oleObject" Target="../embeddings/oleObject64.bin"/><Relationship Id="rId4"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vmlDrawing" Target="../drawings/vmlDrawing65.vml"/><Relationship Id="rId6" Type="http://schemas.openxmlformats.org/officeDocument/2006/relationships/image" Target="../media/image1.emf"/><Relationship Id="rId5" Type="http://schemas.openxmlformats.org/officeDocument/2006/relationships/oleObject" Target="../embeddings/oleObject65.bin"/><Relationship Id="rId4"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vmlDrawing" Target="../drawings/vmlDrawing66.vml"/><Relationship Id="rId6" Type="http://schemas.openxmlformats.org/officeDocument/2006/relationships/image" Target="../media/image1.emf"/><Relationship Id="rId5" Type="http://schemas.openxmlformats.org/officeDocument/2006/relationships/oleObject" Target="../embeddings/oleObject66.bin"/><Relationship Id="rId4"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vmlDrawing" Target="../drawings/vmlDrawing67.vml"/><Relationship Id="rId6" Type="http://schemas.openxmlformats.org/officeDocument/2006/relationships/image" Target="../media/image1.emf"/><Relationship Id="rId5" Type="http://schemas.openxmlformats.org/officeDocument/2006/relationships/oleObject" Target="../embeddings/oleObject67.bin"/><Relationship Id="rId4"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vmlDrawing" Target="../drawings/vmlDrawing68.vml"/><Relationship Id="rId6" Type="http://schemas.openxmlformats.org/officeDocument/2006/relationships/image" Target="../media/image1.emf"/><Relationship Id="rId5" Type="http://schemas.openxmlformats.org/officeDocument/2006/relationships/oleObject" Target="../embeddings/oleObject68.bin"/><Relationship Id="rId4"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vmlDrawing" Target="../drawings/vmlDrawing69.vml"/><Relationship Id="rId6" Type="http://schemas.openxmlformats.org/officeDocument/2006/relationships/image" Target="../media/image1.emf"/><Relationship Id="rId5" Type="http://schemas.openxmlformats.org/officeDocument/2006/relationships/oleObject" Target="../embeddings/oleObject69.bin"/><Relationship Id="rId4"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vmlDrawing" Target="../drawings/vmlDrawing70.vml"/><Relationship Id="rId6" Type="http://schemas.openxmlformats.org/officeDocument/2006/relationships/image" Target="../media/image1.emf"/><Relationship Id="rId5" Type="http://schemas.openxmlformats.org/officeDocument/2006/relationships/oleObject" Target="../embeddings/oleObject70.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vmlDrawing" Target="../drawings/vmlDrawing71.vml"/><Relationship Id="rId6" Type="http://schemas.openxmlformats.org/officeDocument/2006/relationships/image" Target="../media/image1.emf"/><Relationship Id="rId5" Type="http://schemas.openxmlformats.org/officeDocument/2006/relationships/oleObject" Target="../embeddings/oleObject71.bin"/><Relationship Id="rId4"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40.xml"/><Relationship Id="rId7" Type="http://schemas.openxmlformats.org/officeDocument/2006/relationships/image" Target="../media/image4.jpeg"/><Relationship Id="rId2" Type="http://schemas.openxmlformats.org/officeDocument/2006/relationships/tags" Target="../tags/tag139.xml"/><Relationship Id="rId1" Type="http://schemas.openxmlformats.org/officeDocument/2006/relationships/vmlDrawing" Target="../drawings/vmlDrawing72.vml"/><Relationship Id="rId6" Type="http://schemas.openxmlformats.org/officeDocument/2006/relationships/image" Target="../media/image3.emf"/><Relationship Id="rId5" Type="http://schemas.openxmlformats.org/officeDocument/2006/relationships/oleObject" Target="../embeddings/oleObject72.bin"/><Relationship Id="rId4"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97" name="think-cell Slide" r:id="rId5" imgW="360" imgH="360" progId="TCLayout.ActiveDocument.1">
                  <p:embed/>
                </p:oleObj>
              </mc:Choice>
              <mc:Fallback>
                <p:oleObj name="think-cell Slide" r:id="rId5" imgW="360" imgH="36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5000" b="0" i="0" baseline="0" dirty="0">
              <a:latin typeface="Roboto Light"/>
              <a:sym typeface="Roboto Light"/>
            </a:endParaRPr>
          </a:p>
        </p:txBody>
      </p:sp>
      <p:sp>
        <p:nvSpPr>
          <p:cNvPr id="7" name="Rectangle 6"/>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pic>
        <p:nvPicPr>
          <p:cNvPr id="9" name="Picture 8"/>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0" y="4881516"/>
            <a:ext cx="9144000" cy="1976484"/>
          </a:xfrm>
          <a:prstGeom prst="rect">
            <a:avLst/>
          </a:prstGeom>
        </p:spPr>
      </p:pic>
      <p:sp>
        <p:nvSpPr>
          <p:cNvPr id="10" name="Title 1"/>
          <p:cNvSpPr>
            <a:spLocks noGrp="1"/>
          </p:cNvSpPr>
          <p:nvPr>
            <p:ph type="ctrTitle"/>
          </p:nvPr>
        </p:nvSpPr>
        <p:spPr>
          <a:xfrm>
            <a:off x="685800" y="353396"/>
            <a:ext cx="7772400" cy="2387600"/>
          </a:xfrm>
          <a:prstGeom prst="rect">
            <a:avLst/>
          </a:prstGeom>
        </p:spPr>
        <p:txBody>
          <a:bodyPr anchor="b">
            <a:normAutofit/>
          </a:bodyPr>
          <a:lstStyle>
            <a:lvl1pPr algn="ctr">
              <a:defRPr sz="5000" b="0" i="0" spc="-150">
                <a:solidFill>
                  <a:schemeClr val="bg2"/>
                </a:solidFill>
                <a:latin typeface="Roboto Light" charset="0"/>
                <a:ea typeface="Roboto Light" charset="0"/>
                <a:cs typeface="Roboto Light" charset="0"/>
              </a:defRPr>
            </a:lvl1pPr>
          </a:lstStyle>
          <a:p>
            <a:r>
              <a:rPr lang="de-DE"/>
              <a:t>Titelmasterformat durch Klicken bearbeiten</a:t>
            </a:r>
            <a:endParaRPr lang="en-US" dirty="0"/>
          </a:p>
        </p:txBody>
      </p:sp>
      <p:sp>
        <p:nvSpPr>
          <p:cNvPr id="11" name="Subtitle 2"/>
          <p:cNvSpPr>
            <a:spLocks noGrp="1"/>
          </p:cNvSpPr>
          <p:nvPr>
            <p:ph type="subTitle" idx="1"/>
          </p:nvPr>
        </p:nvSpPr>
        <p:spPr>
          <a:xfrm>
            <a:off x="1143000" y="2983375"/>
            <a:ext cx="6858000" cy="1655762"/>
          </a:xfrm>
          <a:prstGeom prst="rect">
            <a:avLst/>
          </a:prstGeom>
        </p:spPr>
        <p:txBody>
          <a:bodyPr/>
          <a:lstStyle>
            <a:lvl1pPr marL="0" indent="0" algn="ctr">
              <a:buNone/>
              <a:defRPr sz="2400" b="1" i="0">
                <a:solidFill>
                  <a:schemeClr val="tx1">
                    <a:lumMod val="50000"/>
                  </a:schemeClr>
                </a:solidFill>
                <a:latin typeface="Roboto" charset="0"/>
                <a:ea typeface="Roboto" charset="0"/>
                <a:cs typeface="Robot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2" name="Rectangle 1"/>
          <p:cNvSpPr/>
          <p:nvPr userDrawn="1"/>
        </p:nvSpPr>
        <p:spPr>
          <a:xfrm>
            <a:off x="158750" y="646545"/>
            <a:ext cx="8818995" cy="3417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rgbClr val="EEEEEE"/>
              </a:solidFill>
              <a:latin typeface="Roboto" panose="02000000000000000000"/>
            </a:endParaRPr>
          </a:p>
        </p:txBody>
      </p:sp>
      <p:pic>
        <p:nvPicPr>
          <p:cNvPr id="430194" name="Picture 114" descr="K:\Public\Marketing_Communication\1_NVENT\nVent_Logos_INTERNE_VERWENDUNG\nVent Logo (NO Registration Mark)\nVent Logo (NO Registration Mark)\RGB (web)\nVent_Logo_RGB_rev_F2.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821906" y="5340096"/>
            <a:ext cx="1492682" cy="969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565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5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1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19" name="Text Placeholder 4"/>
          <p:cNvSpPr>
            <a:spLocks noGrp="1"/>
          </p:cNvSpPr>
          <p:nvPr>
            <p:ph type="body" sz="quarter" idx="14"/>
          </p:nvPr>
        </p:nvSpPr>
        <p:spPr>
          <a:xfrm>
            <a:off x="201929" y="1012825"/>
            <a:ext cx="4147369" cy="4545013"/>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2" name="Text Placeholder 4"/>
          <p:cNvSpPr>
            <a:spLocks noGrp="1"/>
          </p:cNvSpPr>
          <p:nvPr>
            <p:ph type="body" sz="quarter" idx="15"/>
          </p:nvPr>
        </p:nvSpPr>
        <p:spPr>
          <a:xfrm>
            <a:off x="4768031" y="1012825"/>
            <a:ext cx="4147369" cy="4545013"/>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84312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3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u="none"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4" name="Text Placeholder 4"/>
          <p:cNvSpPr>
            <a:spLocks noGrp="1"/>
          </p:cNvSpPr>
          <p:nvPr>
            <p:ph type="body" sz="quarter" idx="14"/>
          </p:nvPr>
        </p:nvSpPr>
        <p:spPr>
          <a:xfrm>
            <a:off x="201929" y="1012825"/>
            <a:ext cx="4147369" cy="4545013"/>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7" name="Text Placeholder 4"/>
          <p:cNvSpPr>
            <a:spLocks noGrp="1"/>
          </p:cNvSpPr>
          <p:nvPr>
            <p:ph type="body" sz="quarter" idx="15"/>
          </p:nvPr>
        </p:nvSpPr>
        <p:spPr>
          <a:xfrm>
            <a:off x="4768031" y="1012825"/>
            <a:ext cx="4147369" cy="4545013"/>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9"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261643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2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6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19" name="Text Placeholder 4"/>
          <p:cNvSpPr>
            <a:spLocks noGrp="1"/>
          </p:cNvSpPr>
          <p:nvPr>
            <p:ph type="body" sz="quarter" idx="14"/>
          </p:nvPr>
        </p:nvSpPr>
        <p:spPr>
          <a:xfrm>
            <a:off x="201929" y="1012825"/>
            <a:ext cx="4147369" cy="4545013"/>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2" name="Text Placeholder 4"/>
          <p:cNvSpPr>
            <a:spLocks noGrp="1"/>
          </p:cNvSpPr>
          <p:nvPr>
            <p:ph type="body" sz="quarter" idx="15"/>
          </p:nvPr>
        </p:nvSpPr>
        <p:spPr>
          <a:xfrm>
            <a:off x="4768031" y="1012825"/>
            <a:ext cx="4147369" cy="4545013"/>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162879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8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36"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4" name="Text Placeholder 4"/>
          <p:cNvSpPr>
            <a:spLocks noGrp="1"/>
          </p:cNvSpPr>
          <p:nvPr>
            <p:ph type="body" sz="quarter" idx="14"/>
          </p:nvPr>
        </p:nvSpPr>
        <p:spPr>
          <a:xfrm>
            <a:off x="201929" y="1066860"/>
            <a:ext cx="8721860" cy="1438317"/>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5" name="Text Placeholder 4"/>
          <p:cNvSpPr>
            <a:spLocks noGrp="1"/>
          </p:cNvSpPr>
          <p:nvPr>
            <p:ph type="body" sz="quarter" idx="18"/>
          </p:nvPr>
        </p:nvSpPr>
        <p:spPr>
          <a:xfrm>
            <a:off x="201929" y="2616181"/>
            <a:ext cx="8721860" cy="1438317"/>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6" name="Text Placeholder 4"/>
          <p:cNvSpPr>
            <a:spLocks noGrp="1"/>
          </p:cNvSpPr>
          <p:nvPr>
            <p:ph type="body" sz="quarter" idx="19"/>
          </p:nvPr>
        </p:nvSpPr>
        <p:spPr>
          <a:xfrm>
            <a:off x="201930" y="4204033"/>
            <a:ext cx="8721860" cy="1438317"/>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0"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4154754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6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0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8" name="Text Placeholder 4"/>
          <p:cNvSpPr>
            <a:spLocks noGrp="1"/>
          </p:cNvSpPr>
          <p:nvPr>
            <p:ph type="body" sz="quarter" idx="14"/>
          </p:nvPr>
        </p:nvSpPr>
        <p:spPr>
          <a:xfrm>
            <a:off x="201929" y="1066860"/>
            <a:ext cx="8721860" cy="1438317"/>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9" name="Text Placeholder 4"/>
          <p:cNvSpPr>
            <a:spLocks noGrp="1"/>
          </p:cNvSpPr>
          <p:nvPr>
            <p:ph type="body" sz="quarter" idx="18"/>
          </p:nvPr>
        </p:nvSpPr>
        <p:spPr>
          <a:xfrm>
            <a:off x="201929" y="2616181"/>
            <a:ext cx="8721860" cy="1438317"/>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0" name="Text Placeholder 4"/>
          <p:cNvSpPr>
            <a:spLocks noGrp="1"/>
          </p:cNvSpPr>
          <p:nvPr>
            <p:ph type="body" sz="quarter" idx="19"/>
          </p:nvPr>
        </p:nvSpPr>
        <p:spPr>
          <a:xfrm>
            <a:off x="201930" y="4204033"/>
            <a:ext cx="8721860" cy="1438317"/>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938731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3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28" name="Text Placeholder 4"/>
          <p:cNvSpPr>
            <a:spLocks noGrp="1"/>
          </p:cNvSpPr>
          <p:nvPr>
            <p:ph type="body" sz="quarter" idx="14"/>
          </p:nvPr>
        </p:nvSpPr>
        <p:spPr>
          <a:xfrm>
            <a:off x="201929" y="1066861"/>
            <a:ext cx="8721860" cy="1018497"/>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9" name="Text Placeholder 4"/>
          <p:cNvSpPr>
            <a:spLocks noGrp="1"/>
          </p:cNvSpPr>
          <p:nvPr>
            <p:ph type="body" sz="quarter" idx="18"/>
          </p:nvPr>
        </p:nvSpPr>
        <p:spPr>
          <a:xfrm>
            <a:off x="201929" y="2230425"/>
            <a:ext cx="8721860" cy="1018497"/>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0" name="Text Placeholder 4"/>
          <p:cNvSpPr>
            <a:spLocks noGrp="1"/>
          </p:cNvSpPr>
          <p:nvPr>
            <p:ph type="body" sz="quarter" idx="19"/>
          </p:nvPr>
        </p:nvSpPr>
        <p:spPr>
          <a:xfrm>
            <a:off x="201930" y="3393989"/>
            <a:ext cx="8721860" cy="1018497"/>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1" name="Text Placeholder 4"/>
          <p:cNvSpPr>
            <a:spLocks noGrp="1"/>
          </p:cNvSpPr>
          <p:nvPr>
            <p:ph type="body" sz="quarter" idx="20"/>
          </p:nvPr>
        </p:nvSpPr>
        <p:spPr>
          <a:xfrm>
            <a:off x="193540" y="4557552"/>
            <a:ext cx="8721860" cy="1018497"/>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251745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7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5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8" name="Text Placeholder 4"/>
          <p:cNvSpPr>
            <a:spLocks noGrp="1"/>
          </p:cNvSpPr>
          <p:nvPr>
            <p:ph type="body" sz="quarter" idx="14"/>
          </p:nvPr>
        </p:nvSpPr>
        <p:spPr>
          <a:xfrm>
            <a:off x="201929" y="1066861"/>
            <a:ext cx="8721860" cy="1018497"/>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2" name="Text Placeholder 4"/>
          <p:cNvSpPr>
            <a:spLocks noGrp="1"/>
          </p:cNvSpPr>
          <p:nvPr>
            <p:ph type="body" sz="quarter" idx="18"/>
          </p:nvPr>
        </p:nvSpPr>
        <p:spPr>
          <a:xfrm>
            <a:off x="201929" y="2230425"/>
            <a:ext cx="8721860" cy="1018497"/>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3" name="Text Placeholder 4"/>
          <p:cNvSpPr>
            <a:spLocks noGrp="1"/>
          </p:cNvSpPr>
          <p:nvPr>
            <p:ph type="body" sz="quarter" idx="19"/>
          </p:nvPr>
        </p:nvSpPr>
        <p:spPr>
          <a:xfrm>
            <a:off x="201930" y="3393989"/>
            <a:ext cx="8721860" cy="1018497"/>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4" name="Text Placeholder 4"/>
          <p:cNvSpPr>
            <a:spLocks noGrp="1"/>
          </p:cNvSpPr>
          <p:nvPr>
            <p:ph type="body" sz="quarter" idx="20"/>
          </p:nvPr>
        </p:nvSpPr>
        <p:spPr>
          <a:xfrm>
            <a:off x="193540" y="4557552"/>
            <a:ext cx="8721860" cy="1018497"/>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06258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5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8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30" name="Text Placeholder 4"/>
          <p:cNvSpPr>
            <a:spLocks noGrp="1"/>
          </p:cNvSpPr>
          <p:nvPr>
            <p:ph type="body" sz="quarter" idx="14"/>
          </p:nvPr>
        </p:nvSpPr>
        <p:spPr>
          <a:xfrm>
            <a:off x="201929" y="1066862"/>
            <a:ext cx="8721860" cy="859632"/>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1" name="Text Placeholder 4"/>
          <p:cNvSpPr>
            <a:spLocks noGrp="1"/>
          </p:cNvSpPr>
          <p:nvPr>
            <p:ph type="body" sz="quarter" idx="18"/>
          </p:nvPr>
        </p:nvSpPr>
        <p:spPr>
          <a:xfrm>
            <a:off x="201929" y="2008386"/>
            <a:ext cx="8721860" cy="859632"/>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2" name="Text Placeholder 4"/>
          <p:cNvSpPr>
            <a:spLocks noGrp="1"/>
          </p:cNvSpPr>
          <p:nvPr>
            <p:ph type="body" sz="quarter" idx="19"/>
          </p:nvPr>
        </p:nvSpPr>
        <p:spPr>
          <a:xfrm>
            <a:off x="201930" y="2949910"/>
            <a:ext cx="8721860" cy="859632"/>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3" name="Text Placeholder 4"/>
          <p:cNvSpPr>
            <a:spLocks noGrp="1"/>
          </p:cNvSpPr>
          <p:nvPr>
            <p:ph type="body" sz="quarter" idx="20"/>
          </p:nvPr>
        </p:nvSpPr>
        <p:spPr>
          <a:xfrm>
            <a:off x="193540" y="3891434"/>
            <a:ext cx="8721860" cy="859632"/>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4" name="Text Placeholder 4"/>
          <p:cNvSpPr>
            <a:spLocks noGrp="1"/>
          </p:cNvSpPr>
          <p:nvPr>
            <p:ph type="body" sz="quarter" idx="21"/>
          </p:nvPr>
        </p:nvSpPr>
        <p:spPr>
          <a:xfrm>
            <a:off x="189282" y="4832959"/>
            <a:ext cx="8721860" cy="859632"/>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221467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8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0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30" name="Text Placeholder 4"/>
          <p:cNvSpPr>
            <a:spLocks noGrp="1"/>
          </p:cNvSpPr>
          <p:nvPr>
            <p:ph type="body" sz="quarter" idx="14"/>
          </p:nvPr>
        </p:nvSpPr>
        <p:spPr>
          <a:xfrm>
            <a:off x="201929" y="1066862"/>
            <a:ext cx="8721860" cy="859632"/>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1" name="Text Placeholder 4"/>
          <p:cNvSpPr>
            <a:spLocks noGrp="1"/>
          </p:cNvSpPr>
          <p:nvPr>
            <p:ph type="body" sz="quarter" idx="18"/>
          </p:nvPr>
        </p:nvSpPr>
        <p:spPr>
          <a:xfrm>
            <a:off x="201929" y="2008386"/>
            <a:ext cx="8721860" cy="859632"/>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6" name="Text Placeholder 4"/>
          <p:cNvSpPr>
            <a:spLocks noGrp="1"/>
          </p:cNvSpPr>
          <p:nvPr>
            <p:ph type="body" sz="quarter" idx="19"/>
          </p:nvPr>
        </p:nvSpPr>
        <p:spPr>
          <a:xfrm>
            <a:off x="201930" y="2949910"/>
            <a:ext cx="8721860" cy="859632"/>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7" name="Text Placeholder 4"/>
          <p:cNvSpPr>
            <a:spLocks noGrp="1"/>
          </p:cNvSpPr>
          <p:nvPr>
            <p:ph type="body" sz="quarter" idx="20"/>
          </p:nvPr>
        </p:nvSpPr>
        <p:spPr>
          <a:xfrm>
            <a:off x="193540" y="3891434"/>
            <a:ext cx="8721860" cy="859632"/>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46" name="Text Placeholder 4"/>
          <p:cNvSpPr>
            <a:spLocks noGrp="1"/>
          </p:cNvSpPr>
          <p:nvPr>
            <p:ph type="body" sz="quarter" idx="21"/>
          </p:nvPr>
        </p:nvSpPr>
        <p:spPr>
          <a:xfrm>
            <a:off x="189282" y="4832959"/>
            <a:ext cx="8721860" cy="859632"/>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4"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982944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2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4" name="Text Placeholder 9"/>
          <p:cNvSpPr>
            <a:spLocks noGrp="1"/>
          </p:cNvSpPr>
          <p:nvPr>
            <p:ph type="body" sz="quarter" idx="14"/>
          </p:nvPr>
        </p:nvSpPr>
        <p:spPr>
          <a:xfrm>
            <a:off x="201928"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19" name="Text Placeholder 4"/>
          <p:cNvSpPr>
            <a:spLocks noGrp="1"/>
          </p:cNvSpPr>
          <p:nvPr>
            <p:ph type="body" sz="quarter" idx="15"/>
          </p:nvPr>
        </p:nvSpPr>
        <p:spPr>
          <a:xfrm>
            <a:off x="201929" y="1535732"/>
            <a:ext cx="4050892"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9"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260036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9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2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u="none" dirty="0">
                <a:solidFill>
                  <a:schemeClr val="bg2"/>
                </a:solidFill>
              </a:defRPr>
            </a:lvl1pPr>
          </a:lstStyle>
          <a:p>
            <a:pPr lvl="0"/>
            <a:r>
              <a:rPr lang="en-US" dirty="0"/>
              <a:t>Agenda</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13" name="Text Placeholder 3"/>
          <p:cNvSpPr>
            <a:spLocks noGrp="1"/>
          </p:cNvSpPr>
          <p:nvPr>
            <p:ph type="body" sz="quarter" idx="15" hasCustomPrompt="1"/>
          </p:nvPr>
        </p:nvSpPr>
        <p:spPr>
          <a:xfrm>
            <a:off x="201930" y="1914146"/>
            <a:ext cx="8721859"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None/>
              <a:defRPr lang="en-US" sz="1200" dirty="0">
                <a:solidFill>
                  <a:schemeClr val="tx1"/>
                </a:solidFill>
              </a:defRPr>
            </a:lvl1pPr>
          </a:lstStyle>
          <a:p>
            <a:pPr marL="36000" lvl="0" indent="0"/>
            <a:r>
              <a:rPr lang="en-US" dirty="0"/>
              <a:t>Agenda Item 3</a:t>
            </a:r>
          </a:p>
        </p:txBody>
      </p:sp>
      <p:sp>
        <p:nvSpPr>
          <p:cNvPr id="14" name="Text Placeholder 3"/>
          <p:cNvSpPr>
            <a:spLocks noGrp="1"/>
          </p:cNvSpPr>
          <p:nvPr>
            <p:ph type="body" sz="quarter" idx="13" hasCustomPrompt="1"/>
          </p:nvPr>
        </p:nvSpPr>
        <p:spPr>
          <a:xfrm>
            <a:off x="201930" y="1075734"/>
            <a:ext cx="8721859" cy="308565"/>
          </a:xfrm>
          <a:prstGeom prst="rect">
            <a:avLst/>
          </a:prstGeom>
          <a:solidFill>
            <a:schemeClr val="tx1">
              <a:lumMod val="60000"/>
              <a:lumOff val="40000"/>
            </a:schemeClr>
          </a:solidFill>
        </p:spPr>
        <p:txBody>
          <a:bodyPr lIns="91440" rIns="91440" anchor="ctr"/>
          <a:lstStyle>
            <a:lvl1pPr marL="36000" indent="0">
              <a:buFont typeface="Arial" panose="020B0604020202020204" pitchFamily="34" charset="0"/>
              <a:buNone/>
              <a:defRPr sz="1200">
                <a:solidFill>
                  <a:schemeClr val="accent5"/>
                </a:solidFill>
              </a:defRPr>
            </a:lvl1pPr>
          </a:lstStyle>
          <a:p>
            <a:pPr lvl="0"/>
            <a:r>
              <a:rPr lang="en-US" dirty="0"/>
              <a:t>Agenda Item 1</a:t>
            </a:r>
          </a:p>
        </p:txBody>
      </p:sp>
      <p:sp>
        <p:nvSpPr>
          <p:cNvPr id="16" name="Text Placeholder 3"/>
          <p:cNvSpPr>
            <a:spLocks noGrp="1"/>
          </p:cNvSpPr>
          <p:nvPr>
            <p:ph type="body" sz="quarter" idx="14" hasCustomPrompt="1"/>
          </p:nvPr>
        </p:nvSpPr>
        <p:spPr>
          <a:xfrm>
            <a:off x="201930" y="1507746"/>
            <a:ext cx="8721859" cy="308565"/>
          </a:xfrm>
          <a:prstGeom prst="rect">
            <a:avLst/>
          </a:prstGeom>
        </p:spPr>
        <p:txBody>
          <a:bodyPr lIns="91440" rIns="91440" anchor="ctr"/>
          <a:lstStyle>
            <a:lvl1pPr marL="36000" indent="0">
              <a:buFont typeface="Arial" panose="020B0604020202020204" pitchFamily="34" charset="0"/>
              <a:buNone/>
              <a:defRPr sz="1200" baseline="0">
                <a:solidFill>
                  <a:schemeClr val="tx1"/>
                </a:solidFill>
              </a:defRPr>
            </a:lvl1pPr>
          </a:lstStyle>
          <a:p>
            <a:pPr lvl="0"/>
            <a:r>
              <a:rPr lang="en-US" dirty="0"/>
              <a:t>Agenda Item 2</a:t>
            </a:r>
          </a:p>
        </p:txBody>
      </p:sp>
      <p:sp>
        <p:nvSpPr>
          <p:cNvPr id="17" name="Text Placeholder 3"/>
          <p:cNvSpPr>
            <a:spLocks noGrp="1"/>
          </p:cNvSpPr>
          <p:nvPr>
            <p:ph type="body" sz="quarter" idx="16" hasCustomPrompt="1"/>
          </p:nvPr>
        </p:nvSpPr>
        <p:spPr>
          <a:xfrm>
            <a:off x="201930" y="2371770"/>
            <a:ext cx="8721859"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None/>
              <a:defRPr lang="en-US" sz="1200" dirty="0">
                <a:solidFill>
                  <a:schemeClr val="tx1"/>
                </a:solidFill>
              </a:defRPr>
            </a:lvl1pPr>
          </a:lstStyle>
          <a:p>
            <a:pPr marL="36000" lvl="0" indent="0"/>
            <a:r>
              <a:rPr lang="en-US" dirty="0"/>
              <a:t>Agenda Item 4</a:t>
            </a:r>
          </a:p>
        </p:txBody>
      </p:sp>
      <p:sp>
        <p:nvSpPr>
          <p:cNvPr id="22" name="Text Placeholder 3"/>
          <p:cNvSpPr>
            <a:spLocks noGrp="1"/>
          </p:cNvSpPr>
          <p:nvPr>
            <p:ph type="body" sz="quarter" idx="17" hasCustomPrompt="1"/>
          </p:nvPr>
        </p:nvSpPr>
        <p:spPr>
          <a:xfrm>
            <a:off x="201930" y="2803782"/>
            <a:ext cx="8721859"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5</a:t>
            </a:r>
          </a:p>
        </p:txBody>
      </p:sp>
      <p:sp>
        <p:nvSpPr>
          <p:cNvPr id="24" name="Text Placeholder 3"/>
          <p:cNvSpPr>
            <a:spLocks noGrp="1"/>
          </p:cNvSpPr>
          <p:nvPr>
            <p:ph type="body" sz="quarter" idx="18" hasCustomPrompt="1"/>
          </p:nvPr>
        </p:nvSpPr>
        <p:spPr>
          <a:xfrm>
            <a:off x="201930" y="3235794"/>
            <a:ext cx="8721859"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6</a:t>
            </a:r>
          </a:p>
        </p:txBody>
      </p:sp>
      <p:sp>
        <p:nvSpPr>
          <p:cNvPr id="25" name="Text Placeholder 3"/>
          <p:cNvSpPr>
            <a:spLocks noGrp="1"/>
          </p:cNvSpPr>
          <p:nvPr>
            <p:ph type="body" sz="quarter" idx="19" hasCustomPrompt="1"/>
          </p:nvPr>
        </p:nvSpPr>
        <p:spPr>
          <a:xfrm>
            <a:off x="201930" y="3667806"/>
            <a:ext cx="8721859"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7</a:t>
            </a:r>
          </a:p>
        </p:txBody>
      </p:sp>
      <p:sp>
        <p:nvSpPr>
          <p:cNvPr id="26" name="Text Placeholder 3"/>
          <p:cNvSpPr>
            <a:spLocks noGrp="1"/>
          </p:cNvSpPr>
          <p:nvPr>
            <p:ph type="body" sz="quarter" idx="20" hasCustomPrompt="1"/>
          </p:nvPr>
        </p:nvSpPr>
        <p:spPr>
          <a:xfrm>
            <a:off x="201930" y="4099818"/>
            <a:ext cx="8721859"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8</a:t>
            </a:r>
          </a:p>
        </p:txBody>
      </p:sp>
      <p:sp>
        <p:nvSpPr>
          <p:cNvPr id="27" name="Text Placeholder 3"/>
          <p:cNvSpPr>
            <a:spLocks noGrp="1"/>
          </p:cNvSpPr>
          <p:nvPr>
            <p:ph type="body" sz="quarter" idx="21" hasCustomPrompt="1"/>
          </p:nvPr>
        </p:nvSpPr>
        <p:spPr>
          <a:xfrm>
            <a:off x="201930" y="4531830"/>
            <a:ext cx="8721859"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9</a:t>
            </a:r>
          </a:p>
        </p:txBody>
      </p:sp>
      <p:sp>
        <p:nvSpPr>
          <p:cNvPr id="28" name="Text Placeholder 3"/>
          <p:cNvSpPr>
            <a:spLocks noGrp="1"/>
          </p:cNvSpPr>
          <p:nvPr>
            <p:ph type="body" sz="quarter" idx="22" hasCustomPrompt="1"/>
          </p:nvPr>
        </p:nvSpPr>
        <p:spPr>
          <a:xfrm>
            <a:off x="201930" y="4963842"/>
            <a:ext cx="8721859"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10</a:t>
            </a:r>
          </a:p>
        </p:txBody>
      </p:sp>
      <p:sp>
        <p:nvSpPr>
          <p:cNvPr id="29" name="Text Placeholder 3"/>
          <p:cNvSpPr>
            <a:spLocks noGrp="1"/>
          </p:cNvSpPr>
          <p:nvPr>
            <p:ph type="body" sz="quarter" idx="23" hasCustomPrompt="1"/>
          </p:nvPr>
        </p:nvSpPr>
        <p:spPr>
          <a:xfrm>
            <a:off x="201930" y="5395854"/>
            <a:ext cx="8721859"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11</a:t>
            </a:r>
          </a:p>
        </p:txBody>
      </p:sp>
      <p:sp>
        <p:nvSpPr>
          <p:cNvPr id="30" name="Text Placeholder 3"/>
          <p:cNvSpPr>
            <a:spLocks noGrp="1"/>
          </p:cNvSpPr>
          <p:nvPr>
            <p:ph type="body" sz="quarter" idx="24" hasCustomPrompt="1"/>
          </p:nvPr>
        </p:nvSpPr>
        <p:spPr>
          <a:xfrm>
            <a:off x="201930" y="5827865"/>
            <a:ext cx="8721859"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12</a:t>
            </a:r>
          </a:p>
        </p:txBody>
      </p:sp>
      <p:sp>
        <p:nvSpPr>
          <p:cNvPr id="18"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93392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4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5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6" name="Text Placeholder 9"/>
          <p:cNvSpPr>
            <a:spLocks noGrp="1"/>
          </p:cNvSpPr>
          <p:nvPr>
            <p:ph type="body" sz="quarter" idx="14"/>
          </p:nvPr>
        </p:nvSpPr>
        <p:spPr>
          <a:xfrm>
            <a:off x="201928"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19" name="Text Placeholder 4"/>
          <p:cNvSpPr>
            <a:spLocks noGrp="1"/>
          </p:cNvSpPr>
          <p:nvPr>
            <p:ph type="body" sz="quarter" idx="15"/>
          </p:nvPr>
        </p:nvSpPr>
        <p:spPr>
          <a:xfrm>
            <a:off x="201929" y="1535732"/>
            <a:ext cx="4050892"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811139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1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7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0" name="Text Placeholder 9"/>
          <p:cNvSpPr>
            <a:spLocks noGrp="1"/>
          </p:cNvSpPr>
          <p:nvPr>
            <p:ph type="body" sz="quarter" idx="14"/>
          </p:nvPr>
        </p:nvSpPr>
        <p:spPr>
          <a:xfrm>
            <a:off x="201928"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16" name="Text Placeholder 9"/>
          <p:cNvSpPr>
            <a:spLocks noGrp="1"/>
          </p:cNvSpPr>
          <p:nvPr>
            <p:ph type="body" sz="quarter" idx="16"/>
          </p:nvPr>
        </p:nvSpPr>
        <p:spPr>
          <a:xfrm>
            <a:off x="4872895"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4" name="Text Placeholder 4"/>
          <p:cNvSpPr>
            <a:spLocks noGrp="1"/>
          </p:cNvSpPr>
          <p:nvPr>
            <p:ph type="body" sz="quarter" idx="15"/>
          </p:nvPr>
        </p:nvSpPr>
        <p:spPr>
          <a:xfrm>
            <a:off x="201929" y="1535732"/>
            <a:ext cx="4050892"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5" name="Text Placeholder 4"/>
          <p:cNvSpPr>
            <a:spLocks noGrp="1"/>
          </p:cNvSpPr>
          <p:nvPr>
            <p:ph type="body" sz="quarter" idx="17"/>
          </p:nvPr>
        </p:nvSpPr>
        <p:spPr>
          <a:xfrm>
            <a:off x="4872897" y="1535732"/>
            <a:ext cx="4050892"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469933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5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60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6" name="Text Placeholder 9"/>
          <p:cNvSpPr>
            <a:spLocks noGrp="1"/>
          </p:cNvSpPr>
          <p:nvPr>
            <p:ph type="body" sz="quarter" idx="14"/>
          </p:nvPr>
        </p:nvSpPr>
        <p:spPr>
          <a:xfrm>
            <a:off x="201928"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17" name="Text Placeholder 9"/>
          <p:cNvSpPr>
            <a:spLocks noGrp="1"/>
          </p:cNvSpPr>
          <p:nvPr>
            <p:ph type="body" sz="quarter" idx="16"/>
          </p:nvPr>
        </p:nvSpPr>
        <p:spPr>
          <a:xfrm>
            <a:off x="4872444" y="1041929"/>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8" name="Text Placeholder 4"/>
          <p:cNvSpPr>
            <a:spLocks noGrp="1"/>
          </p:cNvSpPr>
          <p:nvPr>
            <p:ph type="body" sz="quarter" idx="15"/>
          </p:nvPr>
        </p:nvSpPr>
        <p:spPr>
          <a:xfrm>
            <a:off x="201929" y="1535732"/>
            <a:ext cx="4050892"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9" name="Text Placeholder 4"/>
          <p:cNvSpPr>
            <a:spLocks noGrp="1"/>
          </p:cNvSpPr>
          <p:nvPr>
            <p:ph type="body" sz="quarter" idx="17"/>
          </p:nvPr>
        </p:nvSpPr>
        <p:spPr>
          <a:xfrm>
            <a:off x="4872897" y="1535732"/>
            <a:ext cx="4050892"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903010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4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62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0" name="Text Placeholder 9"/>
          <p:cNvSpPr>
            <a:spLocks noGrp="1"/>
          </p:cNvSpPr>
          <p:nvPr>
            <p:ph type="body" sz="quarter" idx="14"/>
          </p:nvPr>
        </p:nvSpPr>
        <p:spPr>
          <a:xfrm>
            <a:off x="201929" y="1044000"/>
            <a:ext cx="2743200"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16" name="Text Placeholder 9"/>
          <p:cNvSpPr>
            <a:spLocks noGrp="1"/>
          </p:cNvSpPr>
          <p:nvPr>
            <p:ph type="body" sz="quarter" idx="16"/>
          </p:nvPr>
        </p:nvSpPr>
        <p:spPr>
          <a:xfrm>
            <a:off x="3187064" y="1044000"/>
            <a:ext cx="2743200"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2" name="Text Placeholder 9"/>
          <p:cNvSpPr>
            <a:spLocks noGrp="1"/>
          </p:cNvSpPr>
          <p:nvPr>
            <p:ph type="body" sz="quarter" idx="18"/>
          </p:nvPr>
        </p:nvSpPr>
        <p:spPr>
          <a:xfrm>
            <a:off x="6172199" y="1044000"/>
            <a:ext cx="2743200"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7" name="Text Placeholder 4"/>
          <p:cNvSpPr>
            <a:spLocks noGrp="1"/>
          </p:cNvSpPr>
          <p:nvPr>
            <p:ph type="body" sz="quarter" idx="15"/>
          </p:nvPr>
        </p:nvSpPr>
        <p:spPr>
          <a:xfrm>
            <a:off x="201929" y="1535732"/>
            <a:ext cx="27432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8" name="Text Placeholder 4"/>
          <p:cNvSpPr>
            <a:spLocks noGrp="1"/>
          </p:cNvSpPr>
          <p:nvPr>
            <p:ph type="body" sz="quarter" idx="19"/>
          </p:nvPr>
        </p:nvSpPr>
        <p:spPr>
          <a:xfrm>
            <a:off x="3187064" y="1535732"/>
            <a:ext cx="27432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9" name="Text Placeholder 4"/>
          <p:cNvSpPr>
            <a:spLocks noGrp="1"/>
          </p:cNvSpPr>
          <p:nvPr>
            <p:ph type="body" sz="quarter" idx="20"/>
          </p:nvPr>
        </p:nvSpPr>
        <p:spPr>
          <a:xfrm>
            <a:off x="6172199" y="1535732"/>
            <a:ext cx="27432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601952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5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4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7" name="Text Placeholder 9"/>
          <p:cNvSpPr>
            <a:spLocks noGrp="1"/>
          </p:cNvSpPr>
          <p:nvPr>
            <p:ph type="body" sz="quarter" idx="14"/>
          </p:nvPr>
        </p:nvSpPr>
        <p:spPr>
          <a:xfrm>
            <a:off x="201929" y="1044000"/>
            <a:ext cx="2743200"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9" name="Text Placeholder 9"/>
          <p:cNvSpPr>
            <a:spLocks noGrp="1"/>
          </p:cNvSpPr>
          <p:nvPr>
            <p:ph type="body" sz="quarter" idx="16"/>
          </p:nvPr>
        </p:nvSpPr>
        <p:spPr>
          <a:xfrm>
            <a:off x="3187064" y="1044000"/>
            <a:ext cx="2743200"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31" name="Text Placeholder 9"/>
          <p:cNvSpPr>
            <a:spLocks noGrp="1"/>
          </p:cNvSpPr>
          <p:nvPr>
            <p:ph type="body" sz="quarter" idx="18"/>
          </p:nvPr>
        </p:nvSpPr>
        <p:spPr>
          <a:xfrm>
            <a:off x="6172199" y="1044000"/>
            <a:ext cx="2743200"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33" name="Text Placeholder 4"/>
          <p:cNvSpPr>
            <a:spLocks noGrp="1"/>
          </p:cNvSpPr>
          <p:nvPr>
            <p:ph type="body" sz="quarter" idx="15"/>
          </p:nvPr>
        </p:nvSpPr>
        <p:spPr>
          <a:xfrm>
            <a:off x="201929" y="1535732"/>
            <a:ext cx="27432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4" name="Text Placeholder 4"/>
          <p:cNvSpPr>
            <a:spLocks noGrp="1"/>
          </p:cNvSpPr>
          <p:nvPr>
            <p:ph type="body" sz="quarter" idx="19"/>
          </p:nvPr>
        </p:nvSpPr>
        <p:spPr>
          <a:xfrm>
            <a:off x="3187064" y="1535732"/>
            <a:ext cx="27432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5" name="Text Placeholder 4"/>
          <p:cNvSpPr>
            <a:spLocks noGrp="1"/>
          </p:cNvSpPr>
          <p:nvPr>
            <p:ph type="body" sz="quarter" idx="20"/>
          </p:nvPr>
        </p:nvSpPr>
        <p:spPr>
          <a:xfrm>
            <a:off x="6172199" y="1535732"/>
            <a:ext cx="27432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5"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949150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7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0" name="Text Placeholder 9"/>
          <p:cNvSpPr>
            <a:spLocks noGrp="1"/>
          </p:cNvSpPr>
          <p:nvPr>
            <p:ph type="body" sz="quarter" idx="14"/>
          </p:nvPr>
        </p:nvSpPr>
        <p:spPr>
          <a:xfrm>
            <a:off x="201930" y="1044000"/>
            <a:ext cx="2118576"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22" name="Text Placeholder 9"/>
          <p:cNvSpPr>
            <a:spLocks noGrp="1"/>
          </p:cNvSpPr>
          <p:nvPr>
            <p:ph type="body" sz="quarter" idx="15"/>
          </p:nvPr>
        </p:nvSpPr>
        <p:spPr>
          <a:xfrm>
            <a:off x="6796823" y="1044000"/>
            <a:ext cx="2118576"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17" name="Text Placeholder 9"/>
          <p:cNvSpPr>
            <a:spLocks noGrp="1"/>
          </p:cNvSpPr>
          <p:nvPr>
            <p:ph type="body" sz="quarter" idx="17"/>
          </p:nvPr>
        </p:nvSpPr>
        <p:spPr>
          <a:xfrm>
            <a:off x="2400228" y="1044000"/>
            <a:ext cx="2118576"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25" name="Text Placeholder 9"/>
          <p:cNvSpPr>
            <a:spLocks noGrp="1"/>
          </p:cNvSpPr>
          <p:nvPr>
            <p:ph type="body" sz="quarter" idx="19"/>
          </p:nvPr>
        </p:nvSpPr>
        <p:spPr>
          <a:xfrm>
            <a:off x="4598526" y="1044000"/>
            <a:ext cx="2118576"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33" name="Text Placeholder 4"/>
          <p:cNvSpPr>
            <a:spLocks noGrp="1"/>
          </p:cNvSpPr>
          <p:nvPr>
            <p:ph type="body" sz="quarter" idx="20"/>
          </p:nvPr>
        </p:nvSpPr>
        <p:spPr>
          <a:xfrm>
            <a:off x="201929" y="1535732"/>
            <a:ext cx="2118577"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4" name="Text Placeholder 4"/>
          <p:cNvSpPr>
            <a:spLocks noGrp="1"/>
          </p:cNvSpPr>
          <p:nvPr>
            <p:ph type="body" sz="quarter" idx="21"/>
          </p:nvPr>
        </p:nvSpPr>
        <p:spPr>
          <a:xfrm>
            <a:off x="2400227" y="1535732"/>
            <a:ext cx="2118577"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5" name="Text Placeholder 4"/>
          <p:cNvSpPr>
            <a:spLocks noGrp="1"/>
          </p:cNvSpPr>
          <p:nvPr>
            <p:ph type="body" sz="quarter" idx="22"/>
          </p:nvPr>
        </p:nvSpPr>
        <p:spPr>
          <a:xfrm>
            <a:off x="4598525" y="1535732"/>
            <a:ext cx="2118577"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6" name="Text Placeholder 4"/>
          <p:cNvSpPr>
            <a:spLocks noGrp="1"/>
          </p:cNvSpPr>
          <p:nvPr>
            <p:ph type="body" sz="quarter" idx="23"/>
          </p:nvPr>
        </p:nvSpPr>
        <p:spPr>
          <a:xfrm>
            <a:off x="6796822" y="1535732"/>
            <a:ext cx="2118577"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6"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491200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7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9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42" name="Text Placeholder 9"/>
          <p:cNvSpPr>
            <a:spLocks noGrp="1"/>
          </p:cNvSpPr>
          <p:nvPr>
            <p:ph type="body" sz="quarter" idx="14"/>
          </p:nvPr>
        </p:nvSpPr>
        <p:spPr>
          <a:xfrm>
            <a:off x="201930" y="1044000"/>
            <a:ext cx="2118576"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43" name="Text Placeholder 9"/>
          <p:cNvSpPr>
            <a:spLocks noGrp="1"/>
          </p:cNvSpPr>
          <p:nvPr>
            <p:ph type="body" sz="quarter" idx="15"/>
          </p:nvPr>
        </p:nvSpPr>
        <p:spPr>
          <a:xfrm>
            <a:off x="6796823" y="1044000"/>
            <a:ext cx="2118576"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44" name="Text Placeholder 9"/>
          <p:cNvSpPr>
            <a:spLocks noGrp="1"/>
          </p:cNvSpPr>
          <p:nvPr>
            <p:ph type="body" sz="quarter" idx="17"/>
          </p:nvPr>
        </p:nvSpPr>
        <p:spPr>
          <a:xfrm>
            <a:off x="2400228" y="1044000"/>
            <a:ext cx="2118576"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45" name="Text Placeholder 9"/>
          <p:cNvSpPr>
            <a:spLocks noGrp="1"/>
          </p:cNvSpPr>
          <p:nvPr>
            <p:ph type="body" sz="quarter" idx="19"/>
          </p:nvPr>
        </p:nvSpPr>
        <p:spPr>
          <a:xfrm>
            <a:off x="4598526" y="1044000"/>
            <a:ext cx="2118576"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29" name="Text Placeholder 4"/>
          <p:cNvSpPr>
            <a:spLocks noGrp="1"/>
          </p:cNvSpPr>
          <p:nvPr>
            <p:ph type="body" sz="quarter" idx="20"/>
          </p:nvPr>
        </p:nvSpPr>
        <p:spPr>
          <a:xfrm>
            <a:off x="201929" y="1535732"/>
            <a:ext cx="2118577"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0" name="Text Placeholder 4"/>
          <p:cNvSpPr>
            <a:spLocks noGrp="1"/>
          </p:cNvSpPr>
          <p:nvPr>
            <p:ph type="body" sz="quarter" idx="21"/>
          </p:nvPr>
        </p:nvSpPr>
        <p:spPr>
          <a:xfrm>
            <a:off x="2400227" y="1535732"/>
            <a:ext cx="2118577"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1" name="Text Placeholder 4"/>
          <p:cNvSpPr>
            <a:spLocks noGrp="1"/>
          </p:cNvSpPr>
          <p:nvPr>
            <p:ph type="body" sz="quarter" idx="22"/>
          </p:nvPr>
        </p:nvSpPr>
        <p:spPr>
          <a:xfrm>
            <a:off x="4598525" y="1535732"/>
            <a:ext cx="2118577"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2" name="Text Placeholder 4"/>
          <p:cNvSpPr>
            <a:spLocks noGrp="1"/>
          </p:cNvSpPr>
          <p:nvPr>
            <p:ph type="body" sz="quarter" idx="23"/>
          </p:nvPr>
        </p:nvSpPr>
        <p:spPr>
          <a:xfrm>
            <a:off x="6796822" y="1535732"/>
            <a:ext cx="2118577"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7"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885995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72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0" name="Text Placeholder 9"/>
          <p:cNvSpPr>
            <a:spLocks noGrp="1"/>
          </p:cNvSpPr>
          <p:nvPr>
            <p:ph type="body" sz="quarter" idx="14"/>
          </p:nvPr>
        </p:nvSpPr>
        <p:spPr>
          <a:xfrm>
            <a:off x="201930" y="1044000"/>
            <a:ext cx="1692000"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22" name="Text Placeholder 9"/>
          <p:cNvSpPr>
            <a:spLocks noGrp="1"/>
          </p:cNvSpPr>
          <p:nvPr>
            <p:ph type="body" sz="quarter" idx="15"/>
          </p:nvPr>
        </p:nvSpPr>
        <p:spPr>
          <a:xfrm>
            <a:off x="5472848" y="1044000"/>
            <a:ext cx="1692000"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17" name="Text Placeholder 9"/>
          <p:cNvSpPr>
            <a:spLocks noGrp="1"/>
          </p:cNvSpPr>
          <p:nvPr>
            <p:ph type="body" sz="quarter" idx="17"/>
          </p:nvPr>
        </p:nvSpPr>
        <p:spPr>
          <a:xfrm>
            <a:off x="1962078" y="1044000"/>
            <a:ext cx="1692000"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25" name="Text Placeholder 9"/>
          <p:cNvSpPr>
            <a:spLocks noGrp="1"/>
          </p:cNvSpPr>
          <p:nvPr>
            <p:ph type="body" sz="quarter" idx="19"/>
          </p:nvPr>
        </p:nvSpPr>
        <p:spPr>
          <a:xfrm>
            <a:off x="3722226" y="1044000"/>
            <a:ext cx="1692000"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33" name="Text Placeholder 4"/>
          <p:cNvSpPr>
            <a:spLocks noGrp="1"/>
          </p:cNvSpPr>
          <p:nvPr>
            <p:ph type="body" sz="quarter" idx="20"/>
          </p:nvPr>
        </p:nvSpPr>
        <p:spPr>
          <a:xfrm>
            <a:off x="201929" y="1535732"/>
            <a:ext cx="16920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4" name="Text Placeholder 4"/>
          <p:cNvSpPr>
            <a:spLocks noGrp="1"/>
          </p:cNvSpPr>
          <p:nvPr>
            <p:ph type="body" sz="quarter" idx="21"/>
          </p:nvPr>
        </p:nvSpPr>
        <p:spPr>
          <a:xfrm>
            <a:off x="1962077" y="1535732"/>
            <a:ext cx="16920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5" name="Text Placeholder 4"/>
          <p:cNvSpPr>
            <a:spLocks noGrp="1"/>
          </p:cNvSpPr>
          <p:nvPr>
            <p:ph type="body" sz="quarter" idx="22"/>
          </p:nvPr>
        </p:nvSpPr>
        <p:spPr>
          <a:xfrm>
            <a:off x="3722225" y="1535732"/>
            <a:ext cx="16920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6" name="Text Placeholder 4"/>
          <p:cNvSpPr>
            <a:spLocks noGrp="1"/>
          </p:cNvSpPr>
          <p:nvPr>
            <p:ph type="body" sz="quarter" idx="23"/>
          </p:nvPr>
        </p:nvSpPr>
        <p:spPr>
          <a:xfrm>
            <a:off x="5472847" y="1535732"/>
            <a:ext cx="16920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6"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
        <p:nvSpPr>
          <p:cNvPr id="18" name="Text Placeholder 9"/>
          <p:cNvSpPr>
            <a:spLocks noGrp="1"/>
          </p:cNvSpPr>
          <p:nvPr>
            <p:ph type="body" sz="quarter" idx="24"/>
          </p:nvPr>
        </p:nvSpPr>
        <p:spPr>
          <a:xfrm>
            <a:off x="7229648" y="1044000"/>
            <a:ext cx="1692000"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19" name="Text Placeholder 4"/>
          <p:cNvSpPr>
            <a:spLocks noGrp="1"/>
          </p:cNvSpPr>
          <p:nvPr>
            <p:ph type="body" sz="quarter" idx="25"/>
          </p:nvPr>
        </p:nvSpPr>
        <p:spPr>
          <a:xfrm>
            <a:off x="7229647" y="1535732"/>
            <a:ext cx="16920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1579948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6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4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17"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
        <p:nvSpPr>
          <p:cNvPr id="18" name="Text Placeholder 9"/>
          <p:cNvSpPr>
            <a:spLocks noGrp="1"/>
          </p:cNvSpPr>
          <p:nvPr>
            <p:ph type="body" sz="quarter" idx="14"/>
          </p:nvPr>
        </p:nvSpPr>
        <p:spPr>
          <a:xfrm>
            <a:off x="201930" y="1044000"/>
            <a:ext cx="1692000"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19" name="Text Placeholder 9"/>
          <p:cNvSpPr>
            <a:spLocks noGrp="1"/>
          </p:cNvSpPr>
          <p:nvPr>
            <p:ph type="body" sz="quarter" idx="15"/>
          </p:nvPr>
        </p:nvSpPr>
        <p:spPr>
          <a:xfrm>
            <a:off x="5472848" y="1044000"/>
            <a:ext cx="1692000"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20" name="Text Placeholder 9"/>
          <p:cNvSpPr>
            <a:spLocks noGrp="1"/>
          </p:cNvSpPr>
          <p:nvPr>
            <p:ph type="body" sz="quarter" idx="17"/>
          </p:nvPr>
        </p:nvSpPr>
        <p:spPr>
          <a:xfrm>
            <a:off x="1962078" y="1044000"/>
            <a:ext cx="1692000"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21" name="Text Placeholder 9"/>
          <p:cNvSpPr>
            <a:spLocks noGrp="1"/>
          </p:cNvSpPr>
          <p:nvPr>
            <p:ph type="body" sz="quarter" idx="19"/>
          </p:nvPr>
        </p:nvSpPr>
        <p:spPr>
          <a:xfrm>
            <a:off x="3722226" y="1044000"/>
            <a:ext cx="1692000"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22" name="Text Placeholder 4"/>
          <p:cNvSpPr>
            <a:spLocks noGrp="1"/>
          </p:cNvSpPr>
          <p:nvPr>
            <p:ph type="body" sz="quarter" idx="20"/>
          </p:nvPr>
        </p:nvSpPr>
        <p:spPr>
          <a:xfrm>
            <a:off x="201929" y="1535732"/>
            <a:ext cx="16920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4" name="Text Placeholder 4"/>
          <p:cNvSpPr>
            <a:spLocks noGrp="1"/>
          </p:cNvSpPr>
          <p:nvPr>
            <p:ph type="body" sz="quarter" idx="21"/>
          </p:nvPr>
        </p:nvSpPr>
        <p:spPr>
          <a:xfrm>
            <a:off x="1962077" y="1535732"/>
            <a:ext cx="16920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6" name="Text Placeholder 4"/>
          <p:cNvSpPr>
            <a:spLocks noGrp="1"/>
          </p:cNvSpPr>
          <p:nvPr>
            <p:ph type="body" sz="quarter" idx="22"/>
          </p:nvPr>
        </p:nvSpPr>
        <p:spPr>
          <a:xfrm>
            <a:off x="3722225" y="1535732"/>
            <a:ext cx="16920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7" name="Text Placeholder 4"/>
          <p:cNvSpPr>
            <a:spLocks noGrp="1"/>
          </p:cNvSpPr>
          <p:nvPr>
            <p:ph type="body" sz="quarter" idx="23"/>
          </p:nvPr>
        </p:nvSpPr>
        <p:spPr>
          <a:xfrm>
            <a:off x="5472847" y="1535732"/>
            <a:ext cx="16920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8" name="Text Placeholder 9"/>
          <p:cNvSpPr>
            <a:spLocks noGrp="1"/>
          </p:cNvSpPr>
          <p:nvPr>
            <p:ph type="body" sz="quarter" idx="24"/>
          </p:nvPr>
        </p:nvSpPr>
        <p:spPr>
          <a:xfrm>
            <a:off x="7229648" y="1044000"/>
            <a:ext cx="1692000" cy="447675"/>
          </a:xfrm>
          <a:prstGeom prst="rect">
            <a:avLst/>
          </a:prstGeom>
          <a:solidFill>
            <a:schemeClr val="tx1"/>
          </a:solidFill>
        </p:spPr>
        <p:txBody>
          <a:bodyPr anchor="ctr"/>
          <a:lstStyle>
            <a:lvl1pPr algn="ctr">
              <a:defRPr lang="en-US" sz="1400" dirty="0" smtClean="0">
                <a:solidFill>
                  <a:schemeClr val="accent5"/>
                </a:solidFill>
              </a:defRPr>
            </a:lvl1pPr>
          </a:lstStyle>
          <a:p>
            <a:pPr lvl="0" algn="ctr"/>
            <a:r>
              <a:rPr lang="de-DE"/>
              <a:t>Textmasterformat bearbeiten</a:t>
            </a:r>
          </a:p>
        </p:txBody>
      </p:sp>
      <p:sp>
        <p:nvSpPr>
          <p:cNvPr id="33" name="Text Placeholder 4"/>
          <p:cNvSpPr>
            <a:spLocks noGrp="1"/>
          </p:cNvSpPr>
          <p:nvPr>
            <p:ph type="body" sz="quarter" idx="25"/>
          </p:nvPr>
        </p:nvSpPr>
        <p:spPr>
          <a:xfrm>
            <a:off x="7229647" y="1535732"/>
            <a:ext cx="1692000" cy="402210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3845433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6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28" name="Text Placeholder 9"/>
          <p:cNvSpPr>
            <a:spLocks noGrp="1"/>
          </p:cNvSpPr>
          <p:nvPr>
            <p:ph type="body" sz="quarter" idx="16"/>
          </p:nvPr>
        </p:nvSpPr>
        <p:spPr>
          <a:xfrm>
            <a:off x="4872444" y="1041929"/>
            <a:ext cx="4050893" cy="488380"/>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19" name="Text Placeholder 4"/>
          <p:cNvSpPr>
            <a:spLocks noGrp="1"/>
          </p:cNvSpPr>
          <p:nvPr>
            <p:ph type="body" sz="quarter" idx="21"/>
          </p:nvPr>
        </p:nvSpPr>
        <p:spPr>
          <a:xfrm>
            <a:off x="201929" y="1076736"/>
            <a:ext cx="4034406" cy="4907267"/>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2" name="Text Placeholder 4"/>
          <p:cNvSpPr>
            <a:spLocks noGrp="1"/>
          </p:cNvSpPr>
          <p:nvPr>
            <p:ph type="body" sz="quarter" idx="22"/>
          </p:nvPr>
        </p:nvSpPr>
        <p:spPr>
          <a:xfrm>
            <a:off x="4872445" y="1609351"/>
            <a:ext cx="4034406" cy="4374653"/>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0"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414746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4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u="none" dirty="0">
                <a:solidFill>
                  <a:schemeClr val="bg2"/>
                </a:solidFill>
              </a:defRPr>
            </a:lvl1pPr>
          </a:lstStyle>
          <a:p>
            <a:pPr lvl="0"/>
            <a:r>
              <a:rPr lang="en-US" dirty="0"/>
              <a:t>Agenda</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14" name="Text Placeholder 3"/>
          <p:cNvSpPr>
            <a:spLocks noGrp="1"/>
          </p:cNvSpPr>
          <p:nvPr>
            <p:ph type="body" sz="quarter" idx="13" hasCustomPrompt="1"/>
          </p:nvPr>
        </p:nvSpPr>
        <p:spPr>
          <a:xfrm>
            <a:off x="201931" y="1075734"/>
            <a:ext cx="1294360" cy="308565"/>
          </a:xfrm>
          <a:prstGeom prst="rect">
            <a:avLst/>
          </a:prstGeom>
          <a:solidFill>
            <a:schemeClr val="tx1">
              <a:lumMod val="60000"/>
              <a:lumOff val="40000"/>
            </a:schemeClr>
          </a:solidFill>
        </p:spPr>
        <p:txBody>
          <a:bodyPr lIns="91440" rIns="91440" anchor="ctr"/>
          <a:lstStyle>
            <a:lvl1pPr marL="36000" indent="0">
              <a:buFont typeface="Arial" panose="020B0604020202020204" pitchFamily="34" charset="0"/>
              <a:buNone/>
              <a:defRPr sz="1200">
                <a:solidFill>
                  <a:schemeClr val="accent5"/>
                </a:solidFill>
              </a:defRPr>
            </a:lvl1pPr>
          </a:lstStyle>
          <a:p>
            <a:pPr lvl="0"/>
            <a:r>
              <a:rPr lang="en-US" dirty="0"/>
              <a:t>00:00 - 00:00</a:t>
            </a:r>
          </a:p>
        </p:txBody>
      </p:sp>
      <p:sp>
        <p:nvSpPr>
          <p:cNvPr id="31" name="Text Placeholder 3"/>
          <p:cNvSpPr>
            <a:spLocks noGrp="1"/>
          </p:cNvSpPr>
          <p:nvPr>
            <p:ph type="body" sz="quarter" idx="25" hasCustomPrompt="1"/>
          </p:nvPr>
        </p:nvSpPr>
        <p:spPr>
          <a:xfrm>
            <a:off x="7324436" y="1903404"/>
            <a:ext cx="159096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None/>
              <a:defRPr lang="en-US" sz="1200" dirty="0">
                <a:solidFill>
                  <a:schemeClr val="tx1"/>
                </a:solidFill>
              </a:defRPr>
            </a:lvl1pPr>
          </a:lstStyle>
          <a:p>
            <a:pPr marL="36000" lvl="0" indent="0"/>
            <a:r>
              <a:rPr lang="en-US" dirty="0"/>
              <a:t>Presenter 3</a:t>
            </a:r>
          </a:p>
        </p:txBody>
      </p:sp>
      <p:sp>
        <p:nvSpPr>
          <p:cNvPr id="32" name="Text Placeholder 3"/>
          <p:cNvSpPr>
            <a:spLocks noGrp="1"/>
          </p:cNvSpPr>
          <p:nvPr>
            <p:ph type="body" sz="quarter" idx="26" hasCustomPrompt="1"/>
          </p:nvPr>
        </p:nvSpPr>
        <p:spPr>
          <a:xfrm>
            <a:off x="7324436" y="1064992"/>
            <a:ext cx="1590964" cy="308565"/>
          </a:xfrm>
          <a:prstGeom prst="rect">
            <a:avLst/>
          </a:prstGeom>
          <a:solidFill>
            <a:schemeClr val="tx1">
              <a:lumMod val="60000"/>
              <a:lumOff val="40000"/>
            </a:schemeClr>
          </a:solidFill>
        </p:spPr>
        <p:txBody>
          <a:bodyPr lIns="91440" rIns="91440" anchor="ctr"/>
          <a:lstStyle>
            <a:lvl1pPr marL="36000" indent="0">
              <a:buFont typeface="Arial" panose="020B0604020202020204" pitchFamily="34" charset="0"/>
              <a:buNone/>
              <a:defRPr sz="1200">
                <a:solidFill>
                  <a:schemeClr val="accent5"/>
                </a:solidFill>
              </a:defRPr>
            </a:lvl1pPr>
          </a:lstStyle>
          <a:p>
            <a:pPr lvl="0"/>
            <a:r>
              <a:rPr lang="en-US" dirty="0"/>
              <a:t>Presenter 1</a:t>
            </a:r>
          </a:p>
        </p:txBody>
      </p:sp>
      <p:sp>
        <p:nvSpPr>
          <p:cNvPr id="33" name="Text Placeholder 3"/>
          <p:cNvSpPr>
            <a:spLocks noGrp="1"/>
          </p:cNvSpPr>
          <p:nvPr>
            <p:ph type="body" sz="quarter" idx="27" hasCustomPrompt="1"/>
          </p:nvPr>
        </p:nvSpPr>
        <p:spPr>
          <a:xfrm>
            <a:off x="7324436" y="1497004"/>
            <a:ext cx="1590964" cy="308565"/>
          </a:xfrm>
          <a:prstGeom prst="rect">
            <a:avLst/>
          </a:prstGeom>
        </p:spPr>
        <p:txBody>
          <a:bodyPr lIns="91440" rIns="91440" anchor="ctr"/>
          <a:lstStyle>
            <a:lvl1pPr marL="36000" indent="0">
              <a:buFont typeface="Arial" panose="020B0604020202020204" pitchFamily="34" charset="0"/>
              <a:buNone/>
              <a:defRPr sz="1200" baseline="0">
                <a:solidFill>
                  <a:schemeClr val="tx1"/>
                </a:solidFill>
              </a:defRPr>
            </a:lvl1pPr>
          </a:lstStyle>
          <a:p>
            <a:pPr lvl="0"/>
            <a:r>
              <a:rPr lang="en-US" dirty="0"/>
              <a:t>Presenter 2</a:t>
            </a:r>
          </a:p>
        </p:txBody>
      </p:sp>
      <p:sp>
        <p:nvSpPr>
          <p:cNvPr id="34" name="Text Placeholder 3"/>
          <p:cNvSpPr>
            <a:spLocks noGrp="1"/>
          </p:cNvSpPr>
          <p:nvPr>
            <p:ph type="body" sz="quarter" idx="28" hasCustomPrompt="1"/>
          </p:nvPr>
        </p:nvSpPr>
        <p:spPr>
          <a:xfrm>
            <a:off x="7324436" y="2361028"/>
            <a:ext cx="159096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None/>
              <a:defRPr lang="en-US" sz="1200" dirty="0">
                <a:solidFill>
                  <a:schemeClr val="tx1"/>
                </a:solidFill>
              </a:defRPr>
            </a:lvl1pPr>
          </a:lstStyle>
          <a:p>
            <a:pPr marL="36000" lvl="0" indent="0"/>
            <a:r>
              <a:rPr lang="en-US" dirty="0"/>
              <a:t>Presenter 4</a:t>
            </a:r>
          </a:p>
        </p:txBody>
      </p:sp>
      <p:sp>
        <p:nvSpPr>
          <p:cNvPr id="35" name="Text Placeholder 3"/>
          <p:cNvSpPr>
            <a:spLocks noGrp="1"/>
          </p:cNvSpPr>
          <p:nvPr>
            <p:ph type="body" sz="quarter" idx="29" hasCustomPrompt="1"/>
          </p:nvPr>
        </p:nvSpPr>
        <p:spPr>
          <a:xfrm>
            <a:off x="7324436" y="2793040"/>
            <a:ext cx="159096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Presenter 5</a:t>
            </a:r>
          </a:p>
        </p:txBody>
      </p:sp>
      <p:sp>
        <p:nvSpPr>
          <p:cNvPr id="36" name="Text Placeholder 3"/>
          <p:cNvSpPr>
            <a:spLocks noGrp="1"/>
          </p:cNvSpPr>
          <p:nvPr>
            <p:ph type="body" sz="quarter" idx="30" hasCustomPrompt="1"/>
          </p:nvPr>
        </p:nvSpPr>
        <p:spPr>
          <a:xfrm>
            <a:off x="7324436" y="3225052"/>
            <a:ext cx="159096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Presenter 6</a:t>
            </a:r>
          </a:p>
        </p:txBody>
      </p:sp>
      <p:sp>
        <p:nvSpPr>
          <p:cNvPr id="37" name="Text Placeholder 3"/>
          <p:cNvSpPr>
            <a:spLocks noGrp="1"/>
          </p:cNvSpPr>
          <p:nvPr>
            <p:ph type="body" sz="quarter" idx="31" hasCustomPrompt="1"/>
          </p:nvPr>
        </p:nvSpPr>
        <p:spPr>
          <a:xfrm>
            <a:off x="7324436" y="3657064"/>
            <a:ext cx="159096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Presenter 7</a:t>
            </a:r>
          </a:p>
        </p:txBody>
      </p:sp>
      <p:sp>
        <p:nvSpPr>
          <p:cNvPr id="38" name="Text Placeholder 3"/>
          <p:cNvSpPr>
            <a:spLocks noGrp="1"/>
          </p:cNvSpPr>
          <p:nvPr>
            <p:ph type="body" sz="quarter" idx="32" hasCustomPrompt="1"/>
          </p:nvPr>
        </p:nvSpPr>
        <p:spPr>
          <a:xfrm>
            <a:off x="7324436" y="4089076"/>
            <a:ext cx="159096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Presenter 8</a:t>
            </a:r>
          </a:p>
        </p:txBody>
      </p:sp>
      <p:sp>
        <p:nvSpPr>
          <p:cNvPr id="39" name="Text Placeholder 3"/>
          <p:cNvSpPr>
            <a:spLocks noGrp="1"/>
          </p:cNvSpPr>
          <p:nvPr>
            <p:ph type="body" sz="quarter" idx="33" hasCustomPrompt="1"/>
          </p:nvPr>
        </p:nvSpPr>
        <p:spPr>
          <a:xfrm>
            <a:off x="7324436" y="4521088"/>
            <a:ext cx="159096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Presenter 9</a:t>
            </a:r>
          </a:p>
        </p:txBody>
      </p:sp>
      <p:sp>
        <p:nvSpPr>
          <p:cNvPr id="40" name="Text Placeholder 3"/>
          <p:cNvSpPr>
            <a:spLocks noGrp="1"/>
          </p:cNvSpPr>
          <p:nvPr>
            <p:ph type="body" sz="quarter" idx="34" hasCustomPrompt="1"/>
          </p:nvPr>
        </p:nvSpPr>
        <p:spPr>
          <a:xfrm>
            <a:off x="7324436" y="4953100"/>
            <a:ext cx="159096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Presenter 10</a:t>
            </a:r>
          </a:p>
        </p:txBody>
      </p:sp>
      <p:sp>
        <p:nvSpPr>
          <p:cNvPr id="41" name="Text Placeholder 3"/>
          <p:cNvSpPr>
            <a:spLocks noGrp="1"/>
          </p:cNvSpPr>
          <p:nvPr>
            <p:ph type="body" sz="quarter" idx="35" hasCustomPrompt="1"/>
          </p:nvPr>
        </p:nvSpPr>
        <p:spPr>
          <a:xfrm>
            <a:off x="7324436" y="5385112"/>
            <a:ext cx="159096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Presenter 11</a:t>
            </a:r>
          </a:p>
        </p:txBody>
      </p:sp>
      <p:sp>
        <p:nvSpPr>
          <p:cNvPr id="42" name="Text Placeholder 3"/>
          <p:cNvSpPr>
            <a:spLocks noGrp="1"/>
          </p:cNvSpPr>
          <p:nvPr>
            <p:ph type="body" sz="quarter" idx="36" hasCustomPrompt="1"/>
          </p:nvPr>
        </p:nvSpPr>
        <p:spPr>
          <a:xfrm>
            <a:off x="7324436" y="5817123"/>
            <a:ext cx="159096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Presenter 12</a:t>
            </a:r>
          </a:p>
        </p:txBody>
      </p:sp>
      <p:sp>
        <p:nvSpPr>
          <p:cNvPr id="43" name="Text Placeholder 3"/>
          <p:cNvSpPr>
            <a:spLocks noGrp="1"/>
          </p:cNvSpPr>
          <p:nvPr>
            <p:ph type="body" sz="quarter" idx="37" hasCustomPrompt="1"/>
          </p:nvPr>
        </p:nvSpPr>
        <p:spPr>
          <a:xfrm>
            <a:off x="1615094" y="1914146"/>
            <a:ext cx="555232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None/>
              <a:defRPr lang="en-US" sz="1200" dirty="0">
                <a:solidFill>
                  <a:schemeClr val="tx1"/>
                </a:solidFill>
              </a:defRPr>
            </a:lvl1pPr>
          </a:lstStyle>
          <a:p>
            <a:pPr marL="36000" lvl="0" indent="0"/>
            <a:r>
              <a:rPr lang="en-US" dirty="0"/>
              <a:t>Agenda Item 3</a:t>
            </a:r>
          </a:p>
        </p:txBody>
      </p:sp>
      <p:sp>
        <p:nvSpPr>
          <p:cNvPr id="44" name="Text Placeholder 3"/>
          <p:cNvSpPr>
            <a:spLocks noGrp="1"/>
          </p:cNvSpPr>
          <p:nvPr>
            <p:ph type="body" sz="quarter" idx="38" hasCustomPrompt="1"/>
          </p:nvPr>
        </p:nvSpPr>
        <p:spPr>
          <a:xfrm>
            <a:off x="1615094" y="1075734"/>
            <a:ext cx="5552324" cy="308565"/>
          </a:xfrm>
          <a:prstGeom prst="rect">
            <a:avLst/>
          </a:prstGeom>
          <a:solidFill>
            <a:schemeClr val="tx1">
              <a:lumMod val="60000"/>
              <a:lumOff val="40000"/>
            </a:schemeClr>
          </a:solidFill>
        </p:spPr>
        <p:txBody>
          <a:bodyPr lIns="91440" rIns="91440" anchor="ctr"/>
          <a:lstStyle>
            <a:lvl1pPr marL="36000" indent="0">
              <a:buFont typeface="Arial" panose="020B0604020202020204" pitchFamily="34" charset="0"/>
              <a:buNone/>
              <a:defRPr sz="1200">
                <a:solidFill>
                  <a:schemeClr val="accent5"/>
                </a:solidFill>
              </a:defRPr>
            </a:lvl1pPr>
          </a:lstStyle>
          <a:p>
            <a:pPr lvl="0"/>
            <a:r>
              <a:rPr lang="en-US" dirty="0"/>
              <a:t>Agenda Item 1</a:t>
            </a:r>
          </a:p>
        </p:txBody>
      </p:sp>
      <p:sp>
        <p:nvSpPr>
          <p:cNvPr id="45" name="Text Placeholder 3"/>
          <p:cNvSpPr>
            <a:spLocks noGrp="1"/>
          </p:cNvSpPr>
          <p:nvPr>
            <p:ph type="body" sz="quarter" idx="39" hasCustomPrompt="1"/>
          </p:nvPr>
        </p:nvSpPr>
        <p:spPr>
          <a:xfrm>
            <a:off x="1615094" y="1507746"/>
            <a:ext cx="5552324" cy="308565"/>
          </a:xfrm>
          <a:prstGeom prst="rect">
            <a:avLst/>
          </a:prstGeom>
        </p:spPr>
        <p:txBody>
          <a:bodyPr lIns="91440" rIns="91440" anchor="ctr"/>
          <a:lstStyle>
            <a:lvl1pPr marL="36000" indent="0">
              <a:buFont typeface="Arial" panose="020B0604020202020204" pitchFamily="34" charset="0"/>
              <a:buNone/>
              <a:defRPr sz="1200" baseline="0">
                <a:solidFill>
                  <a:schemeClr val="tx1"/>
                </a:solidFill>
              </a:defRPr>
            </a:lvl1pPr>
          </a:lstStyle>
          <a:p>
            <a:pPr lvl="0"/>
            <a:r>
              <a:rPr lang="en-US" dirty="0"/>
              <a:t>Agenda Item 2</a:t>
            </a:r>
          </a:p>
        </p:txBody>
      </p:sp>
      <p:sp>
        <p:nvSpPr>
          <p:cNvPr id="46" name="Text Placeholder 3"/>
          <p:cNvSpPr>
            <a:spLocks noGrp="1"/>
          </p:cNvSpPr>
          <p:nvPr>
            <p:ph type="body" sz="quarter" idx="40" hasCustomPrompt="1"/>
          </p:nvPr>
        </p:nvSpPr>
        <p:spPr>
          <a:xfrm>
            <a:off x="1615094" y="2371770"/>
            <a:ext cx="555232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None/>
              <a:defRPr lang="en-US" sz="1200" dirty="0">
                <a:solidFill>
                  <a:schemeClr val="tx1"/>
                </a:solidFill>
              </a:defRPr>
            </a:lvl1pPr>
          </a:lstStyle>
          <a:p>
            <a:pPr marL="36000" lvl="0" indent="0"/>
            <a:r>
              <a:rPr lang="en-US" dirty="0"/>
              <a:t>Agenda Item 4</a:t>
            </a:r>
          </a:p>
        </p:txBody>
      </p:sp>
      <p:sp>
        <p:nvSpPr>
          <p:cNvPr id="47" name="Text Placeholder 3"/>
          <p:cNvSpPr>
            <a:spLocks noGrp="1"/>
          </p:cNvSpPr>
          <p:nvPr>
            <p:ph type="body" sz="quarter" idx="41" hasCustomPrompt="1"/>
          </p:nvPr>
        </p:nvSpPr>
        <p:spPr>
          <a:xfrm>
            <a:off x="1615094" y="2803782"/>
            <a:ext cx="555232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5</a:t>
            </a:r>
          </a:p>
        </p:txBody>
      </p:sp>
      <p:sp>
        <p:nvSpPr>
          <p:cNvPr id="48" name="Text Placeholder 3"/>
          <p:cNvSpPr>
            <a:spLocks noGrp="1"/>
          </p:cNvSpPr>
          <p:nvPr>
            <p:ph type="body" sz="quarter" idx="42" hasCustomPrompt="1"/>
          </p:nvPr>
        </p:nvSpPr>
        <p:spPr>
          <a:xfrm>
            <a:off x="1615094" y="3235794"/>
            <a:ext cx="555232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6</a:t>
            </a:r>
          </a:p>
        </p:txBody>
      </p:sp>
      <p:sp>
        <p:nvSpPr>
          <p:cNvPr id="49" name="Text Placeholder 3"/>
          <p:cNvSpPr>
            <a:spLocks noGrp="1"/>
          </p:cNvSpPr>
          <p:nvPr>
            <p:ph type="body" sz="quarter" idx="43" hasCustomPrompt="1"/>
          </p:nvPr>
        </p:nvSpPr>
        <p:spPr>
          <a:xfrm>
            <a:off x="1615094" y="3667806"/>
            <a:ext cx="555232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7</a:t>
            </a:r>
          </a:p>
        </p:txBody>
      </p:sp>
      <p:sp>
        <p:nvSpPr>
          <p:cNvPr id="50" name="Text Placeholder 3"/>
          <p:cNvSpPr>
            <a:spLocks noGrp="1"/>
          </p:cNvSpPr>
          <p:nvPr>
            <p:ph type="body" sz="quarter" idx="44" hasCustomPrompt="1"/>
          </p:nvPr>
        </p:nvSpPr>
        <p:spPr>
          <a:xfrm>
            <a:off x="1615094" y="4099818"/>
            <a:ext cx="555232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8</a:t>
            </a:r>
          </a:p>
        </p:txBody>
      </p:sp>
      <p:sp>
        <p:nvSpPr>
          <p:cNvPr id="51" name="Text Placeholder 3"/>
          <p:cNvSpPr>
            <a:spLocks noGrp="1"/>
          </p:cNvSpPr>
          <p:nvPr>
            <p:ph type="body" sz="quarter" idx="45" hasCustomPrompt="1"/>
          </p:nvPr>
        </p:nvSpPr>
        <p:spPr>
          <a:xfrm>
            <a:off x="1615094" y="4531830"/>
            <a:ext cx="555232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9</a:t>
            </a:r>
          </a:p>
        </p:txBody>
      </p:sp>
      <p:sp>
        <p:nvSpPr>
          <p:cNvPr id="52" name="Text Placeholder 3"/>
          <p:cNvSpPr>
            <a:spLocks noGrp="1"/>
          </p:cNvSpPr>
          <p:nvPr>
            <p:ph type="body" sz="quarter" idx="46" hasCustomPrompt="1"/>
          </p:nvPr>
        </p:nvSpPr>
        <p:spPr>
          <a:xfrm>
            <a:off x="1615094" y="4963842"/>
            <a:ext cx="555232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10</a:t>
            </a:r>
          </a:p>
        </p:txBody>
      </p:sp>
      <p:sp>
        <p:nvSpPr>
          <p:cNvPr id="53" name="Text Placeholder 3"/>
          <p:cNvSpPr>
            <a:spLocks noGrp="1"/>
          </p:cNvSpPr>
          <p:nvPr>
            <p:ph type="body" sz="quarter" idx="47" hasCustomPrompt="1"/>
          </p:nvPr>
        </p:nvSpPr>
        <p:spPr>
          <a:xfrm>
            <a:off x="1615094" y="5395854"/>
            <a:ext cx="555232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11</a:t>
            </a:r>
          </a:p>
        </p:txBody>
      </p:sp>
      <p:sp>
        <p:nvSpPr>
          <p:cNvPr id="54" name="Text Placeholder 3"/>
          <p:cNvSpPr>
            <a:spLocks noGrp="1"/>
          </p:cNvSpPr>
          <p:nvPr>
            <p:ph type="body" sz="quarter" idx="48" hasCustomPrompt="1"/>
          </p:nvPr>
        </p:nvSpPr>
        <p:spPr>
          <a:xfrm>
            <a:off x="1615094" y="5827865"/>
            <a:ext cx="5552324" cy="308565"/>
          </a:xfrm>
          <a:prstGeom prst="rect">
            <a:avLst/>
          </a:prstGeom>
          <a:noFill/>
          <a:ln>
            <a:noFill/>
          </a:ln>
        </p:spPr>
        <p:txBody>
          <a:bodyPr vert="horz" wrap="square" lIns="91440" tIns="0" rIns="91440" bIns="0" numCol="1" anchor="ctr" anchorCtr="0" compatLnSpc="1">
            <a:prstTxWarp prst="textNoShape">
              <a:avLst/>
            </a:prstTxWarp>
          </a:bodyPr>
          <a:lstStyle>
            <a:lvl1pPr marL="321750" indent="-285750">
              <a:buFont typeface="Arial" panose="020B0604020202020204" pitchFamily="34" charset="0"/>
              <a:buNone/>
              <a:defRPr lang="en-US" sz="1200" dirty="0">
                <a:solidFill>
                  <a:schemeClr val="tx1"/>
                </a:solidFill>
              </a:defRPr>
            </a:lvl1pPr>
          </a:lstStyle>
          <a:p>
            <a:pPr marL="36000" lvl="0" indent="0"/>
            <a:r>
              <a:rPr lang="en-US" dirty="0"/>
              <a:t>Agenda Item 12</a:t>
            </a:r>
          </a:p>
        </p:txBody>
      </p:sp>
      <p:sp>
        <p:nvSpPr>
          <p:cNvPr id="55" name="Text Placeholder 3"/>
          <p:cNvSpPr>
            <a:spLocks noGrp="1"/>
          </p:cNvSpPr>
          <p:nvPr>
            <p:ph type="body" sz="quarter" idx="49" hasCustomPrompt="1"/>
          </p:nvPr>
        </p:nvSpPr>
        <p:spPr>
          <a:xfrm>
            <a:off x="201931" y="1508025"/>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56" name="Text Placeholder 3"/>
          <p:cNvSpPr>
            <a:spLocks noGrp="1"/>
          </p:cNvSpPr>
          <p:nvPr>
            <p:ph type="body" sz="quarter" idx="50" hasCustomPrompt="1"/>
          </p:nvPr>
        </p:nvSpPr>
        <p:spPr>
          <a:xfrm>
            <a:off x="201931" y="1940316"/>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57" name="Text Placeholder 3"/>
          <p:cNvSpPr>
            <a:spLocks noGrp="1"/>
          </p:cNvSpPr>
          <p:nvPr>
            <p:ph type="body" sz="quarter" idx="51" hasCustomPrompt="1"/>
          </p:nvPr>
        </p:nvSpPr>
        <p:spPr>
          <a:xfrm>
            <a:off x="201931" y="2372607"/>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58" name="Text Placeholder 3"/>
          <p:cNvSpPr>
            <a:spLocks noGrp="1"/>
          </p:cNvSpPr>
          <p:nvPr>
            <p:ph type="body" sz="quarter" idx="52" hasCustomPrompt="1"/>
          </p:nvPr>
        </p:nvSpPr>
        <p:spPr>
          <a:xfrm>
            <a:off x="201931" y="2804898"/>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59" name="Text Placeholder 3"/>
          <p:cNvSpPr>
            <a:spLocks noGrp="1"/>
          </p:cNvSpPr>
          <p:nvPr>
            <p:ph type="body" sz="quarter" idx="53" hasCustomPrompt="1"/>
          </p:nvPr>
        </p:nvSpPr>
        <p:spPr>
          <a:xfrm>
            <a:off x="201931" y="3237189"/>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60" name="Text Placeholder 3"/>
          <p:cNvSpPr>
            <a:spLocks noGrp="1"/>
          </p:cNvSpPr>
          <p:nvPr>
            <p:ph type="body" sz="quarter" idx="54" hasCustomPrompt="1"/>
          </p:nvPr>
        </p:nvSpPr>
        <p:spPr>
          <a:xfrm>
            <a:off x="201931" y="3669480"/>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61" name="Text Placeholder 3"/>
          <p:cNvSpPr>
            <a:spLocks noGrp="1"/>
          </p:cNvSpPr>
          <p:nvPr>
            <p:ph type="body" sz="quarter" idx="55" hasCustomPrompt="1"/>
          </p:nvPr>
        </p:nvSpPr>
        <p:spPr>
          <a:xfrm>
            <a:off x="201931" y="4101771"/>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62" name="Text Placeholder 3"/>
          <p:cNvSpPr>
            <a:spLocks noGrp="1"/>
          </p:cNvSpPr>
          <p:nvPr>
            <p:ph type="body" sz="quarter" idx="56" hasCustomPrompt="1"/>
          </p:nvPr>
        </p:nvSpPr>
        <p:spPr>
          <a:xfrm>
            <a:off x="201931" y="4534062"/>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63" name="Text Placeholder 3"/>
          <p:cNvSpPr>
            <a:spLocks noGrp="1"/>
          </p:cNvSpPr>
          <p:nvPr>
            <p:ph type="body" sz="quarter" idx="57" hasCustomPrompt="1"/>
          </p:nvPr>
        </p:nvSpPr>
        <p:spPr>
          <a:xfrm>
            <a:off x="201931" y="4966353"/>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64" name="Text Placeholder 3"/>
          <p:cNvSpPr>
            <a:spLocks noGrp="1"/>
          </p:cNvSpPr>
          <p:nvPr>
            <p:ph type="body" sz="quarter" idx="58" hasCustomPrompt="1"/>
          </p:nvPr>
        </p:nvSpPr>
        <p:spPr>
          <a:xfrm>
            <a:off x="201931" y="5398644"/>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65" name="Text Placeholder 3"/>
          <p:cNvSpPr>
            <a:spLocks noGrp="1"/>
          </p:cNvSpPr>
          <p:nvPr>
            <p:ph type="body" sz="quarter" idx="59" hasCustomPrompt="1"/>
          </p:nvPr>
        </p:nvSpPr>
        <p:spPr>
          <a:xfrm>
            <a:off x="201931" y="5830932"/>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66"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754659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8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9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17" name="Text Placeholder 9"/>
          <p:cNvSpPr>
            <a:spLocks noGrp="1"/>
          </p:cNvSpPr>
          <p:nvPr>
            <p:ph type="body" sz="quarter" idx="16"/>
          </p:nvPr>
        </p:nvSpPr>
        <p:spPr>
          <a:xfrm>
            <a:off x="4872444" y="1041929"/>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9" name="Text Placeholder 4"/>
          <p:cNvSpPr>
            <a:spLocks noGrp="1"/>
          </p:cNvSpPr>
          <p:nvPr>
            <p:ph type="body" sz="quarter" idx="21"/>
          </p:nvPr>
        </p:nvSpPr>
        <p:spPr>
          <a:xfrm>
            <a:off x="201929" y="1076737"/>
            <a:ext cx="4034406" cy="4497458"/>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0" name="Text Placeholder 4"/>
          <p:cNvSpPr>
            <a:spLocks noGrp="1"/>
          </p:cNvSpPr>
          <p:nvPr>
            <p:ph type="body" sz="quarter" idx="22"/>
          </p:nvPr>
        </p:nvSpPr>
        <p:spPr>
          <a:xfrm>
            <a:off x="4872445" y="1609351"/>
            <a:ext cx="4034406" cy="4009323"/>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991664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2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81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0" name="Text Placeholder 9"/>
          <p:cNvSpPr>
            <a:spLocks noGrp="1"/>
          </p:cNvSpPr>
          <p:nvPr>
            <p:ph type="body" sz="quarter" idx="14"/>
          </p:nvPr>
        </p:nvSpPr>
        <p:spPr>
          <a:xfrm>
            <a:off x="201928"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5" name="Text Placeholder 4"/>
          <p:cNvSpPr>
            <a:spLocks noGrp="1"/>
          </p:cNvSpPr>
          <p:nvPr>
            <p:ph type="body" sz="quarter" idx="23"/>
          </p:nvPr>
        </p:nvSpPr>
        <p:spPr>
          <a:xfrm>
            <a:off x="4872445" y="1044001"/>
            <a:ext cx="4034406" cy="4574674"/>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6" name="Text Placeholder 4"/>
          <p:cNvSpPr>
            <a:spLocks noGrp="1"/>
          </p:cNvSpPr>
          <p:nvPr>
            <p:ph type="body" sz="quarter" idx="22"/>
          </p:nvPr>
        </p:nvSpPr>
        <p:spPr>
          <a:xfrm>
            <a:off x="210171" y="1609351"/>
            <a:ext cx="4034406" cy="4009323"/>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928134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9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84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6" name="Text Placeholder 9"/>
          <p:cNvSpPr>
            <a:spLocks noGrp="1"/>
          </p:cNvSpPr>
          <p:nvPr>
            <p:ph type="body" sz="quarter" idx="14"/>
          </p:nvPr>
        </p:nvSpPr>
        <p:spPr>
          <a:xfrm>
            <a:off x="201928"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8" name="Text Placeholder 4"/>
          <p:cNvSpPr>
            <a:spLocks noGrp="1"/>
          </p:cNvSpPr>
          <p:nvPr>
            <p:ph type="body" sz="quarter" idx="23"/>
          </p:nvPr>
        </p:nvSpPr>
        <p:spPr>
          <a:xfrm>
            <a:off x="4872445" y="1044001"/>
            <a:ext cx="4034406" cy="4574674"/>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9" name="Text Placeholder 4"/>
          <p:cNvSpPr>
            <a:spLocks noGrp="1"/>
          </p:cNvSpPr>
          <p:nvPr>
            <p:ph type="body" sz="quarter" idx="22"/>
          </p:nvPr>
        </p:nvSpPr>
        <p:spPr>
          <a:xfrm>
            <a:off x="210171" y="1609351"/>
            <a:ext cx="4034406" cy="4009323"/>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543311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3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6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0" name="Text Placeholder 9"/>
          <p:cNvSpPr>
            <a:spLocks noGrp="1"/>
          </p:cNvSpPr>
          <p:nvPr>
            <p:ph type="body" sz="quarter" idx="14"/>
          </p:nvPr>
        </p:nvSpPr>
        <p:spPr>
          <a:xfrm>
            <a:off x="201928"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16" name="Text Placeholder 9"/>
          <p:cNvSpPr>
            <a:spLocks noGrp="1"/>
          </p:cNvSpPr>
          <p:nvPr>
            <p:ph type="body" sz="quarter" idx="16"/>
          </p:nvPr>
        </p:nvSpPr>
        <p:spPr>
          <a:xfrm>
            <a:off x="4872895"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7" name="Text Placeholder 4"/>
          <p:cNvSpPr>
            <a:spLocks noGrp="1"/>
          </p:cNvSpPr>
          <p:nvPr>
            <p:ph type="body" sz="quarter" idx="22"/>
          </p:nvPr>
        </p:nvSpPr>
        <p:spPr>
          <a:xfrm>
            <a:off x="210171" y="1609352"/>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8" name="Text Placeholder 4"/>
          <p:cNvSpPr>
            <a:spLocks noGrp="1"/>
          </p:cNvSpPr>
          <p:nvPr>
            <p:ph type="body" sz="quarter" idx="23"/>
          </p:nvPr>
        </p:nvSpPr>
        <p:spPr>
          <a:xfrm>
            <a:off x="4880994" y="1609352"/>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159635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0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8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7" name="Text Placeholder 9"/>
          <p:cNvSpPr>
            <a:spLocks noGrp="1"/>
          </p:cNvSpPr>
          <p:nvPr>
            <p:ph type="body" sz="quarter" idx="14"/>
          </p:nvPr>
        </p:nvSpPr>
        <p:spPr>
          <a:xfrm>
            <a:off x="201928"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9" name="Text Placeholder 9"/>
          <p:cNvSpPr>
            <a:spLocks noGrp="1"/>
          </p:cNvSpPr>
          <p:nvPr>
            <p:ph type="body" sz="quarter" idx="16"/>
          </p:nvPr>
        </p:nvSpPr>
        <p:spPr>
          <a:xfrm>
            <a:off x="4872895"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31" name="Text Placeholder 4"/>
          <p:cNvSpPr>
            <a:spLocks noGrp="1"/>
          </p:cNvSpPr>
          <p:nvPr>
            <p:ph type="body" sz="quarter" idx="22"/>
          </p:nvPr>
        </p:nvSpPr>
        <p:spPr>
          <a:xfrm>
            <a:off x="210171" y="1609352"/>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2" name="Text Placeholder 4"/>
          <p:cNvSpPr>
            <a:spLocks noGrp="1"/>
          </p:cNvSpPr>
          <p:nvPr>
            <p:ph type="body" sz="quarter" idx="23"/>
          </p:nvPr>
        </p:nvSpPr>
        <p:spPr>
          <a:xfrm>
            <a:off x="4880994" y="1609352"/>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376246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4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91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0" name="Text Placeholder 9"/>
          <p:cNvSpPr>
            <a:spLocks noGrp="1"/>
          </p:cNvSpPr>
          <p:nvPr>
            <p:ph type="body" sz="quarter" idx="14"/>
          </p:nvPr>
        </p:nvSpPr>
        <p:spPr>
          <a:xfrm>
            <a:off x="201928"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16" name="Text Placeholder 9"/>
          <p:cNvSpPr>
            <a:spLocks noGrp="1"/>
          </p:cNvSpPr>
          <p:nvPr>
            <p:ph type="body" sz="quarter" idx="16"/>
          </p:nvPr>
        </p:nvSpPr>
        <p:spPr>
          <a:xfrm>
            <a:off x="4872895"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2" name="Text Placeholder 9"/>
          <p:cNvSpPr>
            <a:spLocks noGrp="1"/>
          </p:cNvSpPr>
          <p:nvPr>
            <p:ph type="body" sz="quarter" idx="18"/>
          </p:nvPr>
        </p:nvSpPr>
        <p:spPr>
          <a:xfrm>
            <a:off x="201930" y="3559972"/>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5" name="Text Placeholder 9"/>
          <p:cNvSpPr>
            <a:spLocks noGrp="1"/>
          </p:cNvSpPr>
          <p:nvPr>
            <p:ph type="body" sz="quarter" idx="20"/>
          </p:nvPr>
        </p:nvSpPr>
        <p:spPr>
          <a:xfrm>
            <a:off x="4872897" y="3559972"/>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30" name="Text Placeholder 4"/>
          <p:cNvSpPr>
            <a:spLocks noGrp="1"/>
          </p:cNvSpPr>
          <p:nvPr>
            <p:ph type="body" sz="quarter" idx="22"/>
          </p:nvPr>
        </p:nvSpPr>
        <p:spPr>
          <a:xfrm>
            <a:off x="210171" y="1609352"/>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1" name="Text Placeholder 4"/>
          <p:cNvSpPr>
            <a:spLocks noGrp="1"/>
          </p:cNvSpPr>
          <p:nvPr>
            <p:ph type="body" sz="quarter" idx="25"/>
          </p:nvPr>
        </p:nvSpPr>
        <p:spPr>
          <a:xfrm>
            <a:off x="4880994" y="1609352"/>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2" name="Text Placeholder 4"/>
          <p:cNvSpPr>
            <a:spLocks noGrp="1"/>
          </p:cNvSpPr>
          <p:nvPr>
            <p:ph type="body" sz="quarter" idx="26"/>
          </p:nvPr>
        </p:nvSpPr>
        <p:spPr>
          <a:xfrm>
            <a:off x="210171" y="4138977"/>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3" name="Text Placeholder 4"/>
          <p:cNvSpPr>
            <a:spLocks noGrp="1"/>
          </p:cNvSpPr>
          <p:nvPr>
            <p:ph type="body" sz="quarter" idx="23"/>
          </p:nvPr>
        </p:nvSpPr>
        <p:spPr>
          <a:xfrm>
            <a:off x="4880994" y="4138977"/>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7"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785112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5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93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7" name="Text Placeholder 9"/>
          <p:cNvSpPr>
            <a:spLocks noGrp="1"/>
          </p:cNvSpPr>
          <p:nvPr>
            <p:ph type="body" sz="quarter" idx="14"/>
          </p:nvPr>
        </p:nvSpPr>
        <p:spPr>
          <a:xfrm>
            <a:off x="201928" y="981245"/>
            <a:ext cx="4050894"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9" name="Text Placeholder 9"/>
          <p:cNvSpPr>
            <a:spLocks noGrp="1"/>
          </p:cNvSpPr>
          <p:nvPr>
            <p:ph type="body" sz="quarter" idx="16"/>
          </p:nvPr>
        </p:nvSpPr>
        <p:spPr>
          <a:xfrm>
            <a:off x="4872895" y="981245"/>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4" name="Text Placeholder 9"/>
          <p:cNvSpPr>
            <a:spLocks noGrp="1"/>
          </p:cNvSpPr>
          <p:nvPr>
            <p:ph type="body" sz="quarter" idx="18"/>
          </p:nvPr>
        </p:nvSpPr>
        <p:spPr>
          <a:xfrm>
            <a:off x="193539" y="3403526"/>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30" name="Text Placeholder 9"/>
          <p:cNvSpPr>
            <a:spLocks noGrp="1"/>
          </p:cNvSpPr>
          <p:nvPr>
            <p:ph type="body" sz="quarter" idx="20"/>
          </p:nvPr>
        </p:nvSpPr>
        <p:spPr>
          <a:xfrm>
            <a:off x="4864506" y="3403526"/>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36" name="Text Placeholder 4"/>
          <p:cNvSpPr>
            <a:spLocks noGrp="1"/>
          </p:cNvSpPr>
          <p:nvPr>
            <p:ph type="body" sz="quarter" idx="22"/>
          </p:nvPr>
        </p:nvSpPr>
        <p:spPr>
          <a:xfrm>
            <a:off x="210171" y="1519705"/>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7" name="Text Placeholder 4"/>
          <p:cNvSpPr>
            <a:spLocks noGrp="1"/>
          </p:cNvSpPr>
          <p:nvPr>
            <p:ph type="body" sz="quarter" idx="25"/>
          </p:nvPr>
        </p:nvSpPr>
        <p:spPr>
          <a:xfrm>
            <a:off x="4880994" y="1519705"/>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8" name="Text Placeholder 4"/>
          <p:cNvSpPr>
            <a:spLocks noGrp="1"/>
          </p:cNvSpPr>
          <p:nvPr>
            <p:ph type="body" sz="quarter" idx="26"/>
          </p:nvPr>
        </p:nvSpPr>
        <p:spPr>
          <a:xfrm>
            <a:off x="210171" y="3950717"/>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9" name="Text Placeholder 4"/>
          <p:cNvSpPr>
            <a:spLocks noGrp="1"/>
          </p:cNvSpPr>
          <p:nvPr>
            <p:ph type="body" sz="quarter" idx="23"/>
          </p:nvPr>
        </p:nvSpPr>
        <p:spPr>
          <a:xfrm>
            <a:off x="4880994" y="3950717"/>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7"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240918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9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6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0" name="Text Placeholder 9"/>
          <p:cNvSpPr>
            <a:spLocks noGrp="1"/>
          </p:cNvSpPr>
          <p:nvPr>
            <p:ph type="body" sz="quarter" idx="14"/>
          </p:nvPr>
        </p:nvSpPr>
        <p:spPr>
          <a:xfrm>
            <a:off x="201928" y="1044000"/>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2" name="Text Placeholder 9"/>
          <p:cNvSpPr>
            <a:spLocks noGrp="1"/>
          </p:cNvSpPr>
          <p:nvPr>
            <p:ph type="body" sz="quarter" idx="18"/>
          </p:nvPr>
        </p:nvSpPr>
        <p:spPr>
          <a:xfrm>
            <a:off x="201930" y="3559972"/>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30" name="Text Placeholder 4"/>
          <p:cNvSpPr>
            <a:spLocks noGrp="1"/>
          </p:cNvSpPr>
          <p:nvPr>
            <p:ph type="body" sz="quarter" idx="22"/>
          </p:nvPr>
        </p:nvSpPr>
        <p:spPr>
          <a:xfrm>
            <a:off x="210171" y="1609352"/>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2" name="Text Placeholder 4"/>
          <p:cNvSpPr>
            <a:spLocks noGrp="1"/>
          </p:cNvSpPr>
          <p:nvPr>
            <p:ph type="body" sz="quarter" idx="26"/>
          </p:nvPr>
        </p:nvSpPr>
        <p:spPr>
          <a:xfrm>
            <a:off x="210171" y="4138977"/>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7"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186030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0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8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7" name="Text Placeholder 9"/>
          <p:cNvSpPr>
            <a:spLocks noGrp="1"/>
          </p:cNvSpPr>
          <p:nvPr>
            <p:ph type="body" sz="quarter" idx="14"/>
          </p:nvPr>
        </p:nvSpPr>
        <p:spPr>
          <a:xfrm>
            <a:off x="201928" y="981245"/>
            <a:ext cx="4050894"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24" name="Text Placeholder 9"/>
          <p:cNvSpPr>
            <a:spLocks noGrp="1"/>
          </p:cNvSpPr>
          <p:nvPr>
            <p:ph type="body" sz="quarter" idx="18"/>
          </p:nvPr>
        </p:nvSpPr>
        <p:spPr>
          <a:xfrm>
            <a:off x="193539" y="3403526"/>
            <a:ext cx="4050893" cy="447675"/>
          </a:xfrm>
          <a:prstGeom prst="rect">
            <a:avLst/>
          </a:prstGeom>
          <a:solidFill>
            <a:schemeClr val="tx1"/>
          </a:solidFill>
        </p:spPr>
        <p:txBody>
          <a:bodyPr anchor="ctr"/>
          <a:lstStyle>
            <a:lvl1pPr algn="ctr">
              <a:defRPr sz="1800">
                <a:solidFill>
                  <a:schemeClr val="accent5"/>
                </a:solidFill>
              </a:defRPr>
            </a:lvl1pPr>
          </a:lstStyle>
          <a:p>
            <a:pPr lvl="0"/>
            <a:r>
              <a:rPr lang="de-DE"/>
              <a:t>Textmasterformat bearbeiten</a:t>
            </a:r>
          </a:p>
        </p:txBody>
      </p:sp>
      <p:sp>
        <p:nvSpPr>
          <p:cNvPr id="36" name="Text Placeholder 4"/>
          <p:cNvSpPr>
            <a:spLocks noGrp="1"/>
          </p:cNvSpPr>
          <p:nvPr>
            <p:ph type="body" sz="quarter" idx="22"/>
          </p:nvPr>
        </p:nvSpPr>
        <p:spPr>
          <a:xfrm>
            <a:off x="210171" y="1519705"/>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8" name="Text Placeholder 4"/>
          <p:cNvSpPr>
            <a:spLocks noGrp="1"/>
          </p:cNvSpPr>
          <p:nvPr>
            <p:ph type="body" sz="quarter" idx="26"/>
          </p:nvPr>
        </p:nvSpPr>
        <p:spPr>
          <a:xfrm>
            <a:off x="210171" y="3950717"/>
            <a:ext cx="4034406" cy="1608978"/>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7"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08049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0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30" name="Text Placeholder 9"/>
          <p:cNvSpPr>
            <a:spLocks noGrp="1"/>
          </p:cNvSpPr>
          <p:nvPr>
            <p:ph type="body" sz="quarter" idx="14"/>
          </p:nvPr>
        </p:nvSpPr>
        <p:spPr>
          <a:xfrm>
            <a:off x="201929" y="1044000"/>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31" name="Text Placeholder 9"/>
          <p:cNvSpPr>
            <a:spLocks noGrp="1"/>
          </p:cNvSpPr>
          <p:nvPr>
            <p:ph type="body" sz="quarter" idx="26"/>
          </p:nvPr>
        </p:nvSpPr>
        <p:spPr>
          <a:xfrm>
            <a:off x="3149516" y="1044000"/>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32" name="Text Placeholder 9"/>
          <p:cNvSpPr>
            <a:spLocks noGrp="1"/>
          </p:cNvSpPr>
          <p:nvPr>
            <p:ph type="body" sz="quarter" idx="28"/>
          </p:nvPr>
        </p:nvSpPr>
        <p:spPr>
          <a:xfrm>
            <a:off x="6097107" y="1044000"/>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24" name="Text Placeholder 3"/>
          <p:cNvSpPr>
            <a:spLocks noGrp="1"/>
          </p:cNvSpPr>
          <p:nvPr>
            <p:ph type="body" sz="quarter" idx="23"/>
          </p:nvPr>
        </p:nvSpPr>
        <p:spPr>
          <a:xfrm>
            <a:off x="210171" y="158726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6" name="Text Placeholder 3"/>
          <p:cNvSpPr>
            <a:spLocks noGrp="1"/>
          </p:cNvSpPr>
          <p:nvPr>
            <p:ph type="body" sz="quarter" idx="29"/>
          </p:nvPr>
        </p:nvSpPr>
        <p:spPr>
          <a:xfrm>
            <a:off x="3166002" y="158726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33" name="Text Placeholder 3"/>
          <p:cNvSpPr>
            <a:spLocks noGrp="1"/>
          </p:cNvSpPr>
          <p:nvPr>
            <p:ph type="body" sz="quarter" idx="30"/>
          </p:nvPr>
        </p:nvSpPr>
        <p:spPr>
          <a:xfrm>
            <a:off x="6113593" y="158726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20834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1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6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u="none" dirty="0">
                <a:solidFill>
                  <a:schemeClr val="bg2"/>
                </a:solidFill>
              </a:defRPr>
            </a:lvl1pPr>
          </a:lstStyle>
          <a:p>
            <a:pPr lvl="0"/>
            <a:r>
              <a:rPr lang="en-US" dirty="0"/>
              <a:t>Agenda</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14" name="Text Placeholder 3"/>
          <p:cNvSpPr>
            <a:spLocks noGrp="1"/>
          </p:cNvSpPr>
          <p:nvPr>
            <p:ph type="body" sz="quarter" idx="13" hasCustomPrompt="1"/>
          </p:nvPr>
        </p:nvSpPr>
        <p:spPr>
          <a:xfrm>
            <a:off x="201931" y="1075734"/>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32" name="Text Placeholder 3"/>
          <p:cNvSpPr>
            <a:spLocks noGrp="1"/>
          </p:cNvSpPr>
          <p:nvPr>
            <p:ph type="body" sz="quarter" idx="26" hasCustomPrompt="1"/>
          </p:nvPr>
        </p:nvSpPr>
        <p:spPr>
          <a:xfrm>
            <a:off x="7324436" y="1064992"/>
            <a:ext cx="1590964" cy="308565"/>
          </a:xfrm>
          <a:prstGeom prst="rect">
            <a:avLst/>
          </a:prstGeom>
          <a:solidFill>
            <a:schemeClr val="accent5"/>
          </a:solidFill>
        </p:spPr>
        <p:txBody>
          <a:bodyPr lIns="91440" rIns="91440" anchor="ctr"/>
          <a:lstStyle>
            <a:lvl1pPr marL="36000" indent="0">
              <a:buFont typeface="Arial" panose="020B0604020202020204" pitchFamily="34" charset="0"/>
              <a:buNone/>
              <a:defRPr sz="1200">
                <a:solidFill>
                  <a:schemeClr val="tx1"/>
                </a:solidFill>
              </a:defRPr>
            </a:lvl1pPr>
          </a:lstStyle>
          <a:p>
            <a:pPr lvl="0"/>
            <a:r>
              <a:rPr lang="en-US" dirty="0"/>
              <a:t>Presenter </a:t>
            </a:r>
          </a:p>
        </p:txBody>
      </p:sp>
      <p:sp>
        <p:nvSpPr>
          <p:cNvPr id="44" name="Text Placeholder 3"/>
          <p:cNvSpPr>
            <a:spLocks noGrp="1"/>
          </p:cNvSpPr>
          <p:nvPr>
            <p:ph type="body" sz="quarter" idx="38" hasCustomPrompt="1"/>
          </p:nvPr>
        </p:nvSpPr>
        <p:spPr>
          <a:xfrm>
            <a:off x="1615094" y="1075734"/>
            <a:ext cx="5552324" cy="308565"/>
          </a:xfrm>
          <a:prstGeom prst="rect">
            <a:avLst/>
          </a:prstGeom>
          <a:solidFill>
            <a:schemeClr val="accent5"/>
          </a:solidFill>
        </p:spPr>
        <p:txBody>
          <a:bodyPr lIns="91440" rIns="91440" anchor="ctr"/>
          <a:lstStyle>
            <a:lvl1pPr marL="36000" indent="0">
              <a:buFont typeface="Arial" panose="020B0604020202020204" pitchFamily="34" charset="0"/>
              <a:buNone/>
              <a:defRPr sz="1200">
                <a:solidFill>
                  <a:schemeClr val="tx1"/>
                </a:solidFill>
              </a:defRPr>
            </a:lvl1pPr>
          </a:lstStyle>
          <a:p>
            <a:pPr lvl="0"/>
            <a:r>
              <a:rPr lang="en-US" dirty="0"/>
              <a:t>Agenda Item</a:t>
            </a:r>
          </a:p>
        </p:txBody>
      </p:sp>
      <p:sp>
        <p:nvSpPr>
          <p:cNvPr id="45" name="Text Placeholder 3"/>
          <p:cNvSpPr>
            <a:spLocks noGrp="1"/>
          </p:cNvSpPr>
          <p:nvPr>
            <p:ph type="body" sz="quarter" idx="39" hasCustomPrompt="1"/>
          </p:nvPr>
        </p:nvSpPr>
        <p:spPr>
          <a:xfrm>
            <a:off x="1615094" y="1507746"/>
            <a:ext cx="5552324" cy="308565"/>
          </a:xfrm>
          <a:prstGeom prst="rect">
            <a:avLst/>
          </a:prstGeom>
          <a:solidFill>
            <a:schemeClr val="tx1">
              <a:lumMod val="60000"/>
              <a:lumOff val="40000"/>
            </a:schemeClr>
          </a:solidFill>
        </p:spPr>
        <p:txBody>
          <a:bodyPr lIns="91440" rIns="91440" anchor="t"/>
          <a:lstStyle>
            <a:lvl1pPr marL="461963" indent="-231775">
              <a:buClr>
                <a:schemeClr val="bg2"/>
              </a:buClr>
              <a:buFont typeface="Arial" panose="020B0604020202020204" pitchFamily="34" charset="0"/>
              <a:buChar char="•"/>
              <a:defRPr sz="1200" baseline="0">
                <a:solidFill>
                  <a:schemeClr val="accent5"/>
                </a:solidFill>
              </a:defRPr>
            </a:lvl1pPr>
          </a:lstStyle>
          <a:p>
            <a:pPr lvl="0"/>
            <a:r>
              <a:rPr lang="en-US" dirty="0"/>
              <a:t>Sub Agenda Item </a:t>
            </a:r>
          </a:p>
          <a:p>
            <a:pPr lvl="0"/>
            <a:endParaRPr lang="en-US" dirty="0"/>
          </a:p>
        </p:txBody>
      </p:sp>
      <p:sp>
        <p:nvSpPr>
          <p:cNvPr id="55" name="Text Placeholder 3"/>
          <p:cNvSpPr>
            <a:spLocks noGrp="1"/>
          </p:cNvSpPr>
          <p:nvPr>
            <p:ph type="body" sz="quarter" idx="49" hasCustomPrompt="1"/>
          </p:nvPr>
        </p:nvSpPr>
        <p:spPr>
          <a:xfrm>
            <a:off x="201931" y="1508025"/>
            <a:ext cx="1294360" cy="308565"/>
          </a:xfrm>
          <a:prstGeom prst="rect">
            <a:avLst/>
          </a:prstGeom>
          <a:solidFill>
            <a:schemeClr val="tx1">
              <a:lumMod val="60000"/>
              <a:lumOff val="40000"/>
            </a:schemeClr>
          </a:solidFill>
        </p:spPr>
        <p:txBody>
          <a:bodyPr lIns="91440" rIns="91440" anchor="ctr"/>
          <a:lstStyle>
            <a:lvl1pPr>
              <a:defRPr lang="en-US" sz="1200" dirty="0">
                <a:solidFill>
                  <a:schemeClr val="accent5"/>
                </a:solidFill>
              </a:defRPr>
            </a:lvl1pPr>
          </a:lstStyle>
          <a:p>
            <a:pPr marL="36000" lvl="0"/>
            <a:r>
              <a:rPr lang="en-US" dirty="0"/>
              <a:t>00:00 - 00:00</a:t>
            </a:r>
          </a:p>
        </p:txBody>
      </p:sp>
      <p:sp>
        <p:nvSpPr>
          <p:cNvPr id="89" name="Text Placeholder 3"/>
          <p:cNvSpPr>
            <a:spLocks noGrp="1"/>
          </p:cNvSpPr>
          <p:nvPr>
            <p:ph type="body" sz="quarter" idx="50" hasCustomPrompt="1"/>
          </p:nvPr>
        </p:nvSpPr>
        <p:spPr>
          <a:xfrm>
            <a:off x="201931" y="1940316"/>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90" name="Text Placeholder 3"/>
          <p:cNvSpPr>
            <a:spLocks noGrp="1"/>
          </p:cNvSpPr>
          <p:nvPr>
            <p:ph type="body" sz="quarter" idx="51" hasCustomPrompt="1"/>
          </p:nvPr>
        </p:nvSpPr>
        <p:spPr>
          <a:xfrm>
            <a:off x="201931" y="2372607"/>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91" name="Text Placeholder 3"/>
          <p:cNvSpPr>
            <a:spLocks noGrp="1"/>
          </p:cNvSpPr>
          <p:nvPr>
            <p:ph type="body" sz="quarter" idx="52" hasCustomPrompt="1"/>
          </p:nvPr>
        </p:nvSpPr>
        <p:spPr>
          <a:xfrm>
            <a:off x="201931" y="2804898"/>
            <a:ext cx="1294360"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00:00 - 00:00</a:t>
            </a:r>
          </a:p>
        </p:txBody>
      </p:sp>
      <p:sp>
        <p:nvSpPr>
          <p:cNvPr id="99" name="Text Placeholder 3"/>
          <p:cNvSpPr>
            <a:spLocks noGrp="1"/>
          </p:cNvSpPr>
          <p:nvPr>
            <p:ph type="body" sz="quarter" idx="53" hasCustomPrompt="1"/>
          </p:nvPr>
        </p:nvSpPr>
        <p:spPr>
          <a:xfrm>
            <a:off x="1615094" y="1942223"/>
            <a:ext cx="5552324" cy="308565"/>
          </a:xfrm>
          <a:prstGeom prst="rect">
            <a:avLst/>
          </a:prstGeom>
        </p:spPr>
        <p:txBody>
          <a:bodyPr lIns="91440" rIns="91440" anchor="t"/>
          <a:lstStyle>
            <a:lvl1pPr marL="461963" indent="-231775">
              <a:buClr>
                <a:schemeClr val="bg2"/>
              </a:buClr>
              <a:buFont typeface="Arial" panose="020B0604020202020204" pitchFamily="34" charset="0"/>
              <a:buChar char="•"/>
              <a:defRPr sz="1200" baseline="0">
                <a:solidFill>
                  <a:schemeClr val="tx1"/>
                </a:solidFill>
              </a:defRPr>
            </a:lvl1pPr>
          </a:lstStyle>
          <a:p>
            <a:pPr lvl="0"/>
            <a:r>
              <a:rPr lang="en-US" dirty="0"/>
              <a:t>Sub Agenda Item </a:t>
            </a:r>
          </a:p>
          <a:p>
            <a:pPr lvl="0"/>
            <a:endParaRPr lang="en-US" dirty="0"/>
          </a:p>
        </p:txBody>
      </p:sp>
      <p:sp>
        <p:nvSpPr>
          <p:cNvPr id="100" name="Text Placeholder 3"/>
          <p:cNvSpPr>
            <a:spLocks noGrp="1"/>
          </p:cNvSpPr>
          <p:nvPr>
            <p:ph type="body" sz="quarter" idx="54" hasCustomPrompt="1"/>
          </p:nvPr>
        </p:nvSpPr>
        <p:spPr>
          <a:xfrm>
            <a:off x="1615094" y="2376700"/>
            <a:ext cx="5552324" cy="308565"/>
          </a:xfrm>
          <a:prstGeom prst="rect">
            <a:avLst/>
          </a:prstGeom>
        </p:spPr>
        <p:txBody>
          <a:bodyPr lIns="91440" rIns="91440" anchor="t"/>
          <a:lstStyle>
            <a:lvl1pPr marL="461963" indent="-231775">
              <a:buClr>
                <a:schemeClr val="bg2"/>
              </a:buClr>
              <a:buFont typeface="Arial" panose="020B0604020202020204" pitchFamily="34" charset="0"/>
              <a:buChar char="•"/>
              <a:defRPr sz="1200" baseline="0">
                <a:solidFill>
                  <a:schemeClr val="tx1"/>
                </a:solidFill>
              </a:defRPr>
            </a:lvl1pPr>
          </a:lstStyle>
          <a:p>
            <a:pPr lvl="0"/>
            <a:r>
              <a:rPr lang="en-US" dirty="0"/>
              <a:t>Sub Agenda Item </a:t>
            </a:r>
          </a:p>
          <a:p>
            <a:pPr lvl="0"/>
            <a:endParaRPr lang="en-US" dirty="0"/>
          </a:p>
        </p:txBody>
      </p:sp>
      <p:sp>
        <p:nvSpPr>
          <p:cNvPr id="101" name="Text Placeholder 3"/>
          <p:cNvSpPr>
            <a:spLocks noGrp="1"/>
          </p:cNvSpPr>
          <p:nvPr>
            <p:ph type="body" sz="quarter" idx="55" hasCustomPrompt="1"/>
          </p:nvPr>
        </p:nvSpPr>
        <p:spPr>
          <a:xfrm>
            <a:off x="1615094" y="2811177"/>
            <a:ext cx="5552324" cy="308565"/>
          </a:xfrm>
          <a:prstGeom prst="rect">
            <a:avLst/>
          </a:prstGeom>
        </p:spPr>
        <p:txBody>
          <a:bodyPr lIns="91440" rIns="91440" anchor="t"/>
          <a:lstStyle>
            <a:lvl1pPr marL="461963" indent="-231775">
              <a:buClr>
                <a:schemeClr val="bg2"/>
              </a:buClr>
              <a:buFont typeface="Arial" panose="020B0604020202020204" pitchFamily="34" charset="0"/>
              <a:buChar char="•"/>
              <a:defRPr sz="1200" baseline="0">
                <a:solidFill>
                  <a:schemeClr val="tx1"/>
                </a:solidFill>
              </a:defRPr>
            </a:lvl1pPr>
          </a:lstStyle>
          <a:p>
            <a:pPr lvl="0"/>
            <a:r>
              <a:rPr lang="en-US" dirty="0"/>
              <a:t>Sub Agenda Item </a:t>
            </a:r>
          </a:p>
          <a:p>
            <a:pPr lvl="0"/>
            <a:endParaRPr lang="en-US" dirty="0"/>
          </a:p>
        </p:txBody>
      </p:sp>
      <p:sp>
        <p:nvSpPr>
          <p:cNvPr id="102" name="Text Placeholder 3"/>
          <p:cNvSpPr>
            <a:spLocks noGrp="1"/>
          </p:cNvSpPr>
          <p:nvPr>
            <p:ph type="body" sz="quarter" idx="56" hasCustomPrompt="1"/>
          </p:nvPr>
        </p:nvSpPr>
        <p:spPr>
          <a:xfrm>
            <a:off x="7324436" y="1501538"/>
            <a:ext cx="1590964" cy="308565"/>
          </a:xfrm>
          <a:prstGeom prst="rect">
            <a:avLst/>
          </a:prstGeom>
          <a:solidFill>
            <a:schemeClr val="tx1">
              <a:lumMod val="60000"/>
              <a:lumOff val="40000"/>
            </a:schemeClr>
          </a:solidFill>
        </p:spPr>
        <p:txBody>
          <a:bodyPr lIns="91440" rIns="91440" anchor="ctr"/>
          <a:lstStyle>
            <a:lvl1pPr>
              <a:defRPr lang="en-US" sz="1200" baseline="0" dirty="0">
                <a:solidFill>
                  <a:schemeClr val="accent5"/>
                </a:solidFill>
              </a:defRPr>
            </a:lvl1pPr>
          </a:lstStyle>
          <a:p>
            <a:pPr marL="36000" lvl="0"/>
            <a:r>
              <a:rPr lang="en-US" dirty="0"/>
              <a:t>Presenter </a:t>
            </a:r>
          </a:p>
        </p:txBody>
      </p:sp>
      <p:sp>
        <p:nvSpPr>
          <p:cNvPr id="103" name="Text Placeholder 3"/>
          <p:cNvSpPr>
            <a:spLocks noGrp="1"/>
          </p:cNvSpPr>
          <p:nvPr>
            <p:ph type="body" sz="quarter" idx="57" hasCustomPrompt="1"/>
          </p:nvPr>
        </p:nvSpPr>
        <p:spPr>
          <a:xfrm>
            <a:off x="7324436" y="1938084"/>
            <a:ext cx="1590964"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Presenter </a:t>
            </a:r>
          </a:p>
        </p:txBody>
      </p:sp>
      <p:sp>
        <p:nvSpPr>
          <p:cNvPr id="104" name="Text Placeholder 3"/>
          <p:cNvSpPr>
            <a:spLocks noGrp="1"/>
          </p:cNvSpPr>
          <p:nvPr>
            <p:ph type="body" sz="quarter" idx="58" hasCustomPrompt="1"/>
          </p:nvPr>
        </p:nvSpPr>
        <p:spPr>
          <a:xfrm>
            <a:off x="7324436" y="2374630"/>
            <a:ext cx="1590964"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Presenter </a:t>
            </a:r>
          </a:p>
        </p:txBody>
      </p:sp>
      <p:sp>
        <p:nvSpPr>
          <p:cNvPr id="105" name="Text Placeholder 3"/>
          <p:cNvSpPr>
            <a:spLocks noGrp="1"/>
          </p:cNvSpPr>
          <p:nvPr>
            <p:ph type="body" sz="quarter" idx="59" hasCustomPrompt="1"/>
          </p:nvPr>
        </p:nvSpPr>
        <p:spPr>
          <a:xfrm>
            <a:off x="7324436" y="2811177"/>
            <a:ext cx="1590964" cy="308565"/>
          </a:xfrm>
          <a:prstGeom prst="rect">
            <a:avLst/>
          </a:prstGeom>
        </p:spPr>
        <p:txBody>
          <a:bodyPr lIns="91440" rIns="91440" anchor="ctr"/>
          <a:lstStyle>
            <a:lvl1pPr>
              <a:defRPr lang="en-US" sz="1200" baseline="0" dirty="0">
                <a:solidFill>
                  <a:schemeClr val="tx1"/>
                </a:solidFill>
              </a:defRPr>
            </a:lvl1pPr>
          </a:lstStyle>
          <a:p>
            <a:pPr marL="36000" lvl="0"/>
            <a:r>
              <a:rPr lang="en-US" dirty="0"/>
              <a:t>Presenter </a:t>
            </a:r>
          </a:p>
        </p:txBody>
      </p:sp>
      <p:sp>
        <p:nvSpPr>
          <p:cNvPr id="2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8610858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6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03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42" name="Text Placeholder 9"/>
          <p:cNvSpPr>
            <a:spLocks noGrp="1"/>
          </p:cNvSpPr>
          <p:nvPr>
            <p:ph type="body" sz="quarter" idx="14"/>
          </p:nvPr>
        </p:nvSpPr>
        <p:spPr>
          <a:xfrm>
            <a:off x="201929" y="1044000"/>
            <a:ext cx="2818293" cy="447675"/>
          </a:xfrm>
          <a:prstGeom prst="rect">
            <a:avLst/>
          </a:prstGeom>
          <a:solidFill>
            <a:schemeClr val="tx1"/>
          </a:solidFill>
        </p:spPr>
        <p:txBody>
          <a:bodyPr anchor="ctr"/>
          <a:lstStyle>
            <a:lvl1pPr algn="ctr">
              <a:defRPr sz="1600">
                <a:solidFill>
                  <a:srgbClr val="FFFFFF"/>
                </a:solidFill>
              </a:defRPr>
            </a:lvl1pPr>
          </a:lstStyle>
          <a:p>
            <a:pPr lvl="0"/>
            <a:r>
              <a:rPr lang="de-DE"/>
              <a:t>Textmasterformat bearbeiten</a:t>
            </a:r>
          </a:p>
        </p:txBody>
      </p:sp>
      <p:sp>
        <p:nvSpPr>
          <p:cNvPr id="43" name="Text Placeholder 9"/>
          <p:cNvSpPr>
            <a:spLocks noGrp="1"/>
          </p:cNvSpPr>
          <p:nvPr>
            <p:ph type="body" sz="quarter" idx="26"/>
          </p:nvPr>
        </p:nvSpPr>
        <p:spPr>
          <a:xfrm>
            <a:off x="3149516" y="1044000"/>
            <a:ext cx="2818293" cy="447675"/>
          </a:xfrm>
          <a:prstGeom prst="rect">
            <a:avLst/>
          </a:prstGeom>
          <a:solidFill>
            <a:schemeClr val="tx1"/>
          </a:solidFill>
        </p:spPr>
        <p:txBody>
          <a:bodyPr anchor="ctr"/>
          <a:lstStyle>
            <a:lvl1pPr algn="ctr">
              <a:defRPr sz="1600">
                <a:solidFill>
                  <a:srgbClr val="FFFFFF"/>
                </a:solidFill>
              </a:defRPr>
            </a:lvl1pPr>
          </a:lstStyle>
          <a:p>
            <a:pPr lvl="0"/>
            <a:r>
              <a:rPr lang="de-DE"/>
              <a:t>Textmasterformat bearbeiten</a:t>
            </a:r>
          </a:p>
        </p:txBody>
      </p:sp>
      <p:sp>
        <p:nvSpPr>
          <p:cNvPr id="44" name="Text Placeholder 9"/>
          <p:cNvSpPr>
            <a:spLocks noGrp="1"/>
          </p:cNvSpPr>
          <p:nvPr>
            <p:ph type="body" sz="quarter" idx="28"/>
          </p:nvPr>
        </p:nvSpPr>
        <p:spPr>
          <a:xfrm>
            <a:off x="6097107" y="1044000"/>
            <a:ext cx="2818293" cy="447675"/>
          </a:xfrm>
          <a:prstGeom prst="rect">
            <a:avLst/>
          </a:prstGeom>
          <a:solidFill>
            <a:schemeClr val="tx1"/>
          </a:solidFill>
        </p:spPr>
        <p:txBody>
          <a:bodyPr anchor="ctr"/>
          <a:lstStyle>
            <a:lvl1pPr algn="ctr">
              <a:defRPr sz="1600">
                <a:solidFill>
                  <a:srgbClr val="FFFFFF"/>
                </a:solidFill>
              </a:defRPr>
            </a:lvl1pPr>
          </a:lstStyle>
          <a:p>
            <a:pPr lvl="0"/>
            <a:r>
              <a:rPr lang="de-DE"/>
              <a:t>Textmasterformat bearbeiten</a:t>
            </a:r>
          </a:p>
        </p:txBody>
      </p:sp>
      <p:sp>
        <p:nvSpPr>
          <p:cNvPr id="19" name="Text Placeholder 3"/>
          <p:cNvSpPr>
            <a:spLocks noGrp="1"/>
          </p:cNvSpPr>
          <p:nvPr>
            <p:ph type="body" sz="quarter" idx="23"/>
          </p:nvPr>
        </p:nvSpPr>
        <p:spPr>
          <a:xfrm>
            <a:off x="210171" y="158726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4" name="Text Placeholder 3"/>
          <p:cNvSpPr>
            <a:spLocks noGrp="1"/>
          </p:cNvSpPr>
          <p:nvPr>
            <p:ph type="body" sz="quarter" idx="29"/>
          </p:nvPr>
        </p:nvSpPr>
        <p:spPr>
          <a:xfrm>
            <a:off x="3166002" y="158726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6" name="Text Placeholder 3"/>
          <p:cNvSpPr>
            <a:spLocks noGrp="1"/>
          </p:cNvSpPr>
          <p:nvPr>
            <p:ph type="body" sz="quarter" idx="30"/>
          </p:nvPr>
        </p:nvSpPr>
        <p:spPr>
          <a:xfrm>
            <a:off x="6113593" y="158726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15"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871629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5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30" name="Text Placeholder 9"/>
          <p:cNvSpPr>
            <a:spLocks noGrp="1"/>
          </p:cNvSpPr>
          <p:nvPr>
            <p:ph type="body" sz="quarter" idx="14"/>
          </p:nvPr>
        </p:nvSpPr>
        <p:spPr>
          <a:xfrm>
            <a:off x="201929" y="1044000"/>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36" name="Text Placeholder 9"/>
          <p:cNvSpPr>
            <a:spLocks noGrp="1"/>
          </p:cNvSpPr>
          <p:nvPr>
            <p:ph type="body" sz="quarter" idx="20"/>
          </p:nvPr>
        </p:nvSpPr>
        <p:spPr>
          <a:xfrm>
            <a:off x="201929" y="3547846"/>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42" name="Text Placeholder 9"/>
          <p:cNvSpPr>
            <a:spLocks noGrp="1"/>
          </p:cNvSpPr>
          <p:nvPr>
            <p:ph type="body" sz="quarter" idx="26"/>
          </p:nvPr>
        </p:nvSpPr>
        <p:spPr>
          <a:xfrm>
            <a:off x="3149516" y="1044000"/>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43" name="Text Placeholder 9"/>
          <p:cNvSpPr>
            <a:spLocks noGrp="1"/>
          </p:cNvSpPr>
          <p:nvPr>
            <p:ph type="body" sz="quarter" idx="27"/>
          </p:nvPr>
        </p:nvSpPr>
        <p:spPr>
          <a:xfrm>
            <a:off x="3149516" y="3547846"/>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44" name="Text Placeholder 9"/>
          <p:cNvSpPr>
            <a:spLocks noGrp="1"/>
          </p:cNvSpPr>
          <p:nvPr>
            <p:ph type="body" sz="quarter" idx="28"/>
          </p:nvPr>
        </p:nvSpPr>
        <p:spPr>
          <a:xfrm>
            <a:off x="6097107" y="1044000"/>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45" name="Text Placeholder 9"/>
          <p:cNvSpPr>
            <a:spLocks noGrp="1"/>
          </p:cNvSpPr>
          <p:nvPr>
            <p:ph type="body" sz="quarter" idx="29"/>
          </p:nvPr>
        </p:nvSpPr>
        <p:spPr>
          <a:xfrm>
            <a:off x="6097107" y="3547846"/>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25" name="Text Placeholder 3"/>
          <p:cNvSpPr>
            <a:spLocks noGrp="1"/>
          </p:cNvSpPr>
          <p:nvPr>
            <p:ph type="body" sz="quarter" idx="30"/>
          </p:nvPr>
        </p:nvSpPr>
        <p:spPr>
          <a:xfrm>
            <a:off x="201929" y="158726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6" name="Text Placeholder 3"/>
          <p:cNvSpPr>
            <a:spLocks noGrp="1"/>
          </p:cNvSpPr>
          <p:nvPr>
            <p:ph type="body" sz="quarter" idx="31"/>
          </p:nvPr>
        </p:nvSpPr>
        <p:spPr>
          <a:xfrm>
            <a:off x="3149516" y="158726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7" name="Text Placeholder 3"/>
          <p:cNvSpPr>
            <a:spLocks noGrp="1"/>
          </p:cNvSpPr>
          <p:nvPr>
            <p:ph type="body" sz="quarter" idx="32"/>
          </p:nvPr>
        </p:nvSpPr>
        <p:spPr>
          <a:xfrm>
            <a:off x="6097107" y="158726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8" name="Text Placeholder 3"/>
          <p:cNvSpPr>
            <a:spLocks noGrp="1"/>
          </p:cNvSpPr>
          <p:nvPr>
            <p:ph type="body" sz="quarter" idx="23"/>
          </p:nvPr>
        </p:nvSpPr>
        <p:spPr>
          <a:xfrm>
            <a:off x="201929" y="409738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9" name="Text Placeholder 3"/>
          <p:cNvSpPr>
            <a:spLocks noGrp="1"/>
          </p:cNvSpPr>
          <p:nvPr>
            <p:ph type="body" sz="quarter" idx="33"/>
          </p:nvPr>
        </p:nvSpPr>
        <p:spPr>
          <a:xfrm>
            <a:off x="3149516" y="409738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31" name="Text Placeholder 3"/>
          <p:cNvSpPr>
            <a:spLocks noGrp="1"/>
          </p:cNvSpPr>
          <p:nvPr>
            <p:ph type="body" sz="quarter" idx="34"/>
          </p:nvPr>
        </p:nvSpPr>
        <p:spPr>
          <a:xfrm>
            <a:off x="6097107" y="409738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19"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598669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7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8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36" name="Text Placeholder 9"/>
          <p:cNvSpPr>
            <a:spLocks noGrp="1"/>
          </p:cNvSpPr>
          <p:nvPr>
            <p:ph type="body" sz="quarter" idx="14"/>
          </p:nvPr>
        </p:nvSpPr>
        <p:spPr>
          <a:xfrm>
            <a:off x="201929" y="1044000"/>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42" name="Text Placeholder 9"/>
          <p:cNvSpPr>
            <a:spLocks noGrp="1"/>
          </p:cNvSpPr>
          <p:nvPr>
            <p:ph type="body" sz="quarter" idx="20"/>
          </p:nvPr>
        </p:nvSpPr>
        <p:spPr>
          <a:xfrm>
            <a:off x="201929" y="3422338"/>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48" name="Text Placeholder 9"/>
          <p:cNvSpPr>
            <a:spLocks noGrp="1"/>
          </p:cNvSpPr>
          <p:nvPr>
            <p:ph type="body" sz="quarter" idx="26"/>
          </p:nvPr>
        </p:nvSpPr>
        <p:spPr>
          <a:xfrm>
            <a:off x="3149516" y="1044000"/>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49" name="Text Placeholder 9"/>
          <p:cNvSpPr>
            <a:spLocks noGrp="1"/>
          </p:cNvSpPr>
          <p:nvPr>
            <p:ph type="body" sz="quarter" idx="27"/>
          </p:nvPr>
        </p:nvSpPr>
        <p:spPr>
          <a:xfrm>
            <a:off x="3149512" y="3422338"/>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50" name="Text Placeholder 9"/>
          <p:cNvSpPr>
            <a:spLocks noGrp="1"/>
          </p:cNvSpPr>
          <p:nvPr>
            <p:ph type="body" sz="quarter" idx="28"/>
          </p:nvPr>
        </p:nvSpPr>
        <p:spPr>
          <a:xfrm>
            <a:off x="6097107" y="1044000"/>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51" name="Text Placeholder 9"/>
          <p:cNvSpPr>
            <a:spLocks noGrp="1"/>
          </p:cNvSpPr>
          <p:nvPr>
            <p:ph type="body" sz="quarter" idx="29"/>
          </p:nvPr>
        </p:nvSpPr>
        <p:spPr>
          <a:xfrm>
            <a:off x="6097103" y="3422338"/>
            <a:ext cx="2818293" cy="447675"/>
          </a:xfrm>
          <a:prstGeom prst="rect">
            <a:avLst/>
          </a:prstGeom>
          <a:solidFill>
            <a:schemeClr val="tx1"/>
          </a:solidFill>
        </p:spPr>
        <p:txBody>
          <a:bodyPr anchor="ctr"/>
          <a:lstStyle>
            <a:lvl1pPr algn="ctr">
              <a:defRPr sz="1600">
                <a:solidFill>
                  <a:schemeClr val="accent5"/>
                </a:solidFill>
              </a:defRPr>
            </a:lvl1pPr>
          </a:lstStyle>
          <a:p>
            <a:pPr lvl="0"/>
            <a:r>
              <a:rPr lang="de-DE"/>
              <a:t>Textmasterformat bearbeiten</a:t>
            </a:r>
          </a:p>
        </p:txBody>
      </p:sp>
      <p:sp>
        <p:nvSpPr>
          <p:cNvPr id="27" name="Text Placeholder 3"/>
          <p:cNvSpPr>
            <a:spLocks noGrp="1"/>
          </p:cNvSpPr>
          <p:nvPr>
            <p:ph type="body" sz="quarter" idx="30"/>
          </p:nvPr>
        </p:nvSpPr>
        <p:spPr>
          <a:xfrm>
            <a:off x="201929" y="155140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8" name="Text Placeholder 3"/>
          <p:cNvSpPr>
            <a:spLocks noGrp="1"/>
          </p:cNvSpPr>
          <p:nvPr>
            <p:ph type="body" sz="quarter" idx="31"/>
          </p:nvPr>
        </p:nvSpPr>
        <p:spPr>
          <a:xfrm>
            <a:off x="3149516" y="155140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9" name="Text Placeholder 3"/>
          <p:cNvSpPr>
            <a:spLocks noGrp="1"/>
          </p:cNvSpPr>
          <p:nvPr>
            <p:ph type="body" sz="quarter" idx="32"/>
          </p:nvPr>
        </p:nvSpPr>
        <p:spPr>
          <a:xfrm>
            <a:off x="6097107" y="1551402"/>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30" name="Text Placeholder 3"/>
          <p:cNvSpPr>
            <a:spLocks noGrp="1"/>
          </p:cNvSpPr>
          <p:nvPr>
            <p:ph type="body" sz="quarter" idx="23"/>
          </p:nvPr>
        </p:nvSpPr>
        <p:spPr>
          <a:xfrm>
            <a:off x="201929" y="3944977"/>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31" name="Text Placeholder 3"/>
          <p:cNvSpPr>
            <a:spLocks noGrp="1"/>
          </p:cNvSpPr>
          <p:nvPr>
            <p:ph type="body" sz="quarter" idx="33"/>
          </p:nvPr>
        </p:nvSpPr>
        <p:spPr>
          <a:xfrm>
            <a:off x="3149516" y="3944977"/>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32" name="Text Placeholder 3"/>
          <p:cNvSpPr>
            <a:spLocks noGrp="1"/>
          </p:cNvSpPr>
          <p:nvPr>
            <p:ph type="body" sz="quarter" idx="34"/>
          </p:nvPr>
        </p:nvSpPr>
        <p:spPr>
          <a:xfrm>
            <a:off x="6097107" y="3944977"/>
            <a:ext cx="2801807" cy="1698624"/>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062141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9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10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
        <p:nvSpPr>
          <p:cNvPr id="16" name="Text Placeholder 2"/>
          <p:cNvSpPr>
            <a:spLocks noGrp="1"/>
          </p:cNvSpPr>
          <p:nvPr>
            <p:ph type="body" idx="11"/>
          </p:nvPr>
        </p:nvSpPr>
        <p:spPr>
          <a:xfrm>
            <a:off x="201930" y="1044000"/>
            <a:ext cx="1273187" cy="212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7" name="Text Placeholder 2"/>
          <p:cNvSpPr>
            <a:spLocks noGrp="1"/>
          </p:cNvSpPr>
          <p:nvPr>
            <p:ph type="body" idx="16"/>
          </p:nvPr>
        </p:nvSpPr>
        <p:spPr>
          <a:xfrm>
            <a:off x="200672" y="3382474"/>
            <a:ext cx="1273187" cy="212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8" name="Text Placeholder 4"/>
          <p:cNvSpPr>
            <a:spLocks noGrp="1"/>
          </p:cNvSpPr>
          <p:nvPr>
            <p:ph type="body" sz="quarter" idx="17"/>
          </p:nvPr>
        </p:nvSpPr>
        <p:spPr>
          <a:xfrm>
            <a:off x="1559859" y="1044001"/>
            <a:ext cx="7363930" cy="2124000"/>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9" name="Text Placeholder 4"/>
          <p:cNvSpPr>
            <a:spLocks noGrp="1"/>
          </p:cNvSpPr>
          <p:nvPr>
            <p:ph type="body" sz="quarter" idx="19"/>
          </p:nvPr>
        </p:nvSpPr>
        <p:spPr>
          <a:xfrm>
            <a:off x="1558602" y="3382475"/>
            <a:ext cx="7363930" cy="2124000"/>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1989251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8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12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19" name="Text Placeholder 2"/>
          <p:cNvSpPr>
            <a:spLocks noGrp="1"/>
          </p:cNvSpPr>
          <p:nvPr>
            <p:ph type="body" idx="11"/>
          </p:nvPr>
        </p:nvSpPr>
        <p:spPr>
          <a:xfrm>
            <a:off x="201930" y="1044000"/>
            <a:ext cx="1273187" cy="212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1" name="Text Placeholder 2"/>
          <p:cNvSpPr>
            <a:spLocks noGrp="1"/>
          </p:cNvSpPr>
          <p:nvPr>
            <p:ph type="body" idx="16"/>
          </p:nvPr>
        </p:nvSpPr>
        <p:spPr>
          <a:xfrm>
            <a:off x="200672" y="3382474"/>
            <a:ext cx="1273187" cy="212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5" name="Text Placeholder 4"/>
          <p:cNvSpPr>
            <a:spLocks noGrp="1"/>
          </p:cNvSpPr>
          <p:nvPr>
            <p:ph type="body" sz="quarter" idx="17"/>
          </p:nvPr>
        </p:nvSpPr>
        <p:spPr>
          <a:xfrm>
            <a:off x="1559859" y="1044001"/>
            <a:ext cx="7363930" cy="2124000"/>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7" name="Text Placeholder 4"/>
          <p:cNvSpPr>
            <a:spLocks noGrp="1"/>
          </p:cNvSpPr>
          <p:nvPr>
            <p:ph type="body" sz="quarter" idx="19"/>
          </p:nvPr>
        </p:nvSpPr>
        <p:spPr>
          <a:xfrm>
            <a:off x="1558602" y="3382475"/>
            <a:ext cx="7363930" cy="2124000"/>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5"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773702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5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4" name="Text Placeholder 2"/>
          <p:cNvSpPr>
            <a:spLocks noGrp="1"/>
          </p:cNvSpPr>
          <p:nvPr>
            <p:ph type="body" idx="11"/>
          </p:nvPr>
        </p:nvSpPr>
        <p:spPr>
          <a:xfrm>
            <a:off x="201930" y="1044000"/>
            <a:ext cx="1273187" cy="1224466"/>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4" name="Text Placeholder 2"/>
          <p:cNvSpPr>
            <a:spLocks noGrp="1"/>
          </p:cNvSpPr>
          <p:nvPr>
            <p:ph type="body" idx="14"/>
          </p:nvPr>
        </p:nvSpPr>
        <p:spPr>
          <a:xfrm>
            <a:off x="201930" y="2422787"/>
            <a:ext cx="1273187" cy="1224466"/>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6" name="Text Placeholder 2"/>
          <p:cNvSpPr>
            <a:spLocks noGrp="1"/>
          </p:cNvSpPr>
          <p:nvPr>
            <p:ph type="body" idx="16"/>
          </p:nvPr>
        </p:nvSpPr>
        <p:spPr>
          <a:xfrm>
            <a:off x="201930" y="3801574"/>
            <a:ext cx="1273187" cy="1224466"/>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8" name="Text Placeholder 4"/>
          <p:cNvSpPr>
            <a:spLocks noGrp="1"/>
          </p:cNvSpPr>
          <p:nvPr>
            <p:ph type="body" sz="quarter" idx="17"/>
          </p:nvPr>
        </p:nvSpPr>
        <p:spPr>
          <a:xfrm>
            <a:off x="1559859" y="1044001"/>
            <a:ext cx="7363930" cy="122446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9" name="Text Placeholder 4"/>
          <p:cNvSpPr>
            <a:spLocks noGrp="1"/>
          </p:cNvSpPr>
          <p:nvPr>
            <p:ph type="body" sz="quarter" idx="18"/>
          </p:nvPr>
        </p:nvSpPr>
        <p:spPr>
          <a:xfrm>
            <a:off x="1559860" y="2456198"/>
            <a:ext cx="7363930" cy="1191056"/>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0" name="Text Placeholder 4"/>
          <p:cNvSpPr>
            <a:spLocks noGrp="1"/>
          </p:cNvSpPr>
          <p:nvPr>
            <p:ph type="body" sz="quarter" idx="19"/>
          </p:nvPr>
        </p:nvSpPr>
        <p:spPr>
          <a:xfrm>
            <a:off x="1559860" y="3801575"/>
            <a:ext cx="7363930" cy="1224464"/>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826595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8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7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19" name="Text Placeholder 2"/>
          <p:cNvSpPr>
            <a:spLocks noGrp="1"/>
          </p:cNvSpPr>
          <p:nvPr>
            <p:ph type="body" idx="11"/>
          </p:nvPr>
        </p:nvSpPr>
        <p:spPr>
          <a:xfrm>
            <a:off x="201930" y="1044000"/>
            <a:ext cx="1273187" cy="1224466"/>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9" name="Text Placeholder 2"/>
          <p:cNvSpPr>
            <a:spLocks noGrp="1"/>
          </p:cNvSpPr>
          <p:nvPr>
            <p:ph type="body" idx="14"/>
          </p:nvPr>
        </p:nvSpPr>
        <p:spPr>
          <a:xfrm>
            <a:off x="201930" y="2422787"/>
            <a:ext cx="1273187" cy="1224466"/>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1" name="Text Placeholder 2"/>
          <p:cNvSpPr>
            <a:spLocks noGrp="1"/>
          </p:cNvSpPr>
          <p:nvPr>
            <p:ph type="body" idx="16"/>
          </p:nvPr>
        </p:nvSpPr>
        <p:spPr>
          <a:xfrm>
            <a:off x="201930" y="3801574"/>
            <a:ext cx="1273187" cy="1224466"/>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5" name="Text Placeholder 4"/>
          <p:cNvSpPr>
            <a:spLocks noGrp="1"/>
          </p:cNvSpPr>
          <p:nvPr>
            <p:ph type="body" sz="quarter" idx="17"/>
          </p:nvPr>
        </p:nvSpPr>
        <p:spPr>
          <a:xfrm>
            <a:off x="1559859" y="1044001"/>
            <a:ext cx="7363930" cy="1224466"/>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6" name="Text Placeholder 4"/>
          <p:cNvSpPr>
            <a:spLocks noGrp="1"/>
          </p:cNvSpPr>
          <p:nvPr>
            <p:ph type="body" sz="quarter" idx="18"/>
          </p:nvPr>
        </p:nvSpPr>
        <p:spPr>
          <a:xfrm>
            <a:off x="1559860" y="2456198"/>
            <a:ext cx="7363930" cy="1191056"/>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7" name="Text Placeholder 4"/>
          <p:cNvSpPr>
            <a:spLocks noGrp="1"/>
          </p:cNvSpPr>
          <p:nvPr>
            <p:ph type="body" sz="quarter" idx="19"/>
          </p:nvPr>
        </p:nvSpPr>
        <p:spPr>
          <a:xfrm>
            <a:off x="1559860" y="3801575"/>
            <a:ext cx="7363930" cy="1224464"/>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5"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607746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20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31"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27" name="Text Placeholder 2"/>
          <p:cNvSpPr>
            <a:spLocks noGrp="1"/>
          </p:cNvSpPr>
          <p:nvPr>
            <p:ph type="body" idx="11"/>
          </p:nvPr>
        </p:nvSpPr>
        <p:spPr>
          <a:xfrm>
            <a:off x="201930" y="1044000"/>
            <a:ext cx="1273187" cy="1030402"/>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9" name="Text Placeholder 2"/>
          <p:cNvSpPr>
            <a:spLocks noGrp="1"/>
          </p:cNvSpPr>
          <p:nvPr>
            <p:ph type="body" idx="14"/>
          </p:nvPr>
        </p:nvSpPr>
        <p:spPr>
          <a:xfrm>
            <a:off x="201930" y="2230643"/>
            <a:ext cx="1273187" cy="1030402"/>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5" name="Text Placeholder 2"/>
          <p:cNvSpPr>
            <a:spLocks noGrp="1"/>
          </p:cNvSpPr>
          <p:nvPr>
            <p:ph type="body" idx="16"/>
          </p:nvPr>
        </p:nvSpPr>
        <p:spPr>
          <a:xfrm>
            <a:off x="201930" y="3417286"/>
            <a:ext cx="1273187" cy="1030402"/>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9" name="Text Placeholder 2"/>
          <p:cNvSpPr>
            <a:spLocks noGrp="1"/>
          </p:cNvSpPr>
          <p:nvPr>
            <p:ph type="body" idx="19"/>
          </p:nvPr>
        </p:nvSpPr>
        <p:spPr>
          <a:xfrm>
            <a:off x="201930" y="4603929"/>
            <a:ext cx="1273187" cy="1030402"/>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1" name="Text Placeholder 4"/>
          <p:cNvSpPr>
            <a:spLocks noGrp="1"/>
          </p:cNvSpPr>
          <p:nvPr>
            <p:ph type="body" sz="quarter" idx="17"/>
          </p:nvPr>
        </p:nvSpPr>
        <p:spPr>
          <a:xfrm>
            <a:off x="1559859" y="1044001"/>
            <a:ext cx="7363930" cy="1030401"/>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42" name="Text Placeholder 4"/>
          <p:cNvSpPr>
            <a:spLocks noGrp="1"/>
          </p:cNvSpPr>
          <p:nvPr>
            <p:ph type="body" sz="quarter" idx="18"/>
          </p:nvPr>
        </p:nvSpPr>
        <p:spPr>
          <a:xfrm>
            <a:off x="1559860" y="2232481"/>
            <a:ext cx="7363930" cy="1002286"/>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43" name="Text Placeholder 4"/>
          <p:cNvSpPr>
            <a:spLocks noGrp="1"/>
          </p:cNvSpPr>
          <p:nvPr>
            <p:ph type="body" sz="quarter" idx="20"/>
          </p:nvPr>
        </p:nvSpPr>
        <p:spPr>
          <a:xfrm>
            <a:off x="1559860" y="3417286"/>
            <a:ext cx="7363930" cy="1030399"/>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44" name="Text Placeholder 4"/>
          <p:cNvSpPr>
            <a:spLocks noGrp="1"/>
          </p:cNvSpPr>
          <p:nvPr>
            <p:ph type="body" sz="quarter" idx="21"/>
          </p:nvPr>
        </p:nvSpPr>
        <p:spPr>
          <a:xfrm>
            <a:off x="1559860" y="4616348"/>
            <a:ext cx="7363930" cy="1002286"/>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6"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3823498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9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22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38" name="Text Placeholder 2"/>
          <p:cNvSpPr>
            <a:spLocks noGrp="1"/>
          </p:cNvSpPr>
          <p:nvPr>
            <p:ph type="body" idx="11"/>
          </p:nvPr>
        </p:nvSpPr>
        <p:spPr>
          <a:xfrm>
            <a:off x="201930" y="1044000"/>
            <a:ext cx="1273187" cy="1030402"/>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5" name="Text Placeholder 2"/>
          <p:cNvSpPr>
            <a:spLocks noGrp="1"/>
          </p:cNvSpPr>
          <p:nvPr>
            <p:ph type="body" idx="14"/>
          </p:nvPr>
        </p:nvSpPr>
        <p:spPr>
          <a:xfrm>
            <a:off x="201930" y="2230643"/>
            <a:ext cx="1273187" cy="1030402"/>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6" name="Text Placeholder 2"/>
          <p:cNvSpPr>
            <a:spLocks noGrp="1"/>
          </p:cNvSpPr>
          <p:nvPr>
            <p:ph type="body" idx="16"/>
          </p:nvPr>
        </p:nvSpPr>
        <p:spPr>
          <a:xfrm>
            <a:off x="201930" y="3417286"/>
            <a:ext cx="1273187" cy="1030402"/>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7" name="Text Placeholder 2"/>
          <p:cNvSpPr>
            <a:spLocks noGrp="1"/>
          </p:cNvSpPr>
          <p:nvPr>
            <p:ph type="body" idx="19"/>
          </p:nvPr>
        </p:nvSpPr>
        <p:spPr>
          <a:xfrm>
            <a:off x="201930" y="4603929"/>
            <a:ext cx="1273187" cy="1030402"/>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8" name="Text Placeholder 4"/>
          <p:cNvSpPr>
            <a:spLocks noGrp="1"/>
          </p:cNvSpPr>
          <p:nvPr>
            <p:ph type="body" sz="quarter" idx="17"/>
          </p:nvPr>
        </p:nvSpPr>
        <p:spPr>
          <a:xfrm>
            <a:off x="1559859" y="1044001"/>
            <a:ext cx="7363930" cy="1030401"/>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49" name="Text Placeholder 4"/>
          <p:cNvSpPr>
            <a:spLocks noGrp="1"/>
          </p:cNvSpPr>
          <p:nvPr>
            <p:ph type="body" sz="quarter" idx="18"/>
          </p:nvPr>
        </p:nvSpPr>
        <p:spPr>
          <a:xfrm>
            <a:off x="1559860" y="2232481"/>
            <a:ext cx="7363930" cy="1002286"/>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50" name="Text Placeholder 4"/>
          <p:cNvSpPr>
            <a:spLocks noGrp="1"/>
          </p:cNvSpPr>
          <p:nvPr>
            <p:ph type="body" sz="quarter" idx="20"/>
          </p:nvPr>
        </p:nvSpPr>
        <p:spPr>
          <a:xfrm>
            <a:off x="1559860" y="3417286"/>
            <a:ext cx="7363930" cy="1030399"/>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51" name="Text Placeholder 4"/>
          <p:cNvSpPr>
            <a:spLocks noGrp="1"/>
          </p:cNvSpPr>
          <p:nvPr>
            <p:ph type="body" sz="quarter" idx="21"/>
          </p:nvPr>
        </p:nvSpPr>
        <p:spPr>
          <a:xfrm>
            <a:off x="1559860" y="4616348"/>
            <a:ext cx="7363930" cy="1002286"/>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7"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882341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4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
        <p:nvSpPr>
          <p:cNvPr id="20" name="Text Placeholder 2"/>
          <p:cNvSpPr>
            <a:spLocks noGrp="1"/>
          </p:cNvSpPr>
          <p:nvPr>
            <p:ph type="body" idx="11"/>
          </p:nvPr>
        </p:nvSpPr>
        <p:spPr>
          <a:xfrm>
            <a:off x="201930" y="1044000"/>
            <a:ext cx="1273187" cy="86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1" name="Text Placeholder 2"/>
          <p:cNvSpPr>
            <a:spLocks noGrp="1"/>
          </p:cNvSpPr>
          <p:nvPr>
            <p:ph type="body" idx="14"/>
          </p:nvPr>
        </p:nvSpPr>
        <p:spPr>
          <a:xfrm>
            <a:off x="201930" y="1965587"/>
            <a:ext cx="1273187" cy="86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2" name="Text Placeholder 2"/>
          <p:cNvSpPr>
            <a:spLocks noGrp="1"/>
          </p:cNvSpPr>
          <p:nvPr>
            <p:ph type="body" idx="16"/>
          </p:nvPr>
        </p:nvSpPr>
        <p:spPr>
          <a:xfrm>
            <a:off x="201930" y="2906224"/>
            <a:ext cx="1273187" cy="86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5" name="Text Placeholder 4"/>
          <p:cNvSpPr>
            <a:spLocks noGrp="1"/>
          </p:cNvSpPr>
          <p:nvPr>
            <p:ph type="body" sz="quarter" idx="17"/>
          </p:nvPr>
        </p:nvSpPr>
        <p:spPr>
          <a:xfrm>
            <a:off x="1559859" y="1044001"/>
            <a:ext cx="7363930" cy="864000"/>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7" name="Text Placeholder 4"/>
          <p:cNvSpPr>
            <a:spLocks noGrp="1"/>
          </p:cNvSpPr>
          <p:nvPr>
            <p:ph type="body" sz="quarter" idx="18"/>
          </p:nvPr>
        </p:nvSpPr>
        <p:spPr>
          <a:xfrm>
            <a:off x="1559860" y="1970423"/>
            <a:ext cx="7363930" cy="864000"/>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1" name="Text Placeholder 4"/>
          <p:cNvSpPr>
            <a:spLocks noGrp="1"/>
          </p:cNvSpPr>
          <p:nvPr>
            <p:ph type="body" sz="quarter" idx="19"/>
          </p:nvPr>
        </p:nvSpPr>
        <p:spPr>
          <a:xfrm>
            <a:off x="1559860" y="2906225"/>
            <a:ext cx="7363930" cy="864000"/>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2" name="Text Placeholder 2"/>
          <p:cNvSpPr>
            <a:spLocks noGrp="1"/>
          </p:cNvSpPr>
          <p:nvPr>
            <p:ph type="body" idx="20"/>
          </p:nvPr>
        </p:nvSpPr>
        <p:spPr>
          <a:xfrm>
            <a:off x="201929" y="3856803"/>
            <a:ext cx="1273187" cy="86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3" name="Text Placeholder 2"/>
          <p:cNvSpPr>
            <a:spLocks noGrp="1"/>
          </p:cNvSpPr>
          <p:nvPr>
            <p:ph type="body" idx="21"/>
          </p:nvPr>
        </p:nvSpPr>
        <p:spPr>
          <a:xfrm>
            <a:off x="201929" y="4806965"/>
            <a:ext cx="1273187" cy="86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4" name="Text Placeholder 4"/>
          <p:cNvSpPr>
            <a:spLocks noGrp="1"/>
          </p:cNvSpPr>
          <p:nvPr>
            <p:ph type="body" sz="quarter" idx="22"/>
          </p:nvPr>
        </p:nvSpPr>
        <p:spPr>
          <a:xfrm>
            <a:off x="1559859" y="3861639"/>
            <a:ext cx="7363930" cy="864000"/>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5" name="Text Placeholder 4"/>
          <p:cNvSpPr>
            <a:spLocks noGrp="1"/>
          </p:cNvSpPr>
          <p:nvPr>
            <p:ph type="body" sz="quarter" idx="23"/>
          </p:nvPr>
        </p:nvSpPr>
        <p:spPr>
          <a:xfrm>
            <a:off x="1559859" y="4806966"/>
            <a:ext cx="7363930" cy="864000"/>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1528498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9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u="none"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EEEEEE"/>
                </a:solidFill>
              </a:defRPr>
            </a:lvl1pPr>
          </a:lstStyle>
          <a:p>
            <a:pPr lvl="0"/>
            <a:r>
              <a:rPr lang="en-US" dirty="0"/>
              <a:t>Footer</a:t>
            </a:r>
          </a:p>
        </p:txBody>
      </p:sp>
      <p:sp>
        <p:nvSpPr>
          <p:cNvPr id="19" name="Text Placeholder 4"/>
          <p:cNvSpPr>
            <a:spLocks noGrp="1"/>
          </p:cNvSpPr>
          <p:nvPr>
            <p:ph type="body" sz="quarter" idx="14"/>
          </p:nvPr>
        </p:nvSpPr>
        <p:spPr>
          <a:xfrm>
            <a:off x="201930" y="1012825"/>
            <a:ext cx="8713470" cy="4545013"/>
          </a:xfrm>
          <a:prstGeom prst="rect">
            <a:avLst/>
          </a:prstGeom>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8"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673746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7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7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15"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
        <p:nvSpPr>
          <p:cNvPr id="17" name="Text Placeholder 2"/>
          <p:cNvSpPr>
            <a:spLocks noGrp="1"/>
          </p:cNvSpPr>
          <p:nvPr>
            <p:ph type="body" idx="11"/>
          </p:nvPr>
        </p:nvSpPr>
        <p:spPr>
          <a:xfrm>
            <a:off x="201930" y="1044000"/>
            <a:ext cx="1273187" cy="86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8" name="Text Placeholder 2"/>
          <p:cNvSpPr>
            <a:spLocks noGrp="1"/>
          </p:cNvSpPr>
          <p:nvPr>
            <p:ph type="body" idx="14"/>
          </p:nvPr>
        </p:nvSpPr>
        <p:spPr>
          <a:xfrm>
            <a:off x="201930" y="1965587"/>
            <a:ext cx="1273187" cy="86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0" name="Text Placeholder 2"/>
          <p:cNvSpPr>
            <a:spLocks noGrp="1"/>
          </p:cNvSpPr>
          <p:nvPr>
            <p:ph type="body" idx="16"/>
          </p:nvPr>
        </p:nvSpPr>
        <p:spPr>
          <a:xfrm>
            <a:off x="201930" y="2906224"/>
            <a:ext cx="1273187" cy="86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1" name="Text Placeholder 4"/>
          <p:cNvSpPr>
            <a:spLocks noGrp="1"/>
          </p:cNvSpPr>
          <p:nvPr>
            <p:ph type="body" sz="quarter" idx="17"/>
          </p:nvPr>
        </p:nvSpPr>
        <p:spPr>
          <a:xfrm>
            <a:off x="1559859" y="1044001"/>
            <a:ext cx="7363930" cy="864000"/>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2" name="Text Placeholder 4"/>
          <p:cNvSpPr>
            <a:spLocks noGrp="1"/>
          </p:cNvSpPr>
          <p:nvPr>
            <p:ph type="body" sz="quarter" idx="18"/>
          </p:nvPr>
        </p:nvSpPr>
        <p:spPr>
          <a:xfrm>
            <a:off x="1559860" y="1970423"/>
            <a:ext cx="7363930" cy="864000"/>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4" name="Text Placeholder 4"/>
          <p:cNvSpPr>
            <a:spLocks noGrp="1"/>
          </p:cNvSpPr>
          <p:nvPr>
            <p:ph type="body" sz="quarter" idx="19"/>
          </p:nvPr>
        </p:nvSpPr>
        <p:spPr>
          <a:xfrm>
            <a:off x="1559860" y="2906225"/>
            <a:ext cx="7363930" cy="864000"/>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26" name="Text Placeholder 2"/>
          <p:cNvSpPr>
            <a:spLocks noGrp="1"/>
          </p:cNvSpPr>
          <p:nvPr>
            <p:ph type="body" idx="20"/>
          </p:nvPr>
        </p:nvSpPr>
        <p:spPr>
          <a:xfrm>
            <a:off x="201929" y="3856803"/>
            <a:ext cx="1273187" cy="86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7" name="Text Placeholder 2"/>
          <p:cNvSpPr>
            <a:spLocks noGrp="1"/>
          </p:cNvSpPr>
          <p:nvPr>
            <p:ph type="body" idx="21"/>
          </p:nvPr>
        </p:nvSpPr>
        <p:spPr>
          <a:xfrm>
            <a:off x="201929" y="4806965"/>
            <a:ext cx="1273187" cy="864000"/>
          </a:xfrm>
          <a:prstGeom prst="rect">
            <a:avLst/>
          </a:prstGeom>
          <a:solidFill>
            <a:schemeClr val="tx1"/>
          </a:solidFill>
        </p:spPr>
        <p:txBody>
          <a:bodyPr lIns="91440" tIns="45720" rIns="91440" bIns="45720" anchor="ctr"/>
          <a:lstStyle>
            <a:lvl1pPr marL="0" indent="0" algn="ctr">
              <a:spcBef>
                <a:spcPts val="0"/>
              </a:spcBef>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8" name="Text Placeholder 4"/>
          <p:cNvSpPr>
            <a:spLocks noGrp="1"/>
          </p:cNvSpPr>
          <p:nvPr>
            <p:ph type="body" sz="quarter" idx="22"/>
          </p:nvPr>
        </p:nvSpPr>
        <p:spPr>
          <a:xfrm>
            <a:off x="1559859" y="3861639"/>
            <a:ext cx="7363930" cy="864000"/>
          </a:xfrm>
          <a:prstGeom prst="rect">
            <a:avLst/>
          </a:prstGeom>
          <a:no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30" name="Text Placeholder 4"/>
          <p:cNvSpPr>
            <a:spLocks noGrp="1"/>
          </p:cNvSpPr>
          <p:nvPr>
            <p:ph type="body" sz="quarter" idx="23"/>
          </p:nvPr>
        </p:nvSpPr>
        <p:spPr>
          <a:xfrm>
            <a:off x="1559859" y="4806966"/>
            <a:ext cx="7363930" cy="864000"/>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135898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0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29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7" name="Text Placeholder 2"/>
          <p:cNvSpPr>
            <a:spLocks noGrp="1"/>
          </p:cNvSpPr>
          <p:nvPr>
            <p:ph type="body" idx="17"/>
          </p:nvPr>
        </p:nvSpPr>
        <p:spPr>
          <a:xfrm>
            <a:off x="4831519" y="1044000"/>
            <a:ext cx="4092270"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2" name="Text Placeholder 2"/>
          <p:cNvSpPr>
            <a:spLocks noGrp="1"/>
          </p:cNvSpPr>
          <p:nvPr>
            <p:ph type="body" idx="18"/>
          </p:nvPr>
        </p:nvSpPr>
        <p:spPr>
          <a:xfrm>
            <a:off x="201929" y="1044000"/>
            <a:ext cx="4353038" cy="413204"/>
          </a:xfrm>
          <a:prstGeom prst="homePlate">
            <a:avLst>
              <a:gd name="adj" fmla="val 61326"/>
            </a:avLst>
          </a:prstGeom>
          <a:solidFill>
            <a:schemeClr val="tx1"/>
          </a:solidFill>
        </p:spPr>
        <p:txBody>
          <a:bodyPr lIns="91440" tIns="45720" rIns="91440" bIns="45720" anchor="ctr"/>
          <a:lstStyle>
            <a:lvl1pPr marL="0" indent="0" algn="ctr">
              <a:spcBef>
                <a:spcPts val="0"/>
              </a:spcBef>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9" name="Text Placeholder 3"/>
          <p:cNvSpPr>
            <a:spLocks noGrp="1"/>
          </p:cNvSpPr>
          <p:nvPr>
            <p:ph type="body" sz="quarter" idx="15"/>
          </p:nvPr>
        </p:nvSpPr>
        <p:spPr>
          <a:xfrm>
            <a:off x="201930" y="1582457"/>
            <a:ext cx="4050891" cy="3991737"/>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6" name="Text Placeholder 3"/>
          <p:cNvSpPr>
            <a:spLocks noGrp="1"/>
          </p:cNvSpPr>
          <p:nvPr>
            <p:ph type="body" sz="quarter" idx="19"/>
          </p:nvPr>
        </p:nvSpPr>
        <p:spPr>
          <a:xfrm>
            <a:off x="4872898" y="1582457"/>
            <a:ext cx="4050891" cy="3991737"/>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897227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1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32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19" name="Text Placeholder 2"/>
          <p:cNvSpPr>
            <a:spLocks noGrp="1"/>
          </p:cNvSpPr>
          <p:nvPr>
            <p:ph type="body" idx="17"/>
          </p:nvPr>
        </p:nvSpPr>
        <p:spPr>
          <a:xfrm>
            <a:off x="4831519" y="1044000"/>
            <a:ext cx="4092270"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6" name="Text Placeholder 2"/>
          <p:cNvSpPr>
            <a:spLocks noGrp="1"/>
          </p:cNvSpPr>
          <p:nvPr>
            <p:ph type="body" idx="18"/>
          </p:nvPr>
        </p:nvSpPr>
        <p:spPr>
          <a:xfrm>
            <a:off x="201929" y="1044000"/>
            <a:ext cx="4353038" cy="413204"/>
          </a:xfrm>
          <a:prstGeom prst="homePlate">
            <a:avLst>
              <a:gd name="adj" fmla="val 61326"/>
            </a:avLst>
          </a:prstGeom>
          <a:solidFill>
            <a:schemeClr val="tx1"/>
          </a:solidFill>
        </p:spPr>
        <p:txBody>
          <a:bodyPr lIns="91440" tIns="45720" rIns="91440" bIns="45720" anchor="ctr"/>
          <a:lstStyle>
            <a:lvl1pPr marL="0" indent="0" algn="ctr">
              <a:spcBef>
                <a:spcPts val="0"/>
              </a:spcBef>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7" name="Text Placeholder 3"/>
          <p:cNvSpPr>
            <a:spLocks noGrp="1"/>
          </p:cNvSpPr>
          <p:nvPr>
            <p:ph type="body" sz="quarter" idx="15"/>
          </p:nvPr>
        </p:nvSpPr>
        <p:spPr>
          <a:xfrm>
            <a:off x="201930" y="1582457"/>
            <a:ext cx="4050891" cy="3991737"/>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0" name="Text Placeholder 3"/>
          <p:cNvSpPr>
            <a:spLocks noGrp="1"/>
          </p:cNvSpPr>
          <p:nvPr>
            <p:ph type="body" sz="quarter" idx="19"/>
          </p:nvPr>
        </p:nvSpPr>
        <p:spPr>
          <a:xfrm>
            <a:off x="4872898" y="1582457"/>
            <a:ext cx="4050891" cy="3991737"/>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8479073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34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24" name="Text Placeholder 2"/>
          <p:cNvSpPr>
            <a:spLocks noGrp="1"/>
          </p:cNvSpPr>
          <p:nvPr>
            <p:ph type="body" idx="17"/>
          </p:nvPr>
        </p:nvSpPr>
        <p:spPr>
          <a:xfrm>
            <a:off x="3003736" y="1044000"/>
            <a:ext cx="3127283" cy="413204"/>
          </a:xfrm>
          <a:prstGeom prst="chevron">
            <a:avLst>
              <a:gd name="adj" fmla="val 57551"/>
            </a:avLst>
          </a:prstGeom>
          <a:solidFill>
            <a:schemeClr val="tx1"/>
          </a:solidFill>
        </p:spPr>
        <p:txBody>
          <a:bodyPr lIns="0" tIns="45720" rIns="0" bIns="45720" anchor="ctr"/>
          <a:lstStyle>
            <a:lvl1pPr marL="0" indent="0" algn="ctr">
              <a:spcBef>
                <a:spcPts val="0"/>
              </a:spcBef>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5" name="Text Placeholder 2"/>
          <p:cNvSpPr>
            <a:spLocks noGrp="1"/>
          </p:cNvSpPr>
          <p:nvPr>
            <p:ph type="body" idx="20"/>
          </p:nvPr>
        </p:nvSpPr>
        <p:spPr>
          <a:xfrm>
            <a:off x="201930" y="1044000"/>
            <a:ext cx="3005208" cy="413204"/>
          </a:xfrm>
          <a:prstGeom prst="homePlate">
            <a:avLst>
              <a:gd name="adj" fmla="val 61326"/>
            </a:avLst>
          </a:prstGeom>
          <a:solidFill>
            <a:schemeClr val="tx1"/>
          </a:solidFill>
        </p:spPr>
        <p:txBody>
          <a:bodyPr lIns="0" tIns="45720" rIns="0" bIns="45720" anchor="ctr"/>
          <a:lstStyle>
            <a:lvl1pPr marL="0" indent="0" algn="ctr">
              <a:spcBef>
                <a:spcPts val="0"/>
              </a:spcBef>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9" name="Text Placeholder 3"/>
          <p:cNvSpPr>
            <a:spLocks noGrp="1"/>
          </p:cNvSpPr>
          <p:nvPr>
            <p:ph type="body" sz="quarter" idx="30"/>
          </p:nvPr>
        </p:nvSpPr>
        <p:spPr>
          <a:xfrm>
            <a:off x="201929" y="1587262"/>
            <a:ext cx="2801807"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8" name="Text Placeholder 3"/>
          <p:cNvSpPr>
            <a:spLocks noGrp="1"/>
          </p:cNvSpPr>
          <p:nvPr>
            <p:ph type="body" sz="quarter" idx="31"/>
          </p:nvPr>
        </p:nvSpPr>
        <p:spPr>
          <a:xfrm>
            <a:off x="3149516" y="1587262"/>
            <a:ext cx="2801807"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9" name="Text Placeholder 3"/>
          <p:cNvSpPr>
            <a:spLocks noGrp="1"/>
          </p:cNvSpPr>
          <p:nvPr>
            <p:ph type="body" sz="quarter" idx="32"/>
          </p:nvPr>
        </p:nvSpPr>
        <p:spPr>
          <a:xfrm>
            <a:off x="6097107" y="1587262"/>
            <a:ext cx="2801807"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17" name="Text Placeholder 2"/>
          <p:cNvSpPr>
            <a:spLocks noGrp="1"/>
          </p:cNvSpPr>
          <p:nvPr>
            <p:ph type="body" idx="33"/>
          </p:nvPr>
        </p:nvSpPr>
        <p:spPr>
          <a:xfrm>
            <a:off x="5932851" y="1044000"/>
            <a:ext cx="3127283" cy="413204"/>
          </a:xfrm>
          <a:prstGeom prst="chevron">
            <a:avLst>
              <a:gd name="adj" fmla="val 57551"/>
            </a:avLst>
          </a:prstGeom>
          <a:solidFill>
            <a:schemeClr val="tx1"/>
          </a:solidFill>
        </p:spPr>
        <p:txBody>
          <a:bodyPr lIns="0" tIns="45720" rIns="0" bIns="45720" anchor="ctr"/>
          <a:lstStyle>
            <a:lvl1pPr marL="0" indent="0" algn="ctr">
              <a:spcBef>
                <a:spcPts val="0"/>
              </a:spcBef>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4240517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2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6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9" name="Text Placeholder 3"/>
          <p:cNvSpPr>
            <a:spLocks noGrp="1"/>
          </p:cNvSpPr>
          <p:nvPr>
            <p:ph type="body" sz="quarter" idx="30"/>
          </p:nvPr>
        </p:nvSpPr>
        <p:spPr>
          <a:xfrm>
            <a:off x="201929" y="1587262"/>
            <a:ext cx="2801807"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30" name="Text Placeholder 3"/>
          <p:cNvSpPr>
            <a:spLocks noGrp="1"/>
          </p:cNvSpPr>
          <p:nvPr>
            <p:ph type="body" sz="quarter" idx="31"/>
          </p:nvPr>
        </p:nvSpPr>
        <p:spPr>
          <a:xfrm>
            <a:off x="3149516" y="1587262"/>
            <a:ext cx="2801807"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31" name="Text Placeholder 3"/>
          <p:cNvSpPr>
            <a:spLocks noGrp="1"/>
          </p:cNvSpPr>
          <p:nvPr>
            <p:ph type="body" sz="quarter" idx="32"/>
          </p:nvPr>
        </p:nvSpPr>
        <p:spPr>
          <a:xfrm>
            <a:off x="6097107" y="1587262"/>
            <a:ext cx="2801807"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400">
                <a:solidFill>
                  <a:schemeClr val="tx1"/>
                </a:solidFill>
              </a:defRPr>
            </a:lvl1pPr>
            <a:lvl2pPr marL="457200" indent="-228600">
              <a:lnSpc>
                <a:spcPct val="100000"/>
              </a:lnSpc>
              <a:spcBef>
                <a:spcPts val="600"/>
              </a:spcBef>
              <a:buClr>
                <a:schemeClr val="bg2"/>
              </a:buClr>
              <a:defRPr sz="1200">
                <a:solidFill>
                  <a:schemeClr val="tx1"/>
                </a:solidFill>
              </a:defRPr>
            </a:lvl2pPr>
            <a:lvl3pPr marL="690563" indent="-228600">
              <a:spcBef>
                <a:spcPts val="600"/>
              </a:spcBef>
              <a:buClr>
                <a:schemeClr val="bg2"/>
              </a:buClr>
              <a:defRPr sz="1100">
                <a:solidFill>
                  <a:schemeClr val="tx1"/>
                </a:solidFill>
              </a:defRPr>
            </a:lvl3pPr>
          </a:lstStyle>
          <a:p>
            <a:pPr lvl="0"/>
            <a:r>
              <a:rPr lang="de-DE"/>
              <a:t>Textmasterformat bearbeiten</a:t>
            </a:r>
          </a:p>
          <a:p>
            <a:pPr lvl="1"/>
            <a:r>
              <a:rPr lang="de-DE"/>
              <a:t>Zweite Ebene</a:t>
            </a:r>
          </a:p>
          <a:p>
            <a:pPr lvl="2"/>
            <a:r>
              <a:rPr lang="de-DE"/>
              <a:t>Dritte Ebene</a:t>
            </a:r>
          </a:p>
        </p:txBody>
      </p:sp>
      <p:sp>
        <p:nvSpPr>
          <p:cNvPr id="22" name="Text Placeholder 2"/>
          <p:cNvSpPr>
            <a:spLocks noGrp="1"/>
          </p:cNvSpPr>
          <p:nvPr>
            <p:ph type="body" idx="17"/>
          </p:nvPr>
        </p:nvSpPr>
        <p:spPr>
          <a:xfrm>
            <a:off x="3003736" y="1044000"/>
            <a:ext cx="3127283" cy="413204"/>
          </a:xfrm>
          <a:prstGeom prst="chevron">
            <a:avLst>
              <a:gd name="adj" fmla="val 57551"/>
            </a:avLst>
          </a:prstGeom>
          <a:solidFill>
            <a:schemeClr val="tx1"/>
          </a:solidFill>
        </p:spPr>
        <p:txBody>
          <a:bodyPr lIns="0" tIns="45720" rIns="0" bIns="45720" anchor="ctr"/>
          <a:lstStyle>
            <a:lvl1pPr marL="0" indent="0" algn="ctr">
              <a:spcBef>
                <a:spcPts val="0"/>
              </a:spcBef>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4" name="Text Placeholder 2"/>
          <p:cNvSpPr>
            <a:spLocks noGrp="1"/>
          </p:cNvSpPr>
          <p:nvPr>
            <p:ph type="body" idx="20"/>
          </p:nvPr>
        </p:nvSpPr>
        <p:spPr>
          <a:xfrm>
            <a:off x="201930" y="1044000"/>
            <a:ext cx="3005208" cy="413204"/>
          </a:xfrm>
          <a:prstGeom prst="homePlate">
            <a:avLst>
              <a:gd name="adj" fmla="val 61326"/>
            </a:avLst>
          </a:prstGeom>
          <a:solidFill>
            <a:schemeClr val="tx1"/>
          </a:solidFill>
        </p:spPr>
        <p:txBody>
          <a:bodyPr lIns="0" tIns="45720" rIns="0" bIns="45720" anchor="ctr"/>
          <a:lstStyle>
            <a:lvl1pPr marL="0" indent="0" algn="ctr">
              <a:spcBef>
                <a:spcPts val="0"/>
              </a:spcBef>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9" name="Text Placeholder 2"/>
          <p:cNvSpPr>
            <a:spLocks noGrp="1"/>
          </p:cNvSpPr>
          <p:nvPr>
            <p:ph type="body" idx="33"/>
          </p:nvPr>
        </p:nvSpPr>
        <p:spPr>
          <a:xfrm>
            <a:off x="5934368" y="1044000"/>
            <a:ext cx="3127283" cy="413204"/>
          </a:xfrm>
          <a:prstGeom prst="chevron">
            <a:avLst>
              <a:gd name="adj" fmla="val 57551"/>
            </a:avLst>
          </a:prstGeom>
          <a:solidFill>
            <a:schemeClr val="tx1"/>
          </a:solidFill>
        </p:spPr>
        <p:txBody>
          <a:bodyPr lIns="0" tIns="45720" rIns="0" bIns="45720" anchor="ctr"/>
          <a:lstStyle>
            <a:lvl1pPr marL="0" indent="0" algn="ctr">
              <a:spcBef>
                <a:spcPts val="0"/>
              </a:spcBef>
              <a:buNone/>
              <a:defRPr sz="1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5"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850363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739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EFFFF"/>
              </a:solidFill>
              <a:effectLst/>
              <a:uLnTx/>
              <a:uFillTx/>
              <a:latin typeface="Roboto"/>
              <a:ea typeface="+mn-ea"/>
              <a:cs typeface="+mn-cs"/>
              <a:sym typeface="Roboto"/>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2" name="Text Placeholder 2"/>
          <p:cNvSpPr>
            <a:spLocks noGrp="1"/>
          </p:cNvSpPr>
          <p:nvPr>
            <p:ph type="body" idx="17"/>
          </p:nvPr>
        </p:nvSpPr>
        <p:spPr>
          <a:xfrm>
            <a:off x="1695551" y="1044000"/>
            <a:ext cx="1524429"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6" name="Text Placeholder 2"/>
          <p:cNvSpPr>
            <a:spLocks noGrp="1"/>
          </p:cNvSpPr>
          <p:nvPr>
            <p:ph type="body" idx="20"/>
          </p:nvPr>
        </p:nvSpPr>
        <p:spPr>
          <a:xfrm>
            <a:off x="201929" y="1044000"/>
            <a:ext cx="1594196" cy="413204"/>
          </a:xfrm>
          <a:prstGeom prst="homePlate">
            <a:avLst>
              <a:gd name="adj" fmla="val 61326"/>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7" name="Text Placeholder 2"/>
          <p:cNvSpPr>
            <a:spLocks noGrp="1"/>
          </p:cNvSpPr>
          <p:nvPr>
            <p:ph type="body" idx="18"/>
          </p:nvPr>
        </p:nvSpPr>
        <p:spPr>
          <a:xfrm>
            <a:off x="4543261" y="1044000"/>
            <a:ext cx="1524429"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8" name="Text Placeholder 2"/>
          <p:cNvSpPr>
            <a:spLocks noGrp="1"/>
          </p:cNvSpPr>
          <p:nvPr>
            <p:ph type="body" idx="21"/>
          </p:nvPr>
        </p:nvSpPr>
        <p:spPr>
          <a:xfrm>
            <a:off x="3119406" y="1044000"/>
            <a:ext cx="1524429"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9" name="Text Placeholder 2"/>
          <p:cNvSpPr>
            <a:spLocks noGrp="1"/>
          </p:cNvSpPr>
          <p:nvPr>
            <p:ph type="body" idx="22"/>
          </p:nvPr>
        </p:nvSpPr>
        <p:spPr>
          <a:xfrm>
            <a:off x="5967116" y="1044000"/>
            <a:ext cx="1524429"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3" name="Text Placeholder 2"/>
          <p:cNvSpPr>
            <a:spLocks noGrp="1"/>
          </p:cNvSpPr>
          <p:nvPr>
            <p:ph type="body" idx="24"/>
          </p:nvPr>
        </p:nvSpPr>
        <p:spPr>
          <a:xfrm>
            <a:off x="7390971" y="1044000"/>
            <a:ext cx="1524429"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1"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ext Placeholder 3"/>
          <p:cNvSpPr>
            <a:spLocks noGrp="1"/>
          </p:cNvSpPr>
          <p:nvPr>
            <p:ph type="body" sz="quarter" idx="30"/>
          </p:nvPr>
        </p:nvSpPr>
        <p:spPr>
          <a:xfrm>
            <a:off x="201929"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35" name="Text Placeholder 3"/>
          <p:cNvSpPr>
            <a:spLocks noGrp="1"/>
          </p:cNvSpPr>
          <p:nvPr>
            <p:ph type="body" sz="quarter" idx="31"/>
          </p:nvPr>
        </p:nvSpPr>
        <p:spPr>
          <a:xfrm>
            <a:off x="1669451"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36" name="Text Placeholder 3"/>
          <p:cNvSpPr>
            <a:spLocks noGrp="1"/>
          </p:cNvSpPr>
          <p:nvPr>
            <p:ph type="body" sz="quarter" idx="32"/>
          </p:nvPr>
        </p:nvSpPr>
        <p:spPr>
          <a:xfrm>
            <a:off x="3136973"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37" name="Text Placeholder 3"/>
          <p:cNvSpPr>
            <a:spLocks noGrp="1"/>
          </p:cNvSpPr>
          <p:nvPr>
            <p:ph type="body" sz="quarter" idx="33"/>
          </p:nvPr>
        </p:nvSpPr>
        <p:spPr>
          <a:xfrm>
            <a:off x="4604495"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38" name="Text Placeholder 3"/>
          <p:cNvSpPr>
            <a:spLocks noGrp="1"/>
          </p:cNvSpPr>
          <p:nvPr>
            <p:ph type="body" sz="quarter" idx="34"/>
          </p:nvPr>
        </p:nvSpPr>
        <p:spPr>
          <a:xfrm>
            <a:off x="6072017"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42" name="Text Placeholder 3"/>
          <p:cNvSpPr>
            <a:spLocks noGrp="1"/>
          </p:cNvSpPr>
          <p:nvPr>
            <p:ph type="body" sz="quarter" idx="35"/>
          </p:nvPr>
        </p:nvSpPr>
        <p:spPr>
          <a:xfrm>
            <a:off x="7539541"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19"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1335624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3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841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7" name="Text Placeholder 2"/>
          <p:cNvSpPr>
            <a:spLocks noGrp="1"/>
          </p:cNvSpPr>
          <p:nvPr>
            <p:ph type="body" idx="17"/>
          </p:nvPr>
        </p:nvSpPr>
        <p:spPr>
          <a:xfrm>
            <a:off x="1695551" y="1044000"/>
            <a:ext cx="1524429"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8" name="Text Placeholder 2"/>
          <p:cNvSpPr>
            <a:spLocks noGrp="1"/>
          </p:cNvSpPr>
          <p:nvPr>
            <p:ph type="body" idx="20"/>
          </p:nvPr>
        </p:nvSpPr>
        <p:spPr>
          <a:xfrm>
            <a:off x="201929" y="1044000"/>
            <a:ext cx="1594196" cy="413204"/>
          </a:xfrm>
          <a:prstGeom prst="homePlate">
            <a:avLst>
              <a:gd name="adj" fmla="val 61326"/>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9" name="Text Placeholder 2"/>
          <p:cNvSpPr>
            <a:spLocks noGrp="1"/>
          </p:cNvSpPr>
          <p:nvPr>
            <p:ph type="body" idx="18"/>
          </p:nvPr>
        </p:nvSpPr>
        <p:spPr>
          <a:xfrm>
            <a:off x="4543261" y="1044000"/>
            <a:ext cx="1524429"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0" name="Text Placeholder 2"/>
          <p:cNvSpPr>
            <a:spLocks noGrp="1"/>
          </p:cNvSpPr>
          <p:nvPr>
            <p:ph type="body" idx="21"/>
          </p:nvPr>
        </p:nvSpPr>
        <p:spPr>
          <a:xfrm>
            <a:off x="3119406" y="1044000"/>
            <a:ext cx="1524429"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1" name="Text Placeholder 2"/>
          <p:cNvSpPr>
            <a:spLocks noGrp="1"/>
          </p:cNvSpPr>
          <p:nvPr>
            <p:ph type="body" idx="22"/>
          </p:nvPr>
        </p:nvSpPr>
        <p:spPr>
          <a:xfrm>
            <a:off x="5967116" y="1044000"/>
            <a:ext cx="1524429"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6" name="Text Placeholder 2"/>
          <p:cNvSpPr>
            <a:spLocks noGrp="1"/>
          </p:cNvSpPr>
          <p:nvPr>
            <p:ph type="body" idx="24"/>
          </p:nvPr>
        </p:nvSpPr>
        <p:spPr>
          <a:xfrm>
            <a:off x="7390971" y="1044000"/>
            <a:ext cx="1524429" cy="413204"/>
          </a:xfrm>
          <a:prstGeom prst="chevron">
            <a:avLst>
              <a:gd name="adj" fmla="val 57551"/>
            </a:avLst>
          </a:prstGeom>
          <a:solidFill>
            <a:schemeClr val="tx1"/>
          </a:solidFill>
        </p:spPr>
        <p:txBody>
          <a:bodyPr lIns="91440" tIns="45720" rIns="91440" bIns="45720" anchor="ctr"/>
          <a:lstStyle>
            <a:lvl1pPr marL="0" indent="0" algn="ctr">
              <a:spcBef>
                <a:spcPts val="0"/>
              </a:spcBef>
              <a:buNone/>
              <a:defRPr sz="1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32" name="Text Placeholder 3"/>
          <p:cNvSpPr>
            <a:spLocks noGrp="1"/>
          </p:cNvSpPr>
          <p:nvPr>
            <p:ph type="body" sz="quarter" idx="30"/>
          </p:nvPr>
        </p:nvSpPr>
        <p:spPr>
          <a:xfrm>
            <a:off x="201929"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33" name="Text Placeholder 3"/>
          <p:cNvSpPr>
            <a:spLocks noGrp="1"/>
          </p:cNvSpPr>
          <p:nvPr>
            <p:ph type="body" sz="quarter" idx="31"/>
          </p:nvPr>
        </p:nvSpPr>
        <p:spPr>
          <a:xfrm>
            <a:off x="1669451"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34" name="Text Placeholder 3"/>
          <p:cNvSpPr>
            <a:spLocks noGrp="1"/>
          </p:cNvSpPr>
          <p:nvPr>
            <p:ph type="body" sz="quarter" idx="32"/>
          </p:nvPr>
        </p:nvSpPr>
        <p:spPr>
          <a:xfrm>
            <a:off x="3136973"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35" name="Text Placeholder 3"/>
          <p:cNvSpPr>
            <a:spLocks noGrp="1"/>
          </p:cNvSpPr>
          <p:nvPr>
            <p:ph type="body" sz="quarter" idx="33"/>
          </p:nvPr>
        </p:nvSpPr>
        <p:spPr>
          <a:xfrm>
            <a:off x="4604495"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37" name="Text Placeholder 3"/>
          <p:cNvSpPr>
            <a:spLocks noGrp="1"/>
          </p:cNvSpPr>
          <p:nvPr>
            <p:ph type="body" sz="quarter" idx="34"/>
          </p:nvPr>
        </p:nvSpPr>
        <p:spPr>
          <a:xfrm>
            <a:off x="6072017"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38" name="Text Placeholder 3"/>
          <p:cNvSpPr>
            <a:spLocks noGrp="1"/>
          </p:cNvSpPr>
          <p:nvPr>
            <p:ph type="body" sz="quarter" idx="35"/>
          </p:nvPr>
        </p:nvSpPr>
        <p:spPr>
          <a:xfrm>
            <a:off x="7539541" y="1587262"/>
            <a:ext cx="1375859" cy="3952926"/>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200">
                <a:solidFill>
                  <a:schemeClr val="tx1"/>
                </a:solidFill>
              </a:defRPr>
            </a:lvl1pPr>
            <a:lvl2pPr marL="457200" indent="-228600">
              <a:lnSpc>
                <a:spcPct val="100000"/>
              </a:lnSpc>
              <a:spcBef>
                <a:spcPts val="600"/>
              </a:spcBef>
              <a:buClr>
                <a:schemeClr val="bg2"/>
              </a:buClr>
              <a:defRPr sz="1100">
                <a:solidFill>
                  <a:schemeClr val="tx1"/>
                </a:solidFill>
              </a:defRPr>
            </a:lvl2pPr>
            <a:lvl3pPr marL="690563" indent="-228600">
              <a:spcBef>
                <a:spcPts val="600"/>
              </a:spcBef>
              <a:buClr>
                <a:schemeClr val="bg2"/>
              </a:buClr>
              <a:defRPr sz="1050">
                <a:solidFill>
                  <a:schemeClr val="tx1"/>
                </a:solidFill>
              </a:defRPr>
            </a:lvl3pPr>
          </a:lstStyle>
          <a:p>
            <a:pPr lvl="0"/>
            <a:r>
              <a:rPr lang="de-DE"/>
              <a:t>Textmasterformat bearbeiten</a:t>
            </a:r>
          </a:p>
          <a:p>
            <a:pPr lvl="1"/>
            <a:r>
              <a:rPr lang="de-DE"/>
              <a:t>Zweite Ebene</a:t>
            </a:r>
          </a:p>
        </p:txBody>
      </p:sp>
      <p:sp>
        <p:nvSpPr>
          <p:cNvPr id="2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854793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4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44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9" name="Text Placeholder 3"/>
          <p:cNvSpPr>
            <a:spLocks noGrp="1"/>
          </p:cNvSpPr>
          <p:nvPr>
            <p:ph type="body" sz="quarter" idx="20"/>
          </p:nvPr>
        </p:nvSpPr>
        <p:spPr>
          <a:xfrm>
            <a:off x="201931" y="1044572"/>
            <a:ext cx="4050891" cy="2308228"/>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2" name="Text Placeholder 3"/>
          <p:cNvSpPr>
            <a:spLocks noGrp="1"/>
          </p:cNvSpPr>
          <p:nvPr>
            <p:ph type="body" sz="quarter" idx="21"/>
          </p:nvPr>
        </p:nvSpPr>
        <p:spPr>
          <a:xfrm>
            <a:off x="4831520" y="1044572"/>
            <a:ext cx="4050891" cy="2308228"/>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5" name="Text Placeholder 3"/>
          <p:cNvSpPr>
            <a:spLocks noGrp="1"/>
          </p:cNvSpPr>
          <p:nvPr>
            <p:ph type="body" sz="quarter" idx="22"/>
          </p:nvPr>
        </p:nvSpPr>
        <p:spPr>
          <a:xfrm>
            <a:off x="201929" y="3559973"/>
            <a:ext cx="4050891" cy="2308228"/>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6" name="Text Placeholder 3"/>
          <p:cNvSpPr>
            <a:spLocks noGrp="1"/>
          </p:cNvSpPr>
          <p:nvPr>
            <p:ph type="body" sz="quarter" idx="23"/>
          </p:nvPr>
        </p:nvSpPr>
        <p:spPr>
          <a:xfrm>
            <a:off x="4831518" y="3559973"/>
            <a:ext cx="4050891" cy="2308228"/>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676279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5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046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19" name="Text Placeholder 3"/>
          <p:cNvSpPr>
            <a:spLocks noGrp="1"/>
          </p:cNvSpPr>
          <p:nvPr>
            <p:ph type="body" sz="quarter" idx="20"/>
          </p:nvPr>
        </p:nvSpPr>
        <p:spPr>
          <a:xfrm>
            <a:off x="201931" y="1044572"/>
            <a:ext cx="4050891" cy="2200652"/>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2" name="Text Placeholder 3"/>
          <p:cNvSpPr>
            <a:spLocks noGrp="1"/>
          </p:cNvSpPr>
          <p:nvPr>
            <p:ph type="body" sz="quarter" idx="21"/>
          </p:nvPr>
        </p:nvSpPr>
        <p:spPr>
          <a:xfrm>
            <a:off x="4831520" y="1044572"/>
            <a:ext cx="4050891" cy="2200652"/>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4" name="Text Placeholder 3"/>
          <p:cNvSpPr>
            <a:spLocks noGrp="1"/>
          </p:cNvSpPr>
          <p:nvPr>
            <p:ph type="body" sz="quarter" idx="22"/>
          </p:nvPr>
        </p:nvSpPr>
        <p:spPr>
          <a:xfrm>
            <a:off x="201929" y="3371714"/>
            <a:ext cx="4050891" cy="2308228"/>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6" name="Text Placeholder 3"/>
          <p:cNvSpPr>
            <a:spLocks noGrp="1"/>
          </p:cNvSpPr>
          <p:nvPr>
            <p:ph type="body" sz="quarter" idx="23"/>
          </p:nvPr>
        </p:nvSpPr>
        <p:spPr>
          <a:xfrm>
            <a:off x="4831518" y="3371714"/>
            <a:ext cx="4050891" cy="2308228"/>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679968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6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8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27" name="Text Placeholder 3"/>
          <p:cNvSpPr>
            <a:spLocks noGrp="1"/>
          </p:cNvSpPr>
          <p:nvPr>
            <p:ph type="body" sz="quarter" idx="22"/>
          </p:nvPr>
        </p:nvSpPr>
        <p:spPr>
          <a:xfrm>
            <a:off x="201929" y="3461361"/>
            <a:ext cx="4050891" cy="2308228"/>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8" name="Text Placeholder 3"/>
          <p:cNvSpPr>
            <a:spLocks noGrp="1"/>
          </p:cNvSpPr>
          <p:nvPr>
            <p:ph type="body" sz="quarter" idx="23"/>
          </p:nvPr>
        </p:nvSpPr>
        <p:spPr>
          <a:xfrm>
            <a:off x="4831518" y="3461361"/>
            <a:ext cx="4050891" cy="2308228"/>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9" name="Text Placeholder 3"/>
          <p:cNvSpPr>
            <a:spLocks noGrp="1"/>
          </p:cNvSpPr>
          <p:nvPr>
            <p:ph type="body" sz="quarter" idx="24"/>
          </p:nvPr>
        </p:nvSpPr>
        <p:spPr>
          <a:xfrm>
            <a:off x="201929" y="1023309"/>
            <a:ext cx="4050891" cy="2308228"/>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0" name="Text Placeholder 3"/>
          <p:cNvSpPr>
            <a:spLocks noGrp="1"/>
          </p:cNvSpPr>
          <p:nvPr>
            <p:ph type="body" sz="quarter" idx="25"/>
          </p:nvPr>
        </p:nvSpPr>
        <p:spPr>
          <a:xfrm>
            <a:off x="4831518" y="1023309"/>
            <a:ext cx="4050891" cy="2308228"/>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4172071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1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u="none" dirty="0">
                <a:solidFill>
                  <a:schemeClr val="bg2"/>
                </a:solidFill>
              </a:defRPr>
            </a:lvl1pPr>
          </a:lstStyle>
          <a:p>
            <a:pPr lvl="0"/>
            <a:r>
              <a:rPr lang="en-US" dirty="0"/>
              <a:t>Click to edit master title style</a:t>
            </a:r>
          </a:p>
        </p:txBody>
      </p:sp>
      <p:sp>
        <p:nvSpPr>
          <p:cNvPr id="5" name="Text Placeholder 4"/>
          <p:cNvSpPr>
            <a:spLocks noGrp="1"/>
          </p:cNvSpPr>
          <p:nvPr>
            <p:ph type="body" sz="quarter" idx="14"/>
          </p:nvPr>
        </p:nvSpPr>
        <p:spPr>
          <a:xfrm>
            <a:off x="201930" y="1012825"/>
            <a:ext cx="8713470" cy="4545013"/>
          </a:xfrm>
          <a:prstGeom prst="rect">
            <a:avLst/>
          </a:prstGeom>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0"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
        <p:nvSpPr>
          <p:cNvPr id="9" name="Textplatzhalter 2">
            <a:extLst>
              <a:ext uri="{FF2B5EF4-FFF2-40B4-BE49-F238E27FC236}">
                <a16:creationId xmlns:a16="http://schemas.microsoft.com/office/drawing/2014/main" id="{DE152A37-E7CB-4481-A2F3-0A9AD8AF0B1E}"/>
              </a:ext>
            </a:extLst>
          </p:cNvPr>
          <p:cNvSpPr>
            <a:spLocks noGrp="1"/>
          </p:cNvSpPr>
          <p:nvPr>
            <p:ph type="body" sz="quarter" idx="15"/>
          </p:nvPr>
        </p:nvSpPr>
        <p:spPr>
          <a:xfrm>
            <a:off x="201929" y="6448502"/>
            <a:ext cx="3741738" cy="390713"/>
          </a:xfrm>
          <a:prstGeom prst="rect">
            <a:avLst/>
          </a:prstGeo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9121607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7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51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9" name="Text Placeholder 3"/>
          <p:cNvSpPr>
            <a:spLocks noGrp="1"/>
          </p:cNvSpPr>
          <p:nvPr>
            <p:ph type="body" sz="quarter" idx="22"/>
          </p:nvPr>
        </p:nvSpPr>
        <p:spPr>
          <a:xfrm>
            <a:off x="201929" y="3461361"/>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0" name="Text Placeholder 3"/>
          <p:cNvSpPr>
            <a:spLocks noGrp="1"/>
          </p:cNvSpPr>
          <p:nvPr>
            <p:ph type="body" sz="quarter" idx="23"/>
          </p:nvPr>
        </p:nvSpPr>
        <p:spPr>
          <a:xfrm>
            <a:off x="4831518" y="3461361"/>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1" name="Text Placeholder 3"/>
          <p:cNvSpPr>
            <a:spLocks noGrp="1"/>
          </p:cNvSpPr>
          <p:nvPr>
            <p:ph type="body" sz="quarter" idx="24"/>
          </p:nvPr>
        </p:nvSpPr>
        <p:spPr>
          <a:xfrm>
            <a:off x="201929" y="1023309"/>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2" name="Text Placeholder 3"/>
          <p:cNvSpPr>
            <a:spLocks noGrp="1"/>
          </p:cNvSpPr>
          <p:nvPr>
            <p:ph type="body" sz="quarter" idx="25"/>
          </p:nvPr>
        </p:nvSpPr>
        <p:spPr>
          <a:xfrm>
            <a:off x="4831518" y="1023309"/>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2150923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8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353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28" name="Text Placeholder 3"/>
          <p:cNvSpPr>
            <a:spLocks noGrp="1"/>
          </p:cNvSpPr>
          <p:nvPr>
            <p:ph type="body" sz="quarter" idx="22"/>
          </p:nvPr>
        </p:nvSpPr>
        <p:spPr>
          <a:xfrm>
            <a:off x="201929" y="3461361"/>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9" name="Text Placeholder 3"/>
          <p:cNvSpPr>
            <a:spLocks noGrp="1"/>
          </p:cNvSpPr>
          <p:nvPr>
            <p:ph type="body" sz="quarter" idx="23"/>
          </p:nvPr>
        </p:nvSpPr>
        <p:spPr>
          <a:xfrm>
            <a:off x="4831518" y="3461361"/>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0" name="Text Placeholder 3"/>
          <p:cNvSpPr>
            <a:spLocks noGrp="1"/>
          </p:cNvSpPr>
          <p:nvPr>
            <p:ph type="body" sz="quarter" idx="24"/>
          </p:nvPr>
        </p:nvSpPr>
        <p:spPr>
          <a:xfrm>
            <a:off x="201929" y="1023309"/>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1" name="Text Placeholder 3"/>
          <p:cNvSpPr>
            <a:spLocks noGrp="1"/>
          </p:cNvSpPr>
          <p:nvPr>
            <p:ph type="body" sz="quarter" idx="25"/>
          </p:nvPr>
        </p:nvSpPr>
        <p:spPr>
          <a:xfrm>
            <a:off x="4831518" y="1023309"/>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930922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9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56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8" name="Text Placeholder 3"/>
          <p:cNvSpPr>
            <a:spLocks noGrp="1"/>
          </p:cNvSpPr>
          <p:nvPr>
            <p:ph type="body" sz="quarter" idx="22"/>
          </p:nvPr>
        </p:nvSpPr>
        <p:spPr>
          <a:xfrm>
            <a:off x="201929" y="3461361"/>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9" name="Text Placeholder 3"/>
          <p:cNvSpPr>
            <a:spLocks noGrp="1"/>
          </p:cNvSpPr>
          <p:nvPr>
            <p:ph type="body" sz="quarter" idx="23"/>
          </p:nvPr>
        </p:nvSpPr>
        <p:spPr>
          <a:xfrm>
            <a:off x="4831518" y="3461361"/>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0" name="Text Placeholder 3"/>
          <p:cNvSpPr>
            <a:spLocks noGrp="1"/>
          </p:cNvSpPr>
          <p:nvPr>
            <p:ph type="body" sz="quarter" idx="24"/>
          </p:nvPr>
        </p:nvSpPr>
        <p:spPr>
          <a:xfrm>
            <a:off x="201929" y="1023309"/>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2" name="Text Placeholder 3"/>
          <p:cNvSpPr>
            <a:spLocks noGrp="1"/>
          </p:cNvSpPr>
          <p:nvPr>
            <p:ph type="body" sz="quarter" idx="25"/>
          </p:nvPr>
        </p:nvSpPr>
        <p:spPr>
          <a:xfrm>
            <a:off x="4831518" y="1023309"/>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659737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1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58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28" name="Text Placeholder 3"/>
          <p:cNvSpPr>
            <a:spLocks noGrp="1"/>
          </p:cNvSpPr>
          <p:nvPr>
            <p:ph type="body" sz="quarter" idx="22"/>
          </p:nvPr>
        </p:nvSpPr>
        <p:spPr>
          <a:xfrm>
            <a:off x="201929" y="3461361"/>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9" name="Text Placeholder 3"/>
          <p:cNvSpPr>
            <a:spLocks noGrp="1"/>
          </p:cNvSpPr>
          <p:nvPr>
            <p:ph type="body" sz="quarter" idx="23"/>
          </p:nvPr>
        </p:nvSpPr>
        <p:spPr>
          <a:xfrm>
            <a:off x="4831518" y="3461361"/>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0" name="Text Placeholder 3"/>
          <p:cNvSpPr>
            <a:spLocks noGrp="1"/>
          </p:cNvSpPr>
          <p:nvPr>
            <p:ph type="body" sz="quarter" idx="24"/>
          </p:nvPr>
        </p:nvSpPr>
        <p:spPr>
          <a:xfrm>
            <a:off x="201929" y="1023309"/>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1" name="Text Placeholder 3"/>
          <p:cNvSpPr>
            <a:spLocks noGrp="1"/>
          </p:cNvSpPr>
          <p:nvPr>
            <p:ph type="body" sz="quarter" idx="25"/>
          </p:nvPr>
        </p:nvSpPr>
        <p:spPr>
          <a:xfrm>
            <a:off x="4831518" y="1023309"/>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071323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2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60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8" name="Text Placeholder 3"/>
          <p:cNvSpPr>
            <a:spLocks noGrp="1"/>
          </p:cNvSpPr>
          <p:nvPr>
            <p:ph type="body" sz="quarter" idx="22"/>
          </p:nvPr>
        </p:nvSpPr>
        <p:spPr>
          <a:xfrm>
            <a:off x="201929" y="3461361"/>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9" name="Text Placeholder 3"/>
          <p:cNvSpPr>
            <a:spLocks noGrp="1"/>
          </p:cNvSpPr>
          <p:nvPr>
            <p:ph type="body" sz="quarter" idx="23"/>
          </p:nvPr>
        </p:nvSpPr>
        <p:spPr>
          <a:xfrm>
            <a:off x="4831518" y="3461361"/>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0" name="Text Placeholder 3"/>
          <p:cNvSpPr>
            <a:spLocks noGrp="1"/>
          </p:cNvSpPr>
          <p:nvPr>
            <p:ph type="body" sz="quarter" idx="24"/>
          </p:nvPr>
        </p:nvSpPr>
        <p:spPr>
          <a:xfrm>
            <a:off x="201929" y="1023309"/>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32" name="Text Placeholder 3"/>
          <p:cNvSpPr>
            <a:spLocks noGrp="1"/>
          </p:cNvSpPr>
          <p:nvPr>
            <p:ph type="body" sz="quarter" idx="25"/>
          </p:nvPr>
        </p:nvSpPr>
        <p:spPr>
          <a:xfrm>
            <a:off x="4831518" y="1023309"/>
            <a:ext cx="4050891" cy="2244163"/>
          </a:xfrm>
          <a:prstGeom prst="rect">
            <a:avLst/>
          </a:prstGeom>
          <a:no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3"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2393186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0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63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25" name="Text Placeholder 3"/>
          <p:cNvSpPr>
            <a:spLocks noGrp="1"/>
          </p:cNvSpPr>
          <p:nvPr>
            <p:ph type="body" sz="quarter" idx="22"/>
          </p:nvPr>
        </p:nvSpPr>
        <p:spPr>
          <a:xfrm>
            <a:off x="201929" y="4177550"/>
            <a:ext cx="4050891" cy="1985171"/>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6" name="Text Placeholder 3"/>
          <p:cNvSpPr>
            <a:spLocks noGrp="1"/>
          </p:cNvSpPr>
          <p:nvPr>
            <p:ph type="body" sz="quarter" idx="23"/>
          </p:nvPr>
        </p:nvSpPr>
        <p:spPr>
          <a:xfrm>
            <a:off x="4831518" y="4177550"/>
            <a:ext cx="4050891" cy="1985171"/>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9"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292171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1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65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2" name="Text Placeholder 3"/>
          <p:cNvSpPr>
            <a:spLocks noGrp="1"/>
          </p:cNvSpPr>
          <p:nvPr>
            <p:ph type="body" sz="quarter" idx="22"/>
          </p:nvPr>
        </p:nvSpPr>
        <p:spPr>
          <a:xfrm>
            <a:off x="201929" y="3720353"/>
            <a:ext cx="4050891" cy="1985171"/>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4" name="Text Placeholder 3"/>
          <p:cNvSpPr>
            <a:spLocks noGrp="1"/>
          </p:cNvSpPr>
          <p:nvPr>
            <p:ph type="body" sz="quarter" idx="23"/>
          </p:nvPr>
        </p:nvSpPr>
        <p:spPr>
          <a:xfrm>
            <a:off x="4831518" y="3720353"/>
            <a:ext cx="4050891" cy="1985171"/>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2785228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2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68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13B3B"/>
              </a:solidFill>
              <a:effectLst/>
              <a:uLnTx/>
              <a:uFillTx/>
              <a:latin typeface="Calibri" panose="020F0502020204030204"/>
              <a:ea typeface="+mn-ea"/>
              <a:cs typeface="+mn-cs"/>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22" name="Text Placeholder 3"/>
          <p:cNvSpPr>
            <a:spLocks noGrp="1"/>
          </p:cNvSpPr>
          <p:nvPr>
            <p:ph type="body" sz="quarter" idx="23"/>
          </p:nvPr>
        </p:nvSpPr>
        <p:spPr>
          <a:xfrm>
            <a:off x="4831518" y="3461361"/>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6" name="Text Placeholder 3"/>
          <p:cNvSpPr>
            <a:spLocks noGrp="1"/>
          </p:cNvSpPr>
          <p:nvPr>
            <p:ph type="body" sz="quarter" idx="25"/>
          </p:nvPr>
        </p:nvSpPr>
        <p:spPr>
          <a:xfrm>
            <a:off x="4831518" y="1023309"/>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9"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5697559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3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70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26" name="Text Placeholder 3"/>
          <p:cNvSpPr>
            <a:spLocks noGrp="1"/>
          </p:cNvSpPr>
          <p:nvPr>
            <p:ph type="body" sz="quarter" idx="23"/>
          </p:nvPr>
        </p:nvSpPr>
        <p:spPr>
          <a:xfrm>
            <a:off x="4831518" y="3461361"/>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28" name="Text Placeholder 3"/>
          <p:cNvSpPr>
            <a:spLocks noGrp="1"/>
          </p:cNvSpPr>
          <p:nvPr>
            <p:ph type="body" sz="quarter" idx="25"/>
          </p:nvPr>
        </p:nvSpPr>
        <p:spPr>
          <a:xfrm>
            <a:off x="4831518" y="1023309"/>
            <a:ext cx="4050891" cy="2244163"/>
          </a:xfrm>
          <a:prstGeom prst="rect">
            <a:avLst/>
          </a:prstGeom>
          <a:solidFill>
            <a:schemeClr val="tx1">
              <a:lumMod val="20000"/>
              <a:lumOff val="80000"/>
            </a:schemeClr>
          </a:solidFill>
        </p:spPr>
        <p:txBody>
          <a:bodyPr/>
          <a:lstStyle>
            <a:lvl1pPr marL="233363" indent="-233363">
              <a:lnSpc>
                <a:spcPct val="100000"/>
              </a:lnSpc>
              <a:spcBef>
                <a:spcPts val="2400"/>
              </a:spcBef>
              <a:buClr>
                <a:schemeClr val="bg2"/>
              </a:buClr>
              <a:buFont typeface="Wingdings" panose="05000000000000000000" pitchFamily="2" charset="2"/>
              <a:buChar char="Ø"/>
              <a:defRPr sz="1600">
                <a:solidFill>
                  <a:schemeClr val="tx1"/>
                </a:solidFill>
              </a:defRPr>
            </a:lvl1pPr>
            <a:lvl2pPr marL="457200" indent="-228600">
              <a:lnSpc>
                <a:spcPct val="100000"/>
              </a:lnSpc>
              <a:spcBef>
                <a:spcPts val="600"/>
              </a:spcBef>
              <a:buClr>
                <a:schemeClr val="bg2"/>
              </a:buClr>
              <a:defRPr sz="1400">
                <a:solidFill>
                  <a:schemeClr val="tx1"/>
                </a:solidFill>
              </a:defRPr>
            </a:lvl2pPr>
            <a:lvl3pPr marL="690563" indent="-228600">
              <a:spcBef>
                <a:spcPts val="600"/>
              </a:spcBef>
              <a:buClr>
                <a:schemeClr val="bg2"/>
              </a:buClr>
              <a:defRPr sz="1200">
                <a:solidFill>
                  <a:schemeClr val="tx1"/>
                </a:solidFill>
              </a:defRPr>
            </a:lvl3pPr>
          </a:lstStyle>
          <a:p>
            <a:pPr lvl="0"/>
            <a:r>
              <a:rPr lang="de-DE"/>
              <a:t>Textmasterformat bearbeiten</a:t>
            </a:r>
          </a:p>
          <a:p>
            <a:pPr lvl="1"/>
            <a:r>
              <a:rPr lang="de-DE"/>
              <a:t>Zweite Ebene</a:t>
            </a:r>
          </a:p>
          <a:p>
            <a:pPr lvl="2"/>
            <a:r>
              <a:rPr lang="de-DE"/>
              <a:t>Dritte Ebene</a:t>
            </a:r>
          </a:p>
        </p:txBody>
      </p:sp>
      <p:sp>
        <p:nvSpPr>
          <p:cNvPr id="11"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36181990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2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EEEEEE"/>
                </a:solidFill>
              </a:defRPr>
            </a:lvl1pPr>
          </a:lstStyle>
          <a:p>
            <a:pPr lvl="0"/>
            <a:r>
              <a:rPr lang="en-US" dirty="0"/>
              <a:t>Footer</a:t>
            </a:r>
          </a:p>
        </p:txBody>
      </p:sp>
      <p:sp>
        <p:nvSpPr>
          <p:cNvPr id="16" name="Text Placeholder 4"/>
          <p:cNvSpPr>
            <a:spLocks noGrp="1"/>
          </p:cNvSpPr>
          <p:nvPr>
            <p:ph type="body" sz="quarter" idx="14"/>
          </p:nvPr>
        </p:nvSpPr>
        <p:spPr>
          <a:xfrm>
            <a:off x="210319" y="5459319"/>
            <a:ext cx="8713470" cy="789081"/>
          </a:xfrm>
          <a:prstGeom prst="rect">
            <a:avLst/>
          </a:prstGeom>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8"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774691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4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u="none"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chemeClr val="tx1">
                    <a:lumMod val="20000"/>
                    <a:lumOff val="80000"/>
                  </a:schemeClr>
                </a:solidFill>
              </a:defRPr>
            </a:lvl1pPr>
          </a:lstStyle>
          <a:p>
            <a:pPr lvl="0"/>
            <a:r>
              <a:rPr lang="en-US" dirty="0"/>
              <a:t>Footer</a:t>
            </a:r>
          </a:p>
        </p:txBody>
      </p:sp>
      <p:sp>
        <p:nvSpPr>
          <p:cNvPr id="16" name="Text Placeholder 4"/>
          <p:cNvSpPr>
            <a:spLocks noGrp="1"/>
          </p:cNvSpPr>
          <p:nvPr>
            <p:ph type="body" sz="quarter" idx="14"/>
          </p:nvPr>
        </p:nvSpPr>
        <p:spPr>
          <a:xfrm>
            <a:off x="201930" y="1012825"/>
            <a:ext cx="8713470" cy="4545013"/>
          </a:xfrm>
          <a:prstGeom prst="rect">
            <a:avLst/>
          </a:prstGeom>
        </p:spPr>
        <p:txBody>
          <a:bodyPr/>
          <a:lstStyle>
            <a:lvl1pPr marL="233363" indent="-233363">
              <a:lnSpc>
                <a:spcPct val="100000"/>
              </a:lnSpc>
              <a:spcBef>
                <a:spcPts val="1800"/>
              </a:spcBef>
              <a:buClr>
                <a:schemeClr val="bg2"/>
              </a:buClr>
              <a:buFont typeface="+mj-lt"/>
              <a:buAutoNum type="arabicPeriod"/>
              <a:defRPr sz="1600">
                <a:solidFill>
                  <a:schemeClr val="tx1"/>
                </a:solidFill>
              </a:defRPr>
            </a:lvl1pPr>
            <a:lvl2pPr marL="457200" indent="-225425">
              <a:buClr>
                <a:schemeClr val="bg2"/>
              </a:buClr>
              <a:buFont typeface="+mj-lt"/>
              <a:buAutoNum type="arabicPeriod"/>
              <a:defRPr sz="1400">
                <a:solidFill>
                  <a:schemeClr val="tx1"/>
                </a:solidFill>
              </a:defRPr>
            </a:lvl2pPr>
            <a:lvl3pPr marL="690563" indent="-233363">
              <a:buClr>
                <a:schemeClr val="bg2"/>
              </a:buClr>
              <a:buFont typeface="+mj-lt"/>
              <a:buAutoNum type="arabicPeriod"/>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8"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7747678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7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75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EEEEEE"/>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19" name="Text Placeholder 4"/>
          <p:cNvSpPr>
            <a:spLocks noGrp="1"/>
          </p:cNvSpPr>
          <p:nvPr>
            <p:ph type="body" sz="quarter" idx="14"/>
          </p:nvPr>
        </p:nvSpPr>
        <p:spPr>
          <a:xfrm>
            <a:off x="210319" y="4894542"/>
            <a:ext cx="8713470" cy="789081"/>
          </a:xfrm>
          <a:prstGeom prst="rect">
            <a:avLst/>
          </a:prstGeom>
        </p:spPr>
        <p:txBody>
          <a:bodyPr/>
          <a:lstStyle>
            <a:lvl1pPr marL="233363" indent="-233363">
              <a:lnSpc>
                <a:spcPct val="100000"/>
              </a:lnSpc>
              <a:spcBef>
                <a:spcPts val="1800"/>
              </a:spcBef>
              <a:buClr>
                <a:schemeClr val="bg2"/>
              </a:buClr>
              <a:buFont typeface="Wingdings" panose="05000000000000000000" pitchFamily="2" charset="2"/>
              <a:buChar char="Ø"/>
              <a:defRPr sz="1400">
                <a:solidFill>
                  <a:schemeClr val="tx1"/>
                </a:solidFill>
              </a:defRPr>
            </a:lvl1pPr>
            <a:lvl2pPr marL="457200" indent="-223838">
              <a:buClr>
                <a:schemeClr val="bg2"/>
              </a:buClr>
              <a:defRPr sz="1200">
                <a:solidFill>
                  <a:schemeClr val="tx1"/>
                </a:solidFill>
              </a:defRPr>
            </a:lvl2pPr>
            <a:lvl3pPr marL="690563" indent="-233363">
              <a:buClr>
                <a:schemeClr val="bg2"/>
              </a:buClr>
              <a:defRPr sz="11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0"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9689827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Multi-line Divider Slide">
    <p:spTree>
      <p:nvGrpSpPr>
        <p:cNvPr id="1" name=""/>
        <p:cNvGrpSpPr/>
        <p:nvPr/>
      </p:nvGrpSpPr>
      <p:grpSpPr>
        <a:xfrm>
          <a:off x="0" y="0"/>
          <a:ext cx="0" cy="0"/>
          <a:chOff x="0" y="0"/>
          <a:chExt cx="0" cy="0"/>
        </a:xfrm>
      </p:grpSpPr>
      <p:sp>
        <p:nvSpPr>
          <p:cNvPr id="8" name="Text Placeholder 11"/>
          <p:cNvSpPr>
            <a:spLocks noGrp="1"/>
          </p:cNvSpPr>
          <p:nvPr>
            <p:ph type="body" sz="quarter" idx="13" hasCustomPrompt="1"/>
          </p:nvPr>
        </p:nvSpPr>
        <p:spPr>
          <a:xfrm>
            <a:off x="0" y="2468881"/>
            <a:ext cx="9143999" cy="2911042"/>
          </a:xfrm>
        </p:spPr>
        <p:txBody>
          <a:bodyPr>
            <a:noAutofit/>
          </a:bodyPr>
          <a:lstStyle>
            <a:lvl1pPr algn="ctr">
              <a:lnSpc>
                <a:spcPts val="3000"/>
              </a:lnSpc>
              <a:spcBef>
                <a:spcPts val="0"/>
              </a:spcBef>
              <a:defRPr sz="2400" b="1" i="0">
                <a:solidFill>
                  <a:schemeClr val="bg2"/>
                </a:solidFill>
                <a:latin typeface="Roboto" charset="0"/>
                <a:ea typeface="Roboto" charset="0"/>
                <a:cs typeface="Roboto" charset="0"/>
              </a:defRPr>
            </a:lvl1pPr>
          </a:lstStyle>
          <a:p>
            <a:pPr lvl="0"/>
            <a:r>
              <a:rPr lang="en-US" dirty="0"/>
              <a:t>Click to add Multi-line Divider Slide Titles</a:t>
            </a:r>
          </a:p>
        </p:txBody>
      </p:sp>
      <p:sp>
        <p:nvSpPr>
          <p:cNvPr id="5" name="Rectangle 4"/>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D13B3B"/>
              </a:solidFill>
            </a:endParaRPr>
          </a:p>
        </p:txBody>
      </p:sp>
      <p:pic>
        <p:nvPicPr>
          <p:cNvPr id="6" name="Picture 5">
            <a:extLst>
              <a:ext uri="{FF2B5EF4-FFF2-40B4-BE49-F238E27FC236}">
                <a16:creationId xmlns:a16="http://schemas.microsoft.com/office/drawing/2014/main" id="{74911D98-4445-4C47-A85D-5A394C3BF2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869078"/>
            <a:ext cx="9144000" cy="1981200"/>
          </a:xfrm>
          <a:prstGeom prst="rect">
            <a:avLst/>
          </a:prstGeom>
          <a:noFill/>
        </p:spPr>
      </p:pic>
      <p:pic>
        <p:nvPicPr>
          <p:cNvPr id="7" name="Picture 2" descr="K:\Public\Marketing_Communication\1_NVENT\nVent_Logos_INTERNE_VERWENDUNG\nVent Logo (NO Registration Mark)\nVent Logo (NO Registration Mark)\RGB (web)\nVent_Logo_RGB_F2.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772875" y="1270275"/>
            <a:ext cx="1598249" cy="103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8058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Multi-line Divider Slide">
    <p:spTree>
      <p:nvGrpSpPr>
        <p:cNvPr id="1" name=""/>
        <p:cNvGrpSpPr/>
        <p:nvPr/>
      </p:nvGrpSpPr>
      <p:grpSpPr>
        <a:xfrm>
          <a:off x="0" y="0"/>
          <a:ext cx="0" cy="0"/>
          <a:chOff x="0" y="0"/>
          <a:chExt cx="0" cy="0"/>
        </a:xfrm>
      </p:grpSpPr>
      <p:pic>
        <p:nvPicPr>
          <p:cNvPr id="751618" name="Picture 2" descr="K:\Public\Marketing_Communication\1_NVENT\nVent_Logos_INTERNE_VERWENDUNG\nVent Logo (NO Registration Mark)\nVent Logo (NO Registration Mark)\RGB (web)\nVent_Logo_RGB_F2.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72875" y="1270275"/>
            <a:ext cx="1598249" cy="103765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1"/>
          <p:cNvSpPr>
            <a:spLocks noGrp="1"/>
          </p:cNvSpPr>
          <p:nvPr>
            <p:ph type="body" sz="quarter" idx="13" hasCustomPrompt="1"/>
          </p:nvPr>
        </p:nvSpPr>
        <p:spPr>
          <a:xfrm>
            <a:off x="0" y="2468881"/>
            <a:ext cx="9143999" cy="2911042"/>
          </a:xfrm>
        </p:spPr>
        <p:txBody>
          <a:bodyPr>
            <a:noAutofit/>
          </a:bodyPr>
          <a:lstStyle>
            <a:lvl1pPr algn="ctr">
              <a:lnSpc>
                <a:spcPts val="3000"/>
              </a:lnSpc>
              <a:spcBef>
                <a:spcPts val="0"/>
              </a:spcBef>
              <a:defRPr sz="2400" b="1" i="0">
                <a:solidFill>
                  <a:schemeClr val="bg2"/>
                </a:solidFill>
                <a:latin typeface="Roboto" charset="0"/>
                <a:ea typeface="Roboto" charset="0"/>
                <a:cs typeface="Roboto" charset="0"/>
              </a:defRPr>
            </a:lvl1pPr>
          </a:lstStyle>
          <a:p>
            <a:pPr lvl="0"/>
            <a:r>
              <a:rPr lang="en-US" dirty="0"/>
              <a:t>Click to add Multi-line Divider Slide Titles</a:t>
            </a:r>
          </a:p>
        </p:txBody>
      </p:sp>
      <p:sp>
        <p:nvSpPr>
          <p:cNvPr id="5" name="Rectangle 4"/>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D13B3B"/>
              </a:solidFill>
            </a:endParaRPr>
          </a:p>
        </p:txBody>
      </p:sp>
      <p:pic>
        <p:nvPicPr>
          <p:cNvPr id="6" name="Picture 5">
            <a:extLst>
              <a:ext uri="{FF2B5EF4-FFF2-40B4-BE49-F238E27FC236}">
                <a16:creationId xmlns:a16="http://schemas.microsoft.com/office/drawing/2014/main" id="{74911D98-4445-4C47-A85D-5A394C3BF2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4869078"/>
            <a:ext cx="9144000" cy="1981200"/>
          </a:xfrm>
          <a:prstGeom prst="rect">
            <a:avLst/>
          </a:prstGeom>
        </p:spPr>
      </p:pic>
    </p:spTree>
    <p:extLst>
      <p:ext uri="{BB962C8B-B14F-4D97-AF65-F5344CB8AC3E}">
        <p14:creationId xmlns:p14="http://schemas.microsoft.com/office/powerpoint/2010/main" val="18595245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Multi-line Divider Slide">
    <p:spTree>
      <p:nvGrpSpPr>
        <p:cNvPr id="1" name=""/>
        <p:cNvGrpSpPr/>
        <p:nvPr/>
      </p:nvGrpSpPr>
      <p:grpSpPr>
        <a:xfrm>
          <a:off x="0" y="0"/>
          <a:ext cx="0" cy="0"/>
          <a:chOff x="0" y="0"/>
          <a:chExt cx="0" cy="0"/>
        </a:xfrm>
      </p:grpSpPr>
      <p:sp>
        <p:nvSpPr>
          <p:cNvPr id="5" name="Rectangle 4"/>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8" name="Text Placeholder 11"/>
          <p:cNvSpPr>
            <a:spLocks noGrp="1"/>
          </p:cNvSpPr>
          <p:nvPr>
            <p:ph type="body" sz="quarter" idx="13" hasCustomPrompt="1"/>
          </p:nvPr>
        </p:nvSpPr>
        <p:spPr>
          <a:xfrm>
            <a:off x="0" y="2468881"/>
            <a:ext cx="9143999" cy="2911042"/>
          </a:xfrm>
        </p:spPr>
        <p:txBody>
          <a:bodyPr>
            <a:noAutofit/>
          </a:bodyPr>
          <a:lstStyle>
            <a:lvl1pPr algn="ctr">
              <a:lnSpc>
                <a:spcPts val="3000"/>
              </a:lnSpc>
              <a:spcBef>
                <a:spcPts val="0"/>
              </a:spcBef>
              <a:defRPr sz="2400" b="1" i="0">
                <a:solidFill>
                  <a:schemeClr val="bg2"/>
                </a:solidFill>
                <a:latin typeface="Roboto" charset="0"/>
                <a:ea typeface="Roboto" charset="0"/>
                <a:cs typeface="Roboto" charset="0"/>
              </a:defRPr>
            </a:lvl1pPr>
          </a:lstStyle>
          <a:p>
            <a:pPr lvl="0"/>
            <a:r>
              <a:rPr lang="en-US" dirty="0"/>
              <a:t>Click to add Multi-line Divider Slide Titles</a:t>
            </a:r>
          </a:p>
        </p:txBody>
      </p:sp>
      <p:pic>
        <p:nvPicPr>
          <p:cNvPr id="6" name="Picture 5">
            <a:extLst>
              <a:ext uri="{FF2B5EF4-FFF2-40B4-BE49-F238E27FC236}">
                <a16:creationId xmlns:a16="http://schemas.microsoft.com/office/drawing/2014/main" id="{74911D98-4445-4C47-A85D-5A394C3BF2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869078"/>
            <a:ext cx="9144000" cy="1981200"/>
          </a:xfrm>
          <a:prstGeom prst="rect">
            <a:avLst/>
          </a:prstGeom>
        </p:spPr>
      </p:pic>
      <p:pic>
        <p:nvPicPr>
          <p:cNvPr id="9" name="Picture 2" descr="K:\Public\Marketing_Communication\1_NVENT\nVent_Logos_INTERNE_VERWENDUNG\nVent Logo (NO Registration Mark)\nVent Logo (NO Registration Mark)\RGB (web)\nVent_Logo_RGB_F2.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772875" y="1270274"/>
            <a:ext cx="1598249" cy="103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6703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Multi-line Divider Slide">
    <p:spTree>
      <p:nvGrpSpPr>
        <p:cNvPr id="1" name=""/>
        <p:cNvGrpSpPr/>
        <p:nvPr/>
      </p:nvGrpSpPr>
      <p:grpSpPr>
        <a:xfrm>
          <a:off x="0" y="0"/>
          <a:ext cx="0" cy="0"/>
          <a:chOff x="0" y="0"/>
          <a:chExt cx="0" cy="0"/>
        </a:xfrm>
      </p:grpSpPr>
      <p:sp>
        <p:nvSpPr>
          <p:cNvPr id="8" name="Text Placeholder 11"/>
          <p:cNvSpPr>
            <a:spLocks noGrp="1"/>
          </p:cNvSpPr>
          <p:nvPr>
            <p:ph type="body" sz="quarter" idx="13" hasCustomPrompt="1"/>
          </p:nvPr>
        </p:nvSpPr>
        <p:spPr>
          <a:xfrm>
            <a:off x="0" y="2468881"/>
            <a:ext cx="9143999" cy="2911042"/>
          </a:xfrm>
        </p:spPr>
        <p:txBody>
          <a:bodyPr>
            <a:noAutofit/>
          </a:bodyPr>
          <a:lstStyle>
            <a:lvl1pPr algn="ctr">
              <a:lnSpc>
                <a:spcPts val="3000"/>
              </a:lnSpc>
              <a:spcBef>
                <a:spcPts val="0"/>
              </a:spcBef>
              <a:defRPr sz="2400" b="1" i="0">
                <a:solidFill>
                  <a:schemeClr val="bg2"/>
                </a:solidFill>
                <a:latin typeface="Roboto" charset="0"/>
                <a:ea typeface="Roboto" charset="0"/>
                <a:cs typeface="Roboto" charset="0"/>
              </a:defRPr>
            </a:lvl1pPr>
          </a:lstStyle>
          <a:p>
            <a:pPr lvl="0"/>
            <a:r>
              <a:rPr lang="en-US" dirty="0"/>
              <a:t>Click to add Multi-line Divider Slide Titles</a:t>
            </a:r>
          </a:p>
        </p:txBody>
      </p:sp>
      <p:sp>
        <p:nvSpPr>
          <p:cNvPr id="5" name="Rectangle 4"/>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D13B3B"/>
              </a:solidFill>
            </a:endParaRPr>
          </a:p>
        </p:txBody>
      </p:sp>
      <p:pic>
        <p:nvPicPr>
          <p:cNvPr id="6" name="Picture 5">
            <a:extLst>
              <a:ext uri="{FF2B5EF4-FFF2-40B4-BE49-F238E27FC236}">
                <a16:creationId xmlns:a16="http://schemas.microsoft.com/office/drawing/2014/main" id="{A4229EDB-BE3D-9747-86E4-4A9551FB3A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876800"/>
            <a:ext cx="9144000" cy="1981200"/>
          </a:xfrm>
          <a:prstGeom prst="rect">
            <a:avLst/>
          </a:prstGeom>
        </p:spPr>
      </p:pic>
      <p:pic>
        <p:nvPicPr>
          <p:cNvPr id="7" name="Picture 2" descr="K:\Public\Marketing_Communication\1_NVENT\nVent_Logos_INTERNE_VERWENDUNG\nVent Logo (NO Registration Mark)\nVent Logo (NO Registration Mark)\RGB (web)\nVent_Logo_RGB_F2.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772875" y="1270275"/>
            <a:ext cx="1598249" cy="103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422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77" name="think-cell Slide" r:id="rId5" imgW="360" imgH="360" progId="TCLayout.ActiveDocument.1">
                  <p:embed/>
                </p:oleObj>
              </mc:Choice>
              <mc:Fallback>
                <p:oleObj name="think-cell Slide" r:id="rId5" imgW="360" imgH="360"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000" b="0" i="0" baseline="0" dirty="0">
              <a:solidFill>
                <a:srgbClr val="EEEEEE"/>
              </a:solidFill>
              <a:latin typeface="Roboto Light"/>
              <a:sym typeface="Roboto Light"/>
            </a:endParaRPr>
          </a:p>
        </p:txBody>
      </p:sp>
      <p:pic>
        <p:nvPicPr>
          <p:cNvPr id="4" name="Picture 3"/>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0" y="4881516"/>
            <a:ext cx="9144000" cy="1976484"/>
          </a:xfrm>
          <a:prstGeom prst="rect">
            <a:avLst/>
          </a:prstGeom>
        </p:spPr>
      </p:pic>
      <p:pic>
        <p:nvPicPr>
          <p:cNvPr id="431217" name="Picture 113" descr="K:\Public\Marketing_Communication\1_NVENT\nVent_Logos_INTERNE_VERWENDUNG\nVent Logo (NO Registration Mark)\nVent Logo (NO Registration Mark)\RGB (web)\nVent_Logo_RGB_rev_F2.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825659" y="5340093"/>
            <a:ext cx="1492682" cy="9691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ctrTitle" hasCustomPrompt="1"/>
          </p:nvPr>
        </p:nvSpPr>
        <p:spPr>
          <a:xfrm>
            <a:off x="685800" y="353396"/>
            <a:ext cx="7772400" cy="2387600"/>
          </a:xfrm>
          <a:prstGeom prst="rect">
            <a:avLst/>
          </a:prstGeom>
        </p:spPr>
        <p:txBody>
          <a:bodyPr anchor="b">
            <a:normAutofit/>
          </a:bodyPr>
          <a:lstStyle>
            <a:lvl1pPr algn="ctr">
              <a:defRPr sz="5000" b="0" i="0" spc="-150">
                <a:solidFill>
                  <a:schemeClr val="bg2"/>
                </a:solidFill>
                <a:latin typeface="Roboto Light" charset="0"/>
                <a:ea typeface="Roboto Light" charset="0"/>
                <a:cs typeface="Roboto Light" charset="0"/>
              </a:defRPr>
            </a:lvl1pPr>
          </a:lstStyle>
          <a:p>
            <a:r>
              <a:rPr lang="en-US" dirty="0"/>
              <a:t>Thank You</a:t>
            </a:r>
          </a:p>
        </p:txBody>
      </p:sp>
    </p:spTree>
    <p:extLst>
      <p:ext uri="{BB962C8B-B14F-4D97-AF65-F5344CB8AC3E}">
        <p14:creationId xmlns:p14="http://schemas.microsoft.com/office/powerpoint/2010/main" val="3848397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 y="137160"/>
            <a:ext cx="8778240" cy="617220"/>
          </a:xfrm>
        </p:spPr>
        <p:txBody>
          <a:bodyPr/>
          <a:lstStyle>
            <a:lvl1pPr>
              <a:lnSpc>
                <a:spcPts val="2800"/>
              </a:lnSpc>
              <a:defRPr cap="all" baseline="0"/>
            </a:lvl1pPr>
          </a:lstStyle>
          <a:p>
            <a:r>
              <a:rPr lang="en-US" dirty="0"/>
              <a:t>CALIBRI REGULAR, BLUE, 32 PTS, ALL CAPS</a:t>
            </a:r>
          </a:p>
        </p:txBody>
      </p:sp>
      <p:sp>
        <p:nvSpPr>
          <p:cNvPr id="3" name="Content Placeholder 2"/>
          <p:cNvSpPr>
            <a:spLocks noGrp="1"/>
          </p:cNvSpPr>
          <p:nvPr>
            <p:ph idx="1" hasCustomPrompt="1"/>
          </p:nvPr>
        </p:nvSpPr>
        <p:spPr>
          <a:xfrm>
            <a:off x="182880" y="1097280"/>
            <a:ext cx="8778240" cy="4663440"/>
          </a:xfrm>
        </p:spPr>
        <p:txBody>
          <a:bodyPr/>
          <a:lstStyle>
            <a:lvl1pPr marL="342900" indent="-342900">
              <a:spcBef>
                <a:spcPts val="1800"/>
              </a:spcBef>
              <a:buFont typeface="Arial" panose="020B0604020202020204" pitchFamily="34" charset="0"/>
              <a:buChar char="•"/>
              <a:defRPr sz="2000" baseline="0"/>
            </a:lvl1pPr>
            <a:lvl2pPr>
              <a:spcBef>
                <a:spcPts val="8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400"/>
              </a:spcBef>
              <a:defRPr sz="1600"/>
            </a:lvl5pPr>
          </a:lstStyle>
          <a:p>
            <a:pPr marL="0" lvl="0" indent="0">
              <a:spcBef>
                <a:spcPts val="1800"/>
              </a:spcBef>
              <a:buNone/>
              <a:defRPr/>
            </a:pPr>
            <a:r>
              <a:rPr lang="en-US" cap="all" dirty="0">
                <a:solidFill>
                  <a:srgbClr val="0C3471"/>
                </a:solidFill>
              </a:rPr>
              <a:t>CALIBRI REGULAR, BLUE, 20 PTS, ALL CAPS</a:t>
            </a:r>
          </a:p>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4"/>
          <p:cNvSpPr>
            <a:spLocks noGrp="1"/>
          </p:cNvSpPr>
          <p:nvPr>
            <p:ph type="sldNum" sz="quarter" idx="14"/>
          </p:nvPr>
        </p:nvSpPr>
        <p:spPr bwMode="gray">
          <a:xfrm>
            <a:off x="8217408" y="6629400"/>
            <a:ext cx="755904" cy="182880"/>
          </a:xfrm>
        </p:spPr>
        <p:txBody>
          <a:bodyPr/>
          <a:lstStyle>
            <a:lvl1pPr>
              <a:defRPr>
                <a:solidFill>
                  <a:srgbClr val="4C4C4C"/>
                </a:solidFill>
              </a:defRPr>
            </a:lvl1pPr>
          </a:lstStyle>
          <a:p>
            <a:fld id="{00985AAD-9A7D-44FD-BF4F-6D9FBADBBF9E}" type="slidenum">
              <a:rPr lang="en-US"/>
              <a:pPr/>
              <a:t>‹Nr.›</a:t>
            </a:fld>
            <a:endParaRPr lang="en-US" dirty="0"/>
          </a:p>
        </p:txBody>
      </p:sp>
      <p:sp>
        <p:nvSpPr>
          <p:cNvPr id="12" name="Fußzeilenplatzhalter 7"/>
          <p:cNvSpPr>
            <a:spLocks noGrp="1"/>
          </p:cNvSpPr>
          <p:nvPr>
            <p:ph type="ftr" sz="quarter" idx="3"/>
          </p:nvPr>
        </p:nvSpPr>
        <p:spPr>
          <a:xfrm>
            <a:off x="814257" y="6600483"/>
            <a:ext cx="4680000" cy="225130"/>
          </a:xfrm>
          <a:prstGeom prst="rect">
            <a:avLst/>
          </a:prstGeom>
        </p:spPr>
        <p:txBody>
          <a:bodyPr/>
          <a:lstStyle>
            <a:lvl1pPr algn="l">
              <a:defRPr lang="de-DE" sz="900" b="0" kern="1200" cap="all" baseline="0" dirty="0" smtClean="0">
                <a:solidFill>
                  <a:schemeClr val="tx1"/>
                </a:solidFill>
                <a:latin typeface="Calibri" charset="0"/>
                <a:ea typeface="ＭＳ Ｐゴシック" pitchFamily="96" charset="-128"/>
                <a:cs typeface="+mn-cs"/>
              </a:defRPr>
            </a:lvl1pPr>
          </a:lstStyle>
          <a:p>
            <a:endParaRPr lang="en-US" dirty="0"/>
          </a:p>
        </p:txBody>
      </p:sp>
      <p:grpSp>
        <p:nvGrpSpPr>
          <p:cNvPr id="13" name="Groupe 12"/>
          <p:cNvGrpSpPr/>
          <p:nvPr userDrawn="1"/>
        </p:nvGrpSpPr>
        <p:grpSpPr>
          <a:xfrm>
            <a:off x="6774063" y="6011219"/>
            <a:ext cx="2200136" cy="629518"/>
            <a:chOff x="6326035" y="5008489"/>
            <a:chExt cx="2481532" cy="414405"/>
          </a:xfrm>
        </p:grpSpPr>
        <p:sp>
          <p:nvSpPr>
            <p:cNvPr id="19" name="ZoneTexte 18"/>
            <p:cNvSpPr txBox="1"/>
            <p:nvPr userDrawn="1"/>
          </p:nvSpPr>
          <p:spPr bwMode="auto">
            <a:xfrm>
              <a:off x="6333224" y="5008489"/>
              <a:ext cx="2474343" cy="141825"/>
            </a:xfrm>
            <a:prstGeom prst="rect">
              <a:avLst/>
            </a:prstGeom>
            <a:noFill/>
            <a:ln w="9525">
              <a:noFill/>
              <a:miter lim="800000"/>
              <a:headEnd/>
              <a:tailEnd/>
            </a:ln>
          </p:spPr>
          <p:txBody>
            <a:bodyPr wrap="square" lIns="0" tIns="0" rIns="0" bIns="0" rtlCol="0">
              <a:spAutoFit/>
            </a:bodyPr>
            <a:lstStyle/>
            <a:p>
              <a:pPr algn="l" defTabSz="914400" eaLnBrk="0" hangingPunct="0">
                <a:buClr>
                  <a:schemeClr val="tx1"/>
                </a:buClr>
                <a:buSzPct val="90000"/>
              </a:pPr>
              <a:r>
                <a:rPr lang="fr-FR" sz="1360" b="1" spc="660" baseline="0" dirty="0">
                  <a:solidFill>
                    <a:srgbClr val="50493D"/>
                  </a:solidFill>
                  <a:ea typeface="ヒラギノ角ゴ Pro W3" charset="-128"/>
                </a:rPr>
                <a:t>ENCLOSURES</a:t>
              </a:r>
              <a:endParaRPr lang="en-US" sz="1360" b="1" spc="660" baseline="0" dirty="0">
                <a:solidFill>
                  <a:srgbClr val="50493D"/>
                </a:solidFill>
                <a:ea typeface="ヒラギノ角ゴ Pro W3" charset="-128"/>
              </a:endParaRPr>
            </a:p>
          </p:txBody>
        </p:sp>
        <p:grpSp>
          <p:nvGrpSpPr>
            <p:cNvPr id="20" name="Groupe 19"/>
            <p:cNvGrpSpPr/>
            <p:nvPr userDrawn="1"/>
          </p:nvGrpSpPr>
          <p:grpSpPr>
            <a:xfrm>
              <a:off x="6326035" y="5055109"/>
              <a:ext cx="2481532" cy="367785"/>
              <a:chOff x="6315611" y="4870713"/>
              <a:chExt cx="2481532" cy="367785"/>
            </a:xfrm>
          </p:grpSpPr>
          <p:sp>
            <p:nvSpPr>
              <p:cNvPr id="21" name="ZoneTexte 20"/>
              <p:cNvSpPr txBox="1"/>
              <p:nvPr userDrawn="1"/>
            </p:nvSpPr>
            <p:spPr bwMode="auto">
              <a:xfrm>
                <a:off x="6315611" y="4870713"/>
                <a:ext cx="2481532" cy="324171"/>
              </a:xfrm>
              <a:prstGeom prst="rect">
                <a:avLst/>
              </a:prstGeom>
              <a:noFill/>
              <a:ln w="9525">
                <a:noFill/>
                <a:miter lim="800000"/>
                <a:headEnd/>
                <a:tailEnd/>
              </a:ln>
            </p:spPr>
            <p:txBody>
              <a:bodyPr wrap="square" lIns="0" tIns="0" rIns="0" bIns="0" rtlCol="0">
                <a:spAutoFit/>
              </a:bodyPr>
              <a:lstStyle/>
              <a:p>
                <a:pPr algn="l" defTabSz="914400" eaLnBrk="0" hangingPunct="0">
                  <a:buClr>
                    <a:schemeClr val="tx1"/>
                  </a:buClr>
                  <a:buSzPct val="90000"/>
                </a:pPr>
                <a:r>
                  <a:rPr lang="fr-FR" sz="3200" b="1" kern="1900" spc="300" baseline="0" dirty="0">
                    <a:solidFill>
                      <a:srgbClr val="50493D"/>
                    </a:solidFill>
                    <a:ea typeface="ヒラギノ角ゴ Pro W3" charset="-128"/>
                  </a:rPr>
                  <a:t>BPC  2018</a:t>
                </a:r>
                <a:endParaRPr lang="en-US" sz="3200" b="1" kern="1900" spc="300" baseline="0" dirty="0">
                  <a:solidFill>
                    <a:srgbClr val="50493D"/>
                  </a:solidFill>
                  <a:ea typeface="ヒラギノ角ゴ Pro W3" charset="-128"/>
                </a:endParaRPr>
              </a:p>
            </p:txBody>
          </p:sp>
          <p:sp>
            <p:nvSpPr>
              <p:cNvPr id="22" name="ZoneTexte 21"/>
              <p:cNvSpPr txBox="1"/>
              <p:nvPr userDrawn="1"/>
            </p:nvSpPr>
            <p:spPr bwMode="auto">
              <a:xfrm>
                <a:off x="6315611" y="5116934"/>
                <a:ext cx="2481532" cy="121564"/>
              </a:xfrm>
              <a:prstGeom prst="rect">
                <a:avLst/>
              </a:prstGeom>
              <a:noFill/>
              <a:ln w="9525">
                <a:noFill/>
                <a:miter lim="800000"/>
                <a:headEnd/>
                <a:tailEnd/>
              </a:ln>
            </p:spPr>
            <p:txBody>
              <a:bodyPr wrap="square" lIns="0" tIns="0" rIns="0" bIns="0" rtlCol="0">
                <a:spAutoFit/>
              </a:bodyPr>
              <a:lstStyle/>
              <a:p>
                <a:pPr algn="l" defTabSz="914400" eaLnBrk="0" hangingPunct="0">
                  <a:buClr>
                    <a:schemeClr val="tx1"/>
                  </a:buClr>
                  <a:buSzPct val="90000"/>
                </a:pPr>
                <a:r>
                  <a:rPr lang="fr-FR" sz="1200" b="1" dirty="0">
                    <a:solidFill>
                      <a:srgbClr val="50493D"/>
                    </a:solidFill>
                    <a:ea typeface="ヒラギノ角ゴ Pro W3" charset="-128"/>
                  </a:rPr>
                  <a:t>APRIL</a:t>
                </a:r>
                <a:r>
                  <a:rPr lang="fr-FR" sz="1200" b="1" baseline="0" dirty="0">
                    <a:solidFill>
                      <a:srgbClr val="50493D"/>
                    </a:solidFill>
                    <a:ea typeface="ヒラギノ角ゴ Pro W3" charset="-128"/>
                  </a:rPr>
                  <a:t> 10-12th</a:t>
                </a:r>
                <a:r>
                  <a:rPr lang="fr-FR" sz="1200" b="1" baseline="0" dirty="0">
                    <a:solidFill>
                      <a:srgbClr val="50493D"/>
                    </a:solidFill>
                    <a:latin typeface="Calibri"/>
                    <a:ea typeface="ヒラギノ角ゴ Pro W3" charset="-128"/>
                  </a:rPr>
                  <a:t>│STRESA, </a:t>
                </a:r>
                <a:r>
                  <a:rPr lang="fr-FR" sz="1200" b="1" baseline="0" dirty="0" err="1">
                    <a:solidFill>
                      <a:srgbClr val="50493D"/>
                    </a:solidFill>
                    <a:latin typeface="Calibri"/>
                    <a:ea typeface="ヒラギノ角ゴ Pro W3" charset="-128"/>
                  </a:rPr>
                  <a:t>Italy</a:t>
                </a:r>
                <a:endParaRPr lang="en-US" sz="1200" b="1" dirty="0">
                  <a:solidFill>
                    <a:srgbClr val="50493D"/>
                  </a:solidFill>
                  <a:ea typeface="ヒラギノ角ゴ Pro W3" charset="-128"/>
                </a:endParaRPr>
              </a:p>
            </p:txBody>
          </p:sp>
        </p:grpSp>
      </p:grpSp>
    </p:spTree>
    <p:extLst>
      <p:ext uri="{BB962C8B-B14F-4D97-AF65-F5344CB8AC3E}">
        <p14:creationId xmlns:p14="http://schemas.microsoft.com/office/powerpoint/2010/main" val="31557206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First Level Text No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 y="136922"/>
            <a:ext cx="8778240" cy="617934"/>
          </a:xfrm>
        </p:spPr>
        <p:txBody>
          <a:bodyPr/>
          <a:lstStyle>
            <a:lvl1pPr>
              <a:defRPr cap="all" baseline="0"/>
            </a:lvl1pPr>
          </a:lstStyle>
          <a:p>
            <a:r>
              <a:rPr lang="en-US" dirty="0"/>
              <a:t>CLICK TO EDIT MASTER TITLE STYLE</a:t>
            </a:r>
          </a:p>
        </p:txBody>
      </p:sp>
      <p:sp>
        <p:nvSpPr>
          <p:cNvPr id="6" name="Text Placeholder 5"/>
          <p:cNvSpPr>
            <a:spLocks noGrp="1"/>
          </p:cNvSpPr>
          <p:nvPr>
            <p:ph type="body" sz="quarter" idx="12"/>
          </p:nvPr>
        </p:nvSpPr>
        <p:spPr>
          <a:xfrm>
            <a:off x="182880" y="1097280"/>
            <a:ext cx="8778240" cy="4663440"/>
          </a:xfrm>
        </p:spPr>
        <p:txBody>
          <a:bodyPr/>
          <a:lstStyle>
            <a:lvl1pPr marL="0" indent="0">
              <a:spcBef>
                <a:spcPts val="3000"/>
              </a:spcBef>
              <a:buNone/>
              <a:defRPr b="1"/>
            </a:lvl1pPr>
            <a:lvl2pPr marL="182880" indent="-182880">
              <a:buFont typeface="Arial"/>
              <a:buChar char="•"/>
              <a:defRPr/>
            </a:lvl2pPr>
            <a:lvl3pPr marL="457200">
              <a:buFont typeface="Lucida Grande"/>
              <a:buChar char="–"/>
              <a:defRPr sz="1600"/>
            </a:lvl3pPr>
            <a:lvl4pPr marL="731520">
              <a:buFont typeface="Arial"/>
              <a:buChar char="•"/>
              <a:defRPr sz="1600"/>
            </a:lvl4pPr>
          </a:lstStyle>
          <a:p>
            <a:pPr lvl="0"/>
            <a:r>
              <a:rPr lang="fr-FR"/>
              <a:t>Modifiez les styles du texte du masque</a:t>
            </a:r>
          </a:p>
          <a:p>
            <a:pPr lvl="1"/>
            <a:r>
              <a:rPr lang="fr-FR"/>
              <a:t>Deuxième niveau</a:t>
            </a:r>
          </a:p>
          <a:p>
            <a:pPr lvl="2"/>
            <a:r>
              <a:rPr lang="fr-FR"/>
              <a:t>Troisième niveau</a:t>
            </a:r>
          </a:p>
          <a:p>
            <a:pPr lvl="3"/>
            <a:r>
              <a:rPr lang="fr-FR"/>
              <a:t>Quatrième niveau</a:t>
            </a:r>
          </a:p>
        </p:txBody>
      </p:sp>
      <p:sp>
        <p:nvSpPr>
          <p:cNvPr id="8" name="Slide Number Placeholder 5"/>
          <p:cNvSpPr>
            <a:spLocks noGrp="1"/>
          </p:cNvSpPr>
          <p:nvPr>
            <p:ph type="sldNum" sz="quarter" idx="15"/>
          </p:nvPr>
        </p:nvSpPr>
        <p:spPr bwMode="gray"/>
        <p:txBody>
          <a:bodyPr/>
          <a:lstStyle>
            <a:lvl1pPr>
              <a:defRPr/>
            </a:lvl1pPr>
          </a:lstStyle>
          <a:p>
            <a:fld id="{25DFA8E6-8358-4FDD-AB2A-26A88E179AA7}" type="slidenum">
              <a:rPr lang="en-US"/>
              <a:pPr/>
              <a:t>‹Nr.›</a:t>
            </a:fld>
            <a:endParaRPr lang="en-US"/>
          </a:p>
        </p:txBody>
      </p:sp>
      <p:sp>
        <p:nvSpPr>
          <p:cNvPr id="10" name="Textplatzhalter 3"/>
          <p:cNvSpPr>
            <a:spLocks noGrp="1"/>
          </p:cNvSpPr>
          <p:nvPr>
            <p:ph type="body" sz="quarter" idx="16" hasCustomPrompt="1"/>
          </p:nvPr>
        </p:nvSpPr>
        <p:spPr>
          <a:xfrm>
            <a:off x="190500" y="6172200"/>
            <a:ext cx="8793163" cy="381000"/>
          </a:xfrm>
          <a:prstGeom prst="rect">
            <a:avLst/>
          </a:prstGeom>
        </p:spPr>
        <p:txBody>
          <a:bodyPr>
            <a:noAutofit/>
          </a:bodyPr>
          <a:lstStyle>
            <a:lvl1pPr marL="457200" marR="0" indent="-457200" algn="ctr" defTabSz="457200" rtl="0" eaLnBrk="1" fontAlgn="base" latinLnBrk="0" hangingPunct="1">
              <a:lnSpc>
                <a:spcPct val="100000"/>
              </a:lnSpc>
              <a:spcBef>
                <a:spcPts val="238"/>
              </a:spcBef>
              <a:spcAft>
                <a:spcPct val="0"/>
              </a:spcAft>
              <a:buClrTx/>
              <a:buSzPct val="90000"/>
              <a:buFontTx/>
              <a:buNone/>
              <a:tabLst/>
              <a:defRPr sz="2200" b="1" baseline="0"/>
            </a:lvl1pPr>
            <a:lvl2pPr marL="190500" indent="0" algn="ctr">
              <a:buFontTx/>
              <a:buNone/>
              <a:defRPr/>
            </a:lvl2pPr>
            <a:lvl3pPr marL="704850" indent="0" algn="ctr">
              <a:buFontTx/>
              <a:buNone/>
              <a:defRPr/>
            </a:lvl3pPr>
            <a:lvl4pPr marL="1096963" indent="0" algn="ctr">
              <a:buFontTx/>
              <a:buNone/>
              <a:defRPr/>
            </a:lvl4pPr>
            <a:lvl5pPr marL="1828800" indent="0" algn="ctr">
              <a:buFontTx/>
              <a:buNone/>
              <a:defRPr/>
            </a:lvl5pPr>
          </a:lstStyle>
          <a:p>
            <a:pPr marL="0" marR="0" lvl="0" indent="0" algn="ctr" defTabSz="457200" rtl="0" eaLnBrk="1" fontAlgn="base" latinLnBrk="0" hangingPunct="1">
              <a:lnSpc>
                <a:spcPct val="100000"/>
              </a:lnSpc>
              <a:spcBef>
                <a:spcPts val="238"/>
              </a:spcBef>
              <a:spcAft>
                <a:spcPct val="0"/>
              </a:spcAft>
              <a:buClrTx/>
              <a:buSzPct val="90000"/>
              <a:tabLst/>
              <a:defRPr/>
            </a:pPr>
            <a:r>
              <a:rPr lang="de-DE" dirty="0"/>
              <a:t>Key </a:t>
            </a:r>
            <a:r>
              <a:rPr lang="de-DE" dirty="0" err="1"/>
              <a:t>findings</a:t>
            </a:r>
            <a:r>
              <a:rPr lang="de-DE" dirty="0"/>
              <a:t> </a:t>
            </a:r>
            <a:r>
              <a:rPr lang="de-DE" dirty="0" err="1"/>
              <a:t>go</a:t>
            </a:r>
            <a:r>
              <a:rPr lang="de-DE" dirty="0"/>
              <a:t> </a:t>
            </a:r>
            <a:r>
              <a:rPr lang="de-DE" dirty="0" err="1"/>
              <a:t>here</a:t>
            </a:r>
            <a:r>
              <a:rPr lang="de-DE" dirty="0"/>
              <a:t> (Calibri </a:t>
            </a:r>
            <a:r>
              <a:rPr lang="de-DE" dirty="0" err="1"/>
              <a:t>bold</a:t>
            </a:r>
            <a:r>
              <a:rPr lang="de-DE" dirty="0"/>
              <a:t>, 22 </a:t>
            </a:r>
            <a:r>
              <a:rPr lang="de-DE" dirty="0" err="1"/>
              <a:t>pts</a:t>
            </a:r>
            <a:r>
              <a:rPr lang="de-DE" dirty="0"/>
              <a:t>)</a:t>
            </a:r>
          </a:p>
        </p:txBody>
      </p:sp>
    </p:spTree>
    <p:extLst>
      <p:ext uri="{BB962C8B-B14F-4D97-AF65-F5344CB8AC3E}">
        <p14:creationId xmlns:p14="http://schemas.microsoft.com/office/powerpoint/2010/main" val="3238197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 y="136922"/>
            <a:ext cx="8778240" cy="617934"/>
          </a:xfrm>
        </p:spPr>
        <p:txBody>
          <a:bodyPr/>
          <a:lstStyle>
            <a:lvl1pPr>
              <a:defRPr cap="all" baseline="0"/>
            </a:lvl1pPr>
          </a:lstStyle>
          <a:p>
            <a:r>
              <a:rPr lang="en-US" dirty="0"/>
              <a:t>CALIBRI REGULAR, BLUE, 32 PTS, ALL CAPS</a:t>
            </a:r>
          </a:p>
        </p:txBody>
      </p:sp>
      <p:sp>
        <p:nvSpPr>
          <p:cNvPr id="4" name="Slide Number Placeholder 5"/>
          <p:cNvSpPr>
            <a:spLocks noGrp="1"/>
          </p:cNvSpPr>
          <p:nvPr>
            <p:ph type="sldNum" sz="quarter" idx="11"/>
          </p:nvPr>
        </p:nvSpPr>
        <p:spPr/>
        <p:txBody>
          <a:bodyPr/>
          <a:lstStyle>
            <a:lvl1pPr>
              <a:defRPr/>
            </a:lvl1pPr>
          </a:lstStyle>
          <a:p>
            <a:fld id="{5B85605A-12CD-48A9-A46B-AC6A8C005C04}" type="slidenum">
              <a:rPr lang="en-US"/>
              <a:pPr/>
              <a:t>‹Nr.›</a:t>
            </a:fld>
            <a:endParaRPr lang="en-US"/>
          </a:p>
        </p:txBody>
      </p:sp>
      <p:sp>
        <p:nvSpPr>
          <p:cNvPr id="6" name="Textplatzhalter 3"/>
          <p:cNvSpPr>
            <a:spLocks noGrp="1"/>
          </p:cNvSpPr>
          <p:nvPr>
            <p:ph type="body" sz="quarter" idx="12" hasCustomPrompt="1"/>
          </p:nvPr>
        </p:nvSpPr>
        <p:spPr>
          <a:xfrm>
            <a:off x="190500" y="6172200"/>
            <a:ext cx="8793163" cy="381000"/>
          </a:xfrm>
          <a:prstGeom prst="rect">
            <a:avLst/>
          </a:prstGeom>
        </p:spPr>
        <p:txBody>
          <a:bodyPr>
            <a:noAutofit/>
          </a:bodyPr>
          <a:lstStyle>
            <a:lvl1pPr marL="457200" marR="0" indent="-457200" algn="ctr" defTabSz="457200" rtl="0" eaLnBrk="1" fontAlgn="base" latinLnBrk="0" hangingPunct="1">
              <a:lnSpc>
                <a:spcPct val="100000"/>
              </a:lnSpc>
              <a:spcBef>
                <a:spcPts val="238"/>
              </a:spcBef>
              <a:spcAft>
                <a:spcPct val="0"/>
              </a:spcAft>
              <a:buClrTx/>
              <a:buSzPct val="90000"/>
              <a:buFontTx/>
              <a:buNone/>
              <a:tabLst/>
              <a:defRPr sz="2200" b="1" baseline="0"/>
            </a:lvl1pPr>
            <a:lvl2pPr marL="190500" indent="0" algn="ctr">
              <a:buFontTx/>
              <a:buNone/>
              <a:defRPr/>
            </a:lvl2pPr>
            <a:lvl3pPr marL="704850" indent="0" algn="ctr">
              <a:buFontTx/>
              <a:buNone/>
              <a:defRPr/>
            </a:lvl3pPr>
            <a:lvl4pPr marL="1096963" indent="0" algn="ctr">
              <a:buFontTx/>
              <a:buNone/>
              <a:defRPr/>
            </a:lvl4pPr>
            <a:lvl5pPr marL="1828800" indent="0" algn="ctr">
              <a:buFontTx/>
              <a:buNone/>
              <a:defRPr/>
            </a:lvl5pPr>
          </a:lstStyle>
          <a:p>
            <a:pPr marL="0" marR="0" lvl="0" indent="0" algn="ctr" defTabSz="457200" rtl="0" eaLnBrk="1" fontAlgn="base" latinLnBrk="0" hangingPunct="1">
              <a:lnSpc>
                <a:spcPct val="100000"/>
              </a:lnSpc>
              <a:spcBef>
                <a:spcPts val="238"/>
              </a:spcBef>
              <a:spcAft>
                <a:spcPct val="0"/>
              </a:spcAft>
              <a:buClrTx/>
              <a:buSzPct val="90000"/>
              <a:tabLst/>
              <a:defRPr/>
            </a:pPr>
            <a:r>
              <a:rPr lang="de-DE" dirty="0"/>
              <a:t>Key </a:t>
            </a:r>
            <a:r>
              <a:rPr lang="de-DE" dirty="0" err="1"/>
              <a:t>findings</a:t>
            </a:r>
            <a:r>
              <a:rPr lang="de-DE" dirty="0"/>
              <a:t> </a:t>
            </a:r>
            <a:r>
              <a:rPr lang="de-DE" dirty="0" err="1"/>
              <a:t>go</a:t>
            </a:r>
            <a:r>
              <a:rPr lang="de-DE" dirty="0"/>
              <a:t> </a:t>
            </a:r>
            <a:r>
              <a:rPr lang="de-DE" dirty="0" err="1"/>
              <a:t>here</a:t>
            </a:r>
            <a:r>
              <a:rPr lang="de-DE" dirty="0"/>
              <a:t> (Calibri </a:t>
            </a:r>
            <a:r>
              <a:rPr lang="de-DE" dirty="0" err="1"/>
              <a:t>bold</a:t>
            </a:r>
            <a:r>
              <a:rPr lang="de-DE" dirty="0"/>
              <a:t>, 22 </a:t>
            </a:r>
            <a:r>
              <a:rPr lang="de-DE" dirty="0" err="1"/>
              <a:t>pts</a:t>
            </a:r>
            <a:r>
              <a:rPr lang="de-DE" dirty="0"/>
              <a:t>)</a:t>
            </a:r>
          </a:p>
        </p:txBody>
      </p:sp>
      <p:sp>
        <p:nvSpPr>
          <p:cNvPr id="7" name="Rectangle 6"/>
          <p:cNvSpPr/>
          <p:nvPr userDrawn="1"/>
        </p:nvSpPr>
        <p:spPr>
          <a:xfrm>
            <a:off x="236220" y="1105287"/>
            <a:ext cx="8625840" cy="523220"/>
          </a:xfrm>
          <a:prstGeom prst="rect">
            <a:avLst/>
          </a:prstGeom>
        </p:spPr>
        <p:txBody>
          <a:bodyPr wrap="square">
            <a:spAutoFit/>
          </a:bodyPr>
          <a:lstStyle/>
          <a:p>
            <a:pPr marL="457200" marR="0" lvl="1"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C4C4C"/>
              </a:solidFill>
              <a:effectLst/>
              <a:uLnTx/>
              <a:uFillTx/>
              <a:latin typeface="Calibri" charset="0"/>
              <a:ea typeface="ＭＳ Ｐゴシック" pitchFamily="96" charset="-128"/>
              <a:cs typeface="+mn-cs"/>
            </a:endParaRPr>
          </a:p>
          <a:p>
            <a:pPr lvl="1" algn="l"/>
            <a:endParaRPr lang="en-US" dirty="0"/>
          </a:p>
        </p:txBody>
      </p:sp>
      <p:sp>
        <p:nvSpPr>
          <p:cNvPr id="8"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1860515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 y="137160"/>
            <a:ext cx="8778240" cy="617220"/>
          </a:xfrm>
        </p:spPr>
        <p:txBody>
          <a:bodyPr/>
          <a:lstStyle>
            <a:lvl1pPr>
              <a:lnSpc>
                <a:spcPts val="2800"/>
              </a:lnSpc>
              <a:defRPr cap="all" baseline="0"/>
            </a:lvl1pPr>
          </a:lstStyle>
          <a:p>
            <a:r>
              <a:rPr lang="en-US" dirty="0"/>
              <a:t>CALIBRI REGULAR, BLUE, 32 PTS, ALL CAPS</a:t>
            </a:r>
          </a:p>
        </p:txBody>
      </p:sp>
      <p:sp>
        <p:nvSpPr>
          <p:cNvPr id="3" name="Content Placeholder 2"/>
          <p:cNvSpPr>
            <a:spLocks noGrp="1"/>
          </p:cNvSpPr>
          <p:nvPr>
            <p:ph idx="1" hasCustomPrompt="1"/>
          </p:nvPr>
        </p:nvSpPr>
        <p:spPr>
          <a:xfrm>
            <a:off x="182880" y="1097280"/>
            <a:ext cx="8778240" cy="4663440"/>
          </a:xfrm>
        </p:spPr>
        <p:txBody>
          <a:bodyPr/>
          <a:lstStyle>
            <a:lvl1pPr marL="342900" indent="-342900">
              <a:spcBef>
                <a:spcPts val="1800"/>
              </a:spcBef>
              <a:buFont typeface="Arial" panose="020B0604020202020204" pitchFamily="34" charset="0"/>
              <a:buChar char="•"/>
              <a:defRPr sz="2000" baseline="0"/>
            </a:lvl1pPr>
            <a:lvl2pPr>
              <a:spcBef>
                <a:spcPts val="8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400"/>
              </a:spcBef>
              <a:defRPr sz="1600"/>
            </a:lvl5pPr>
          </a:lstStyle>
          <a:p>
            <a:pPr marL="0" lvl="0" indent="0">
              <a:spcBef>
                <a:spcPts val="1800"/>
              </a:spcBef>
              <a:buNone/>
              <a:defRPr/>
            </a:pPr>
            <a:r>
              <a:rPr lang="en-US" cap="all" dirty="0">
                <a:solidFill>
                  <a:srgbClr val="0C3471"/>
                </a:solidFill>
              </a:rPr>
              <a:t>CALIBRI REGULAR, BLUE, 20 PTS, ALL CAPS</a:t>
            </a:r>
          </a:p>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4"/>
          <p:cNvSpPr>
            <a:spLocks noGrp="1"/>
          </p:cNvSpPr>
          <p:nvPr>
            <p:ph type="sldNum" sz="quarter" idx="14"/>
          </p:nvPr>
        </p:nvSpPr>
        <p:spPr bwMode="gray">
          <a:xfrm>
            <a:off x="8217408" y="6629400"/>
            <a:ext cx="755904" cy="182880"/>
          </a:xfrm>
        </p:spPr>
        <p:txBody>
          <a:bodyPr/>
          <a:lstStyle>
            <a:lvl1pPr>
              <a:defRPr>
                <a:solidFill>
                  <a:srgbClr val="4C4C4C"/>
                </a:solidFill>
              </a:defRPr>
            </a:lvl1pPr>
          </a:lstStyle>
          <a:p>
            <a:endParaRPr lang="en-US" dirty="0"/>
          </a:p>
        </p:txBody>
      </p:sp>
      <p:sp>
        <p:nvSpPr>
          <p:cNvPr id="8" name="Textplatzhalter 3"/>
          <p:cNvSpPr>
            <a:spLocks noGrp="1"/>
          </p:cNvSpPr>
          <p:nvPr>
            <p:ph type="body" sz="quarter" idx="12" hasCustomPrompt="1"/>
          </p:nvPr>
        </p:nvSpPr>
        <p:spPr>
          <a:xfrm>
            <a:off x="190500" y="6172200"/>
            <a:ext cx="8793163" cy="381000"/>
          </a:xfrm>
          <a:prstGeom prst="rect">
            <a:avLst/>
          </a:prstGeom>
        </p:spPr>
        <p:txBody>
          <a:bodyPr>
            <a:noAutofit/>
          </a:bodyPr>
          <a:lstStyle>
            <a:lvl1pPr marL="0" marR="0" indent="0" algn="ctr" defTabSz="457200" rtl="0" eaLnBrk="1" fontAlgn="base" latinLnBrk="0" hangingPunct="1">
              <a:lnSpc>
                <a:spcPct val="100000"/>
              </a:lnSpc>
              <a:spcBef>
                <a:spcPts val="238"/>
              </a:spcBef>
              <a:spcAft>
                <a:spcPct val="0"/>
              </a:spcAft>
              <a:buClrTx/>
              <a:buSzPct val="90000"/>
              <a:buFontTx/>
              <a:buNone/>
              <a:tabLst/>
              <a:defRPr sz="2200" b="1" baseline="0"/>
            </a:lvl1pPr>
            <a:lvl2pPr marL="190500" indent="0" algn="ctr">
              <a:buFontTx/>
              <a:buNone/>
              <a:defRPr/>
            </a:lvl2pPr>
            <a:lvl3pPr marL="704850" indent="0" algn="ctr">
              <a:buFontTx/>
              <a:buNone/>
              <a:defRPr/>
            </a:lvl3pPr>
            <a:lvl4pPr marL="1096963" indent="0" algn="ctr">
              <a:buFontTx/>
              <a:buNone/>
              <a:defRPr/>
            </a:lvl4pPr>
            <a:lvl5pPr marL="1828800" indent="0" algn="ctr">
              <a:buFontTx/>
              <a:buNone/>
              <a:defRPr/>
            </a:lvl5pPr>
          </a:lstStyle>
          <a:p>
            <a:pPr marL="0" marR="0" lvl="0" indent="0" algn="ctr" defTabSz="457200" rtl="0" eaLnBrk="1" fontAlgn="base" latinLnBrk="0" hangingPunct="1">
              <a:lnSpc>
                <a:spcPct val="100000"/>
              </a:lnSpc>
              <a:spcBef>
                <a:spcPts val="238"/>
              </a:spcBef>
              <a:spcAft>
                <a:spcPct val="0"/>
              </a:spcAft>
              <a:buClrTx/>
              <a:buSzPct val="90000"/>
              <a:tabLst/>
              <a:defRPr/>
            </a:pPr>
            <a:r>
              <a:rPr lang="de-DE" dirty="0"/>
              <a:t>Key </a:t>
            </a:r>
            <a:r>
              <a:rPr lang="de-DE" dirty="0" err="1"/>
              <a:t>findings</a:t>
            </a:r>
            <a:r>
              <a:rPr lang="de-DE" dirty="0"/>
              <a:t> </a:t>
            </a:r>
            <a:r>
              <a:rPr lang="de-DE" dirty="0" err="1"/>
              <a:t>go</a:t>
            </a:r>
            <a:r>
              <a:rPr lang="de-DE" dirty="0"/>
              <a:t> </a:t>
            </a:r>
            <a:r>
              <a:rPr lang="de-DE" dirty="0" err="1"/>
              <a:t>here</a:t>
            </a:r>
            <a:r>
              <a:rPr lang="de-DE" dirty="0"/>
              <a:t> (Calibri </a:t>
            </a:r>
            <a:r>
              <a:rPr lang="de-DE" dirty="0" err="1"/>
              <a:t>bold</a:t>
            </a:r>
            <a:r>
              <a:rPr lang="de-DE" dirty="0"/>
              <a:t>, 22 </a:t>
            </a:r>
            <a:r>
              <a:rPr lang="de-DE" dirty="0" err="1"/>
              <a:t>pts</a:t>
            </a:r>
            <a:r>
              <a:rPr lang="de-DE" dirty="0"/>
              <a:t>)</a:t>
            </a:r>
            <a:r>
              <a:rPr lang="en-US" dirty="0"/>
              <a:t> </a:t>
            </a:r>
            <a:fld id="{00985AAD-9A7D-44FD-BF4F-6D9FBADBBF9E}" type="slidenum">
              <a:rPr lang="en-US" smtClean="0"/>
              <a:pPr/>
              <a:t>‹Nr.›</a:t>
            </a:fld>
            <a:endParaRPr lang="de-DE" dirty="0"/>
          </a:p>
        </p:txBody>
      </p:sp>
      <p:sp>
        <p:nvSpPr>
          <p:cNvPr id="9"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407602902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6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defRPr>
            </a:lvl1pPr>
          </a:lstStyle>
          <a:p>
            <a:pPr lvl="0"/>
            <a:r>
              <a:rPr lang="en-US" dirty="0"/>
              <a:t>Footer</a:t>
            </a:r>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u="none" dirty="0">
                <a:solidFill>
                  <a:schemeClr val="bg2"/>
                </a:solidFill>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defRPr>
            </a:lvl1pPr>
          </a:lstStyle>
          <a:p>
            <a:pPr lvl="0"/>
            <a:r>
              <a:rPr lang="en-US" dirty="0"/>
              <a:t>Takeaway</a:t>
            </a:r>
          </a:p>
        </p:txBody>
      </p:sp>
      <p:sp>
        <p:nvSpPr>
          <p:cNvPr id="19" name="Text Placeholder 4"/>
          <p:cNvSpPr>
            <a:spLocks noGrp="1"/>
          </p:cNvSpPr>
          <p:nvPr>
            <p:ph type="body" sz="quarter" idx="14"/>
          </p:nvPr>
        </p:nvSpPr>
        <p:spPr>
          <a:xfrm>
            <a:off x="201930" y="1012825"/>
            <a:ext cx="8713470" cy="4545013"/>
          </a:xfrm>
          <a:prstGeom prst="rect">
            <a:avLst/>
          </a:prstGeom>
        </p:spPr>
        <p:txBody>
          <a:bodyPr/>
          <a:lstStyle>
            <a:lvl1pPr marL="233363" indent="-233363">
              <a:lnSpc>
                <a:spcPct val="100000"/>
              </a:lnSpc>
              <a:spcBef>
                <a:spcPts val="1800"/>
              </a:spcBef>
              <a:buClr>
                <a:schemeClr val="bg2"/>
              </a:buClr>
              <a:buFont typeface="+mj-lt"/>
              <a:buAutoNum type="arabicPeriod"/>
              <a:defRPr sz="1600">
                <a:solidFill>
                  <a:schemeClr val="tx1"/>
                </a:solidFill>
              </a:defRPr>
            </a:lvl1pPr>
            <a:lvl2pPr marL="457200" indent="-225425">
              <a:buClr>
                <a:schemeClr val="bg2"/>
              </a:buClr>
              <a:buFont typeface="+mj-lt"/>
              <a:buAutoNum type="arabicPeriod"/>
              <a:defRPr sz="1400">
                <a:solidFill>
                  <a:schemeClr val="tx1"/>
                </a:solidFill>
              </a:defRPr>
            </a:lvl2pPr>
            <a:lvl3pPr marL="690563" indent="-233363">
              <a:buClr>
                <a:schemeClr val="bg2"/>
              </a:buClr>
              <a:buFont typeface="+mj-lt"/>
              <a:buAutoNum type="arabicPeriod"/>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0"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4041165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8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dirty="0">
              <a:solidFill>
                <a:srgbClr val="EEEEEE"/>
              </a:solidFill>
              <a:latin typeface="Roboto" panose="02000000000000000000"/>
              <a:sym typeface="Roboto" panose="0200000000000000000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u="none" dirty="0">
                <a:solidFill>
                  <a:schemeClr val="bg2"/>
                </a:solidFill>
              </a:defRPr>
            </a:lvl1pPr>
          </a:lstStyle>
          <a:p>
            <a:pPr lvl="0"/>
            <a:r>
              <a:rPr lang="en-US" dirty="0"/>
              <a:t>Click to edit master title style</a:t>
            </a:r>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FFFFF"/>
                </a:solidFill>
              </a:defRPr>
            </a:lvl1pPr>
          </a:lstStyle>
          <a:p>
            <a:pPr lvl="0"/>
            <a:r>
              <a:rPr lang="en-US" dirty="0"/>
              <a:t>Footer</a:t>
            </a:r>
          </a:p>
        </p:txBody>
      </p:sp>
      <p:sp>
        <p:nvSpPr>
          <p:cNvPr id="14" name="Text Placeholder 4"/>
          <p:cNvSpPr>
            <a:spLocks noGrp="1"/>
          </p:cNvSpPr>
          <p:nvPr>
            <p:ph type="body" sz="quarter" idx="14"/>
          </p:nvPr>
        </p:nvSpPr>
        <p:spPr>
          <a:xfrm>
            <a:off x="201929" y="1012825"/>
            <a:ext cx="4147369" cy="4545013"/>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17" name="Text Placeholder 4"/>
          <p:cNvSpPr>
            <a:spLocks noGrp="1"/>
          </p:cNvSpPr>
          <p:nvPr>
            <p:ph type="body" sz="quarter" idx="15"/>
          </p:nvPr>
        </p:nvSpPr>
        <p:spPr>
          <a:xfrm>
            <a:off x="4768031" y="1012825"/>
            <a:ext cx="4147369" cy="4545013"/>
          </a:xfrm>
          <a:prstGeom prst="rect">
            <a:avLst/>
          </a:prstGeom>
          <a:solidFill>
            <a:schemeClr val="tx1">
              <a:lumMod val="20000"/>
              <a:lumOff val="80000"/>
            </a:schemeClr>
          </a:solidFill>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defRPr>
            </a:lvl1pPr>
            <a:lvl2pPr marL="457200" indent="-223838">
              <a:buClr>
                <a:schemeClr val="bg2"/>
              </a:buClr>
              <a:defRPr sz="1400">
                <a:solidFill>
                  <a:schemeClr val="tx1"/>
                </a:solidFill>
              </a:defRPr>
            </a:lvl2pPr>
            <a:lvl3pPr marL="690563" indent="-233363">
              <a:buClr>
                <a:schemeClr val="bg2"/>
              </a:buClr>
              <a:defRPr sz="1200">
                <a:solidFill>
                  <a:schemeClr val="tx1"/>
                </a:solidFill>
              </a:defRPr>
            </a:lvl3pPr>
            <a:lvl4pPr>
              <a:defRPr>
                <a:solidFill>
                  <a:schemeClr val="tx1"/>
                </a:solidFill>
              </a:defRPr>
            </a:lvl4pPr>
            <a:lvl5pPr>
              <a:defRPr>
                <a:solidFill>
                  <a:schemeClr val="tx1"/>
                </a:solidFill>
              </a:defRPr>
            </a:lvl5pPr>
          </a:lstStyle>
          <a:p>
            <a:pPr lvl="0"/>
            <a:r>
              <a:rPr lang="de-DE"/>
              <a:t>Textmasterformat bearbeiten</a:t>
            </a:r>
          </a:p>
          <a:p>
            <a:pPr lvl="1"/>
            <a:r>
              <a:rPr lang="de-DE"/>
              <a:t>Zweite Ebene</a:t>
            </a:r>
          </a:p>
          <a:p>
            <a:pPr lvl="2"/>
            <a:r>
              <a:rPr lang="de-DE"/>
              <a:t>Dritte Ebene</a:t>
            </a:r>
          </a:p>
        </p:txBody>
      </p:sp>
      <p:sp>
        <p:nvSpPr>
          <p:cNvPr id="9" name="Slide Number Placeholder 6"/>
          <p:cNvSpPr txBox="1">
            <a:spLocks/>
          </p:cNvSpPr>
          <p:nvPr userDrawn="1"/>
        </p:nvSpPr>
        <p:spPr>
          <a:xfrm>
            <a:off x="4322366" y="6461297"/>
            <a:ext cx="473357" cy="365125"/>
          </a:xfrm>
          <a:prstGeom prst="rect">
            <a:avLst/>
          </a:prstGeom>
        </p:spPr>
        <p:txBody>
          <a:bodyPr anchor="ctr"/>
          <a:lstStyle>
            <a:defPPr>
              <a:defRPr lang="en-US"/>
            </a:defPPr>
            <a:lvl1pPr marL="0" algn="ctr" defTabSz="914400" rtl="0" eaLnBrk="1" latinLnBrk="0" hangingPunct="1">
              <a:defRPr sz="800" b="0" kern="1200">
                <a:solidFill>
                  <a:srgbClr val="F8F8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A7C607-FE79-0944-B598-516BC0687002}" type="slidenum">
              <a:rPr lang="en-US" smtClean="0"/>
              <a:pPr/>
              <a:t>‹Nr.›</a:t>
            </a:fld>
            <a:endParaRPr lang="en-US" dirty="0"/>
          </a:p>
        </p:txBody>
      </p:sp>
    </p:spTree>
    <p:extLst>
      <p:ext uri="{BB962C8B-B14F-4D97-AF65-F5344CB8AC3E}">
        <p14:creationId xmlns:p14="http://schemas.microsoft.com/office/powerpoint/2010/main" val="41073066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image" Target="../media/image1.emf"/><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ags" Target="../tags/tag1.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85"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8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75" name="think-cell Slide" r:id="rId83" imgW="270" imgH="270" progId="TCLayout.ActiveDocument.1">
                  <p:embed/>
                </p:oleObj>
              </mc:Choice>
              <mc:Fallback>
                <p:oleObj name="think-cell Slide" r:id="rId83" imgW="270" imgH="270" progId="TCLayout.ActiveDocument.1">
                  <p:embed/>
                  <p:pic>
                    <p:nvPicPr>
                      <p:cNvPr id="4" name="Object 3" hidden="1"/>
                      <p:cNvPicPr/>
                      <p:nvPr/>
                    </p:nvPicPr>
                    <p:blipFill>
                      <a:blip r:embed="rId84"/>
                      <a:stretch>
                        <a:fillRect/>
                      </a:stretch>
                    </p:blipFill>
                    <p:spPr>
                      <a:xfrm>
                        <a:off x="1588" y="1588"/>
                        <a:ext cx="1587" cy="1587"/>
                      </a:xfrm>
                      <a:prstGeom prst="rect">
                        <a:avLst/>
                      </a:prstGeom>
                    </p:spPr>
                  </p:pic>
                </p:oleObj>
              </mc:Fallback>
            </mc:AlternateContent>
          </a:graphicData>
        </a:graphic>
      </p:graphicFrame>
      <p:cxnSp>
        <p:nvCxnSpPr>
          <p:cNvPr id="7" name="Straight Connector 6"/>
          <p:cNvCxnSpPr/>
          <p:nvPr/>
        </p:nvCxnSpPr>
        <p:spPr>
          <a:xfrm>
            <a:off x="201929" y="822960"/>
            <a:ext cx="8714232"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Rectangle 17"/>
          <p:cNvSpPr/>
          <p:nvPr/>
        </p:nvSpPr>
        <p:spPr>
          <a:xfrm>
            <a:off x="0" y="6436687"/>
            <a:ext cx="9144000" cy="438090"/>
          </a:xfrm>
          <a:prstGeom prst="rect">
            <a:avLst/>
          </a:prstGeom>
          <a:solidFill>
            <a:srgbClr val="04020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C53E3E"/>
              </a:solidFill>
            </a:endParaRPr>
          </a:p>
        </p:txBody>
      </p:sp>
      <p:pic>
        <p:nvPicPr>
          <p:cNvPr id="13" name="Picture 19"/>
          <p:cNvPicPr>
            <a:picLocks noChangeAspect="1"/>
          </p:cNvPicPr>
          <p:nvPr/>
        </p:nvPicPr>
        <p:blipFill>
          <a:blip r:embed="rId85" cstate="screen">
            <a:extLst>
              <a:ext uri="{28A0092B-C50C-407E-A947-70E740481C1C}">
                <a14:useLocalDpi xmlns:a14="http://schemas.microsoft.com/office/drawing/2010/main"/>
              </a:ext>
            </a:extLst>
          </a:blip>
          <a:stretch>
            <a:fillRect/>
          </a:stretch>
        </p:blipFill>
        <p:spPr>
          <a:xfrm>
            <a:off x="8520885" y="6513484"/>
            <a:ext cx="402903" cy="261674"/>
          </a:xfrm>
          <a:prstGeom prst="rect">
            <a:avLst/>
          </a:prstGeom>
        </p:spPr>
      </p:pic>
    </p:spTree>
    <p:extLst>
      <p:ext uri="{BB962C8B-B14F-4D97-AF65-F5344CB8AC3E}">
        <p14:creationId xmlns:p14="http://schemas.microsoft.com/office/powerpoint/2010/main" val="3565578670"/>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4" r:id="rId20"/>
    <p:sldLayoutId id="2147484315" r:id="rId21"/>
    <p:sldLayoutId id="2147484316" r:id="rId22"/>
    <p:sldLayoutId id="2147484317" r:id="rId23"/>
    <p:sldLayoutId id="2147484318" r:id="rId24"/>
    <p:sldLayoutId id="2147484319" r:id="rId25"/>
    <p:sldLayoutId id="2147484320" r:id="rId26"/>
    <p:sldLayoutId id="2147484321" r:id="rId27"/>
    <p:sldLayoutId id="2147484322" r:id="rId28"/>
    <p:sldLayoutId id="2147484323" r:id="rId29"/>
    <p:sldLayoutId id="2147484324" r:id="rId30"/>
    <p:sldLayoutId id="2147484325" r:id="rId31"/>
    <p:sldLayoutId id="2147484326" r:id="rId32"/>
    <p:sldLayoutId id="2147484327" r:id="rId33"/>
    <p:sldLayoutId id="2147484328" r:id="rId34"/>
    <p:sldLayoutId id="2147484329" r:id="rId35"/>
    <p:sldLayoutId id="2147484330" r:id="rId36"/>
    <p:sldLayoutId id="2147484331" r:id="rId37"/>
    <p:sldLayoutId id="2147484332" r:id="rId38"/>
    <p:sldLayoutId id="2147484333" r:id="rId39"/>
    <p:sldLayoutId id="2147484334" r:id="rId40"/>
    <p:sldLayoutId id="2147484335" r:id="rId41"/>
    <p:sldLayoutId id="2147484336" r:id="rId42"/>
    <p:sldLayoutId id="2147484337" r:id="rId43"/>
    <p:sldLayoutId id="2147484338" r:id="rId44"/>
    <p:sldLayoutId id="2147484339" r:id="rId45"/>
    <p:sldLayoutId id="2147484340" r:id="rId46"/>
    <p:sldLayoutId id="2147484341" r:id="rId47"/>
    <p:sldLayoutId id="2147484342" r:id="rId48"/>
    <p:sldLayoutId id="2147484343" r:id="rId49"/>
    <p:sldLayoutId id="2147484344" r:id="rId50"/>
    <p:sldLayoutId id="2147484345" r:id="rId51"/>
    <p:sldLayoutId id="2147484346" r:id="rId52"/>
    <p:sldLayoutId id="2147484347" r:id="rId53"/>
    <p:sldLayoutId id="2147484348" r:id="rId54"/>
    <p:sldLayoutId id="2147484349" r:id="rId55"/>
    <p:sldLayoutId id="2147484350" r:id="rId56"/>
    <p:sldLayoutId id="2147484351" r:id="rId57"/>
    <p:sldLayoutId id="2147484352" r:id="rId58"/>
    <p:sldLayoutId id="2147484353" r:id="rId59"/>
    <p:sldLayoutId id="2147484354" r:id="rId60"/>
    <p:sldLayoutId id="2147484355" r:id="rId61"/>
    <p:sldLayoutId id="2147484356" r:id="rId62"/>
    <p:sldLayoutId id="2147484357" r:id="rId63"/>
    <p:sldLayoutId id="2147484358" r:id="rId64"/>
    <p:sldLayoutId id="2147484359" r:id="rId65"/>
    <p:sldLayoutId id="2147484360" r:id="rId66"/>
    <p:sldLayoutId id="2147484361" r:id="rId67"/>
    <p:sldLayoutId id="2147484362" r:id="rId68"/>
    <p:sldLayoutId id="2147484363" r:id="rId69"/>
    <p:sldLayoutId id="2147484364" r:id="rId70"/>
    <p:sldLayoutId id="2147484365" r:id="rId71"/>
    <p:sldLayoutId id="2147484366" r:id="rId72"/>
    <p:sldLayoutId id="2147484367" r:id="rId73"/>
    <p:sldLayoutId id="2147484368" r:id="rId74"/>
    <p:sldLayoutId id="2147484369" r:id="rId75"/>
    <p:sldLayoutId id="2147484370" r:id="rId76"/>
    <p:sldLayoutId id="2147484371" r:id="rId77"/>
    <p:sldLayoutId id="2147484372" r:id="rId78"/>
    <p:sldLayoutId id="2147484373" r:id="rId79"/>
  </p:sldLayoutIdLst>
  <p:hf hdr="0" ftr="0" dt="0"/>
  <p:txStyles>
    <p:titleStyle>
      <a:lvl1pPr algn="l" defTabSz="914400" rtl="0" eaLnBrk="1" latinLnBrk="0" hangingPunct="1">
        <a:lnSpc>
          <a:spcPct val="90000"/>
        </a:lnSpc>
        <a:spcBef>
          <a:spcPct val="0"/>
        </a:spcBef>
        <a:buNone/>
        <a:defRPr lang="en-US" sz="2400" b="1" i="0" kern="1200" dirty="0">
          <a:solidFill>
            <a:schemeClr val="tx2"/>
          </a:solidFill>
          <a:latin typeface="Roboto" charset="0"/>
          <a:ea typeface="Roboto" charset="0"/>
          <a:cs typeface="Roboto"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1" i="0" kern="1200" dirty="0" smtClean="0">
          <a:solidFill>
            <a:schemeClr val="accent2">
              <a:lumMod val="50000"/>
            </a:schemeClr>
          </a:solidFill>
          <a:latin typeface="Roboto" charset="0"/>
          <a:ea typeface="Roboto" charset="0"/>
          <a:cs typeface="Roboto" charset="0"/>
        </a:defRPr>
      </a:lvl1pPr>
      <a:lvl2pPr marL="228600" indent="-228600" algn="l" defTabSz="914400" rtl="0" eaLnBrk="1" latinLnBrk="0" hangingPunct="1">
        <a:lnSpc>
          <a:spcPct val="90000"/>
        </a:lnSpc>
        <a:spcBef>
          <a:spcPts val="500"/>
        </a:spcBef>
        <a:buFont typeface="Arial" panose="020B0604020202020204" pitchFamily="34" charset="0"/>
        <a:buChar char="•"/>
        <a:defRPr lang="en-US" sz="1600" b="0" i="0" kern="1200" dirty="0" smtClean="0">
          <a:solidFill>
            <a:schemeClr val="accent2">
              <a:lumMod val="50000"/>
            </a:schemeClr>
          </a:solidFill>
          <a:latin typeface="Roboto" charset="0"/>
          <a:ea typeface="Roboto" charset="0"/>
          <a:cs typeface="Roboto" charset="0"/>
        </a:defRPr>
      </a:lvl2pPr>
      <a:lvl3pPr marL="457200" indent="-228600" algn="l" defTabSz="914400" rtl="0" eaLnBrk="1" latinLnBrk="0" hangingPunct="1">
        <a:lnSpc>
          <a:spcPct val="90000"/>
        </a:lnSpc>
        <a:spcBef>
          <a:spcPts val="500"/>
        </a:spcBef>
        <a:buFontTx/>
        <a:buChar char="‒"/>
        <a:defRPr lang="en-US" sz="1400" b="0" i="0" kern="1200" dirty="0" smtClean="0">
          <a:solidFill>
            <a:schemeClr val="accent2">
              <a:lumMod val="50000"/>
            </a:schemeClr>
          </a:solidFill>
          <a:latin typeface="Roboto" charset="0"/>
          <a:ea typeface="Roboto" charset="0"/>
          <a:cs typeface="Robot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9.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9.xml"/><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9.xml"/><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9.xml"/><Relationship Id="rId5" Type="http://schemas.openxmlformats.org/officeDocument/2006/relationships/image" Target="../media/image34.jpe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9.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9.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79.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emf"/></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79.xml"/><Relationship Id="rId5" Type="http://schemas.openxmlformats.org/officeDocument/2006/relationships/image" Target="../media/image62.jpe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79.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emf"/><Relationship Id="rId2" Type="http://schemas.openxmlformats.org/officeDocument/2006/relationships/notesSlide" Target="../notesSlides/notesSlide55.xml"/><Relationship Id="rId1" Type="http://schemas.openxmlformats.org/officeDocument/2006/relationships/slideLayout" Target="../slideLayouts/slideLayout7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79.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7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79.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el 35"/>
          <p:cNvSpPr>
            <a:spLocks noGrp="1"/>
          </p:cNvSpPr>
          <p:nvPr>
            <p:ph type="ctrTitle"/>
          </p:nvPr>
        </p:nvSpPr>
        <p:spPr/>
        <p:txBody>
          <a:bodyPr/>
          <a:lstStyle/>
          <a:p>
            <a:r>
              <a:rPr lang="en-US" sz="5400" dirty="0"/>
              <a:t>Tutorial</a:t>
            </a:r>
            <a:br>
              <a:rPr lang="en-US" sz="5400" dirty="0"/>
            </a:br>
            <a:r>
              <a:rPr lang="en-US" sz="5400" dirty="0"/>
              <a:t>Introduction in </a:t>
            </a:r>
            <a:r>
              <a:rPr lang="en-US" sz="5400" dirty="0" err="1"/>
              <a:t>xTCA</a:t>
            </a:r>
            <a:br>
              <a:rPr lang="en-US" sz="5400" dirty="0"/>
            </a:br>
            <a:r>
              <a:rPr lang="en-US" sz="4800" dirty="0"/>
              <a:t>Basics</a:t>
            </a:r>
            <a:endParaRPr lang="de-DE" dirty="0"/>
          </a:p>
        </p:txBody>
      </p:sp>
      <p:sp>
        <p:nvSpPr>
          <p:cNvPr id="37" name="Untertitel 36"/>
          <p:cNvSpPr>
            <a:spLocks noGrp="1"/>
          </p:cNvSpPr>
          <p:nvPr>
            <p:ph type="subTitle" idx="1"/>
          </p:nvPr>
        </p:nvSpPr>
        <p:spPr>
          <a:xfrm>
            <a:off x="1143000" y="2847703"/>
            <a:ext cx="6858000" cy="1791434"/>
          </a:xfrm>
        </p:spPr>
        <p:txBody>
          <a:bodyPr/>
          <a:lstStyle/>
          <a:p>
            <a:r>
              <a:rPr lang="de-DE" dirty="0"/>
              <a:t> </a:t>
            </a:r>
            <a:r>
              <a:rPr lang="en-US" dirty="0"/>
              <a:t>MTCA/ATCA Workshop for </a:t>
            </a:r>
          </a:p>
          <a:p>
            <a:r>
              <a:rPr lang="en-US" dirty="0"/>
              <a:t>Research and Industry</a:t>
            </a:r>
          </a:p>
          <a:p>
            <a:r>
              <a:rPr lang="en-US" dirty="0"/>
              <a:t>IHEB Beijing</a:t>
            </a:r>
          </a:p>
          <a:p>
            <a:r>
              <a:rPr lang="en-US" dirty="0"/>
              <a:t>June, 2019</a:t>
            </a:r>
            <a:br>
              <a:rPr lang="en-US" dirty="0"/>
            </a:br>
            <a:endParaRPr lang="de-DE" dirty="0"/>
          </a:p>
        </p:txBody>
      </p:sp>
      <p:sp>
        <p:nvSpPr>
          <p:cNvPr id="40" name="Textplatzhalter 39"/>
          <p:cNvSpPr>
            <a:spLocks noGrp="1"/>
          </p:cNvSpPr>
          <p:nvPr>
            <p:ph type="body" sz="quarter" idx="4294967295"/>
          </p:nvPr>
        </p:nvSpPr>
        <p:spPr>
          <a:xfrm>
            <a:off x="0" y="5170011"/>
            <a:ext cx="6588125" cy="367663"/>
          </a:xfrm>
          <a:prstGeom prst="rect">
            <a:avLst/>
          </a:prstGeom>
        </p:spPr>
        <p:txBody>
          <a:bodyPr/>
          <a:lstStyle/>
          <a:p>
            <a:r>
              <a:rPr lang="de-DE" sz="1600" b="0" dirty="0">
                <a:solidFill>
                  <a:schemeClr val="accent5"/>
                </a:solidFill>
              </a:rPr>
              <a:t>June, 2019</a:t>
            </a:r>
          </a:p>
        </p:txBody>
      </p:sp>
      <p:sp>
        <p:nvSpPr>
          <p:cNvPr id="6" name="Inhaltsplatzhalter 5"/>
          <p:cNvSpPr>
            <a:spLocks noGrp="1"/>
          </p:cNvSpPr>
          <p:nvPr>
            <p:ph sz="quarter" idx="4294967295"/>
          </p:nvPr>
        </p:nvSpPr>
        <p:spPr>
          <a:xfrm>
            <a:off x="0" y="4903487"/>
            <a:ext cx="6599238" cy="460375"/>
          </a:xfrm>
          <a:prstGeom prst="rect">
            <a:avLst/>
          </a:prstGeom>
        </p:spPr>
        <p:txBody>
          <a:bodyPr/>
          <a:lstStyle/>
          <a:p>
            <a:r>
              <a:rPr lang="de-DE" sz="1600" b="0" dirty="0">
                <a:solidFill>
                  <a:schemeClr val="accent5"/>
                </a:solidFill>
              </a:rPr>
              <a:t>Ralf Waldt</a:t>
            </a:r>
          </a:p>
        </p:txBody>
      </p:sp>
      <p:pic>
        <p:nvPicPr>
          <p:cNvPr id="11" name="Picture 1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9049" y="395288"/>
            <a:ext cx="1217963" cy="16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018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txBox="1">
            <a:spLocks/>
          </p:cNvSpPr>
          <p:nvPr/>
        </p:nvSpPr>
        <p:spPr bwMode="auto">
          <a:xfrm>
            <a:off x="2682241" y="241618"/>
            <a:ext cx="3870960"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ATCA Management</a:t>
            </a:r>
          </a:p>
        </p:txBody>
      </p:sp>
      <p:sp>
        <p:nvSpPr>
          <p:cNvPr id="11" name="Content Placeholder 2"/>
          <p:cNvSpPr txBox="1">
            <a:spLocks/>
          </p:cNvSpPr>
          <p:nvPr/>
        </p:nvSpPr>
        <p:spPr bwMode="auto">
          <a:xfrm>
            <a:off x="285037" y="1646322"/>
            <a:ext cx="5068013" cy="432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spcBef>
                <a:spcPts val="238"/>
              </a:spcBef>
              <a:buClr>
                <a:schemeClr val="tx1"/>
              </a:buClr>
              <a:buSzPct val="90000"/>
              <a:buFont typeface="Arial" charset="0"/>
              <a:buChar char="•"/>
            </a:pPr>
            <a:r>
              <a:rPr lang="en-US" sz="1600" dirty="0">
                <a:solidFill>
                  <a:srgbClr val="5F5F5F"/>
                </a:solidFill>
                <a:sym typeface="Arial" charset="0"/>
              </a:rPr>
              <a:t>Monitor &amp; control low-level aspects of ATCA boards and other Field Replaceable Units within a shelf</a:t>
            </a:r>
          </a:p>
          <a:p>
            <a:pPr algn="l" defTabSz="914400">
              <a:spcBef>
                <a:spcPts val="238"/>
              </a:spcBef>
              <a:buClr>
                <a:schemeClr val="tx1"/>
              </a:buClr>
              <a:buSzPct val="90000"/>
              <a:buFont typeface="Arial" charset="0"/>
              <a:buChar char="•"/>
            </a:pPr>
            <a:endParaRPr lang="en-US" sz="1600" dirty="0">
              <a:solidFill>
                <a:srgbClr val="5F5F5F"/>
              </a:solidFill>
              <a:sym typeface="Arial" charset="0"/>
            </a:endParaRPr>
          </a:p>
          <a:p>
            <a:pPr algn="l" defTabSz="914400">
              <a:spcBef>
                <a:spcPts val="238"/>
              </a:spcBef>
              <a:buClr>
                <a:schemeClr val="tx1"/>
              </a:buClr>
              <a:buSzPct val="90000"/>
              <a:buFont typeface="Arial" charset="0"/>
              <a:buChar char="•"/>
            </a:pPr>
            <a:r>
              <a:rPr lang="en-US" sz="1600" dirty="0">
                <a:solidFill>
                  <a:srgbClr val="5F5F5F"/>
                </a:solidFill>
                <a:sym typeface="Arial" charset="0"/>
              </a:rPr>
              <a:t>Watch over basic health of the shelf, report anomalies, take corrective action when needed</a:t>
            </a:r>
          </a:p>
          <a:p>
            <a:pPr algn="l" defTabSz="914400">
              <a:spcBef>
                <a:spcPts val="238"/>
              </a:spcBef>
              <a:buClr>
                <a:schemeClr val="tx1"/>
              </a:buClr>
              <a:buSzPct val="90000"/>
              <a:buFont typeface="Arial" charset="0"/>
              <a:buChar char="•"/>
            </a:pPr>
            <a:endParaRPr lang="en-US" sz="1600" dirty="0">
              <a:solidFill>
                <a:srgbClr val="5F5F5F"/>
              </a:solidFill>
              <a:sym typeface="Arial" charset="0"/>
            </a:endParaRPr>
          </a:p>
          <a:p>
            <a:pPr algn="l" defTabSz="914400">
              <a:spcBef>
                <a:spcPts val="238"/>
              </a:spcBef>
              <a:buClr>
                <a:schemeClr val="tx1"/>
              </a:buClr>
              <a:buSzPct val="90000"/>
              <a:buFont typeface="Arial" charset="0"/>
              <a:buChar char="•"/>
            </a:pPr>
            <a:r>
              <a:rPr lang="en-US" sz="1600" dirty="0"/>
              <a:t>Retrieve inventory information &amp; sensor readings</a:t>
            </a:r>
          </a:p>
          <a:p>
            <a:pPr algn="l" defTabSz="914400">
              <a:spcBef>
                <a:spcPts val="238"/>
              </a:spcBef>
              <a:buClr>
                <a:schemeClr val="tx1"/>
              </a:buClr>
              <a:buSzPct val="90000"/>
              <a:buFont typeface="Arial" charset="0"/>
              <a:buChar char="•"/>
            </a:pPr>
            <a:endParaRPr lang="en-US" sz="1600" dirty="0">
              <a:solidFill>
                <a:srgbClr val="5F5F5F"/>
              </a:solidFill>
              <a:sym typeface="Arial" charset="0"/>
            </a:endParaRPr>
          </a:p>
          <a:p>
            <a:pPr algn="l" defTabSz="914400">
              <a:spcBef>
                <a:spcPts val="238"/>
              </a:spcBef>
              <a:buClr>
                <a:schemeClr val="tx1"/>
              </a:buClr>
              <a:buSzPct val="90000"/>
              <a:buFont typeface="Arial" charset="0"/>
              <a:buChar char="•"/>
            </a:pPr>
            <a:r>
              <a:rPr lang="en-US" sz="1600" dirty="0">
                <a:solidFill>
                  <a:srgbClr val="5F5F5F"/>
                </a:solidFill>
                <a:sym typeface="Arial" charset="0"/>
              </a:rPr>
              <a:t>Receive event reports and failure notifications from boards and other intelligent FRUs</a:t>
            </a:r>
          </a:p>
          <a:p>
            <a:pPr algn="l" defTabSz="914400">
              <a:spcBef>
                <a:spcPts val="238"/>
              </a:spcBef>
              <a:buClr>
                <a:schemeClr val="tx1"/>
              </a:buClr>
              <a:buSzPct val="90000"/>
              <a:buFont typeface="Arial" charset="0"/>
              <a:buChar char="•"/>
            </a:pPr>
            <a:endParaRPr lang="en-US" sz="1600" dirty="0">
              <a:solidFill>
                <a:srgbClr val="5F5F5F"/>
              </a:solidFill>
              <a:sym typeface="Arial" charset="0"/>
            </a:endParaRPr>
          </a:p>
          <a:p>
            <a:pPr algn="l" defTabSz="914400">
              <a:spcBef>
                <a:spcPts val="238"/>
              </a:spcBef>
              <a:buClr>
                <a:schemeClr val="tx1"/>
              </a:buClr>
              <a:buSzPct val="90000"/>
              <a:buFont typeface="Arial" charset="0"/>
              <a:buChar char="•"/>
            </a:pPr>
            <a:r>
              <a:rPr lang="en-US" sz="1600" dirty="0">
                <a:solidFill>
                  <a:srgbClr val="5F5F5F"/>
                </a:solidFill>
                <a:sym typeface="Arial" charset="0"/>
              </a:rPr>
              <a:t>Manage power, cooling &amp; interconnect resources in the shelf  (electronic keying)</a:t>
            </a:r>
          </a:p>
          <a:p>
            <a:pPr algn="l" defTabSz="914400">
              <a:spcBef>
                <a:spcPts val="238"/>
              </a:spcBef>
              <a:buClr>
                <a:schemeClr val="tx1"/>
              </a:buClr>
              <a:buSzPct val="90000"/>
              <a:buFont typeface="Arial" charset="0"/>
              <a:buChar char="•"/>
            </a:pPr>
            <a:endParaRPr lang="en-US" sz="1600" dirty="0">
              <a:solidFill>
                <a:srgbClr val="5F5F5F"/>
              </a:solidFill>
              <a:sym typeface="Arial" charset="0"/>
            </a:endParaRPr>
          </a:p>
          <a:p>
            <a:pPr algn="l" defTabSz="914400">
              <a:spcBef>
                <a:spcPts val="238"/>
              </a:spcBef>
              <a:buClr>
                <a:schemeClr val="tx1"/>
              </a:buClr>
              <a:buSzPct val="90000"/>
              <a:buFont typeface="Arial" charset="0"/>
              <a:buChar char="•"/>
            </a:pPr>
            <a:r>
              <a:rPr lang="en-US" sz="1600" dirty="0">
                <a:solidFill>
                  <a:srgbClr val="5F5F5F"/>
                </a:solidFill>
                <a:sym typeface="Arial" charset="0"/>
              </a:rPr>
              <a:t>Management Protocol IPMI (I2C-bus on backplane)</a:t>
            </a:r>
            <a:endParaRPr lang="en-US" sz="16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sp>
        <p:nvSpPr>
          <p:cNvPr id="15" name="Content Placeholder 2"/>
          <p:cNvSpPr txBox="1">
            <a:spLocks/>
          </p:cNvSpPr>
          <p:nvPr/>
        </p:nvSpPr>
        <p:spPr bwMode="auto">
          <a:xfrm>
            <a:off x="302819" y="1024192"/>
            <a:ext cx="4316413" cy="44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b="1" dirty="0">
                <a:solidFill>
                  <a:srgbClr val="5F5F5F"/>
                </a:solidFill>
                <a:sym typeface="Arial" charset="0"/>
              </a:rPr>
              <a:t>ATCA Shelf Management purpose</a:t>
            </a:r>
            <a:endParaRPr lang="en-US" sz="2000" b="1"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pic>
        <p:nvPicPr>
          <p:cNvPr id="1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2304" y="2349639"/>
            <a:ext cx="341499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platzhalter 2">
            <a:extLst>
              <a:ext uri="{FF2B5EF4-FFF2-40B4-BE49-F238E27FC236}">
                <a16:creationId xmlns:a16="http://schemas.microsoft.com/office/drawing/2014/main" id="{564475D8-E93E-48EF-B65C-ED422635AE27}"/>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286447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26313" y="1783250"/>
            <a:ext cx="3454477" cy="298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spcBef>
                <a:spcPts val="238"/>
              </a:spcBef>
              <a:buClr>
                <a:schemeClr val="tx1"/>
              </a:buClr>
              <a:buSzPct val="90000"/>
              <a:buFont typeface="Arial" charset="0"/>
              <a:buChar char="•"/>
            </a:pPr>
            <a:r>
              <a:rPr lang="en-US" sz="1600" dirty="0">
                <a:solidFill>
                  <a:srgbClr val="5F5F5F"/>
                </a:solidFill>
                <a:sym typeface="Arial" charset="0"/>
              </a:rPr>
              <a:t>Dedicated Shelf Management Controller (</a:t>
            </a:r>
            <a:r>
              <a:rPr lang="en-US" sz="1600" dirty="0" err="1">
                <a:solidFill>
                  <a:srgbClr val="5F5F5F"/>
                </a:solidFill>
                <a:sym typeface="Arial" charset="0"/>
              </a:rPr>
              <a:t>ShMC</a:t>
            </a:r>
            <a:r>
              <a:rPr lang="en-US" sz="1600" dirty="0">
                <a:solidFill>
                  <a:srgbClr val="5F5F5F"/>
                </a:solidFill>
                <a:sym typeface="Arial" charset="0"/>
              </a:rPr>
              <a:t>)</a:t>
            </a:r>
            <a:br>
              <a:rPr lang="en-US" sz="1600" dirty="0">
                <a:solidFill>
                  <a:srgbClr val="5F5F5F"/>
                </a:solidFill>
                <a:sym typeface="Arial" charset="0"/>
              </a:rPr>
            </a:br>
            <a:endParaRPr lang="en-US" sz="1600" dirty="0">
              <a:solidFill>
                <a:srgbClr val="5F5F5F"/>
              </a:solidFill>
              <a:sym typeface="Arial" charset="0"/>
            </a:endParaRPr>
          </a:p>
          <a:p>
            <a:pPr algn="l" defTabSz="914400">
              <a:spcBef>
                <a:spcPts val="238"/>
              </a:spcBef>
              <a:buClr>
                <a:schemeClr val="tx1"/>
              </a:buClr>
              <a:buSzPct val="90000"/>
              <a:buFont typeface="Arial" charset="0"/>
              <a:buChar char="•"/>
            </a:pPr>
            <a:r>
              <a:rPr lang="en-US" sz="1600" dirty="0"/>
              <a:t>ATCA Boards with IPMC</a:t>
            </a:r>
            <a:br>
              <a:rPr lang="en-US" sz="1600" dirty="0"/>
            </a:br>
            <a:endParaRPr lang="en-US" sz="1600" dirty="0"/>
          </a:p>
          <a:p>
            <a:pPr algn="l" defTabSz="914400">
              <a:spcBef>
                <a:spcPts val="238"/>
              </a:spcBef>
              <a:buClr>
                <a:schemeClr val="tx1"/>
              </a:buClr>
              <a:buSzPct val="90000"/>
              <a:buFont typeface="Arial" charset="0"/>
              <a:buChar char="•"/>
            </a:pPr>
            <a:r>
              <a:rPr lang="en-US" sz="1600" dirty="0">
                <a:solidFill>
                  <a:srgbClr val="5F5F5F"/>
                </a:solidFill>
                <a:sym typeface="Arial" charset="0"/>
              </a:rPr>
              <a:t>Protocol IPMI (Physical layer I</a:t>
            </a:r>
            <a:r>
              <a:rPr lang="en-US" sz="1600" baseline="30000" dirty="0">
                <a:solidFill>
                  <a:srgbClr val="5F5F5F"/>
                </a:solidFill>
                <a:sym typeface="Arial" charset="0"/>
              </a:rPr>
              <a:t>2</a:t>
            </a:r>
            <a:r>
              <a:rPr lang="en-US" sz="1600" dirty="0">
                <a:solidFill>
                  <a:srgbClr val="5F5F5F"/>
                </a:solidFill>
                <a:sym typeface="Arial" charset="0"/>
              </a:rPr>
              <a:t>C-Bus)</a:t>
            </a:r>
            <a:br>
              <a:rPr lang="en-US" sz="1600" dirty="0">
                <a:solidFill>
                  <a:srgbClr val="5F5F5F"/>
                </a:solidFill>
                <a:sym typeface="Arial" charset="0"/>
              </a:rPr>
            </a:br>
            <a:endParaRPr lang="en-US" sz="1600" dirty="0"/>
          </a:p>
          <a:p>
            <a:pPr algn="l" defTabSz="914400">
              <a:spcBef>
                <a:spcPts val="238"/>
              </a:spcBef>
              <a:buClr>
                <a:schemeClr val="tx1"/>
              </a:buClr>
              <a:buSzPct val="90000"/>
              <a:buFont typeface="Arial" charset="0"/>
              <a:buChar char="•"/>
            </a:pPr>
            <a:r>
              <a:rPr lang="en-US" sz="1600" dirty="0"/>
              <a:t>Intelligent and Managed FRUs</a:t>
            </a:r>
            <a:br>
              <a:rPr lang="en-US" sz="1600" dirty="0"/>
            </a:br>
            <a:endParaRPr lang="en-US" sz="1600" dirty="0"/>
          </a:p>
          <a:p>
            <a:pPr algn="l" defTabSz="914400">
              <a:spcBef>
                <a:spcPts val="238"/>
              </a:spcBef>
              <a:buClr>
                <a:schemeClr val="tx1"/>
              </a:buClr>
              <a:buSzPct val="90000"/>
              <a:buFont typeface="Arial" charset="0"/>
              <a:buChar char="•"/>
            </a:pPr>
            <a:r>
              <a:rPr lang="en-US" sz="1600" dirty="0"/>
              <a:t>Bused or Radial IPMB</a:t>
            </a:r>
            <a:endParaRPr lang="en-US" sz="1600" dirty="0">
              <a:solidFill>
                <a:srgbClr val="5F5F5F"/>
              </a:solidFill>
              <a:sym typeface="Arial" charset="0"/>
            </a:endParaRPr>
          </a:p>
          <a:p>
            <a:pPr algn="l" defTabSz="914400">
              <a:spcBef>
                <a:spcPts val="238"/>
              </a:spcBef>
              <a:buClr>
                <a:schemeClr val="tx1"/>
              </a:buClr>
              <a:buSzPct val="90000"/>
              <a:buFont typeface="Arial" charset="0"/>
              <a:buChar char="•"/>
            </a:pPr>
            <a:endParaRPr lang="en-US" sz="20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pic>
        <p:nvPicPr>
          <p:cNvPr id="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2850" y="1783250"/>
            <a:ext cx="4890454" cy="3031152"/>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9" name="Title 13"/>
          <p:cNvSpPr txBox="1">
            <a:spLocks/>
          </p:cNvSpPr>
          <p:nvPr/>
        </p:nvSpPr>
        <p:spPr bwMode="auto">
          <a:xfrm>
            <a:off x="2682241" y="241618"/>
            <a:ext cx="3870960"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ATCA Management</a:t>
            </a:r>
          </a:p>
        </p:txBody>
      </p:sp>
      <p:sp>
        <p:nvSpPr>
          <p:cNvPr id="5" name="Textplatzhalter 2">
            <a:extLst>
              <a:ext uri="{FF2B5EF4-FFF2-40B4-BE49-F238E27FC236}">
                <a16:creationId xmlns:a16="http://schemas.microsoft.com/office/drawing/2014/main" id="{BC2BA9F2-3B98-4FBE-A538-7A0CDE825374}"/>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707950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3496648" y="2852590"/>
            <a:ext cx="2272972" cy="130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6600" dirty="0">
                <a:solidFill>
                  <a:srgbClr val="5F5F5F"/>
                </a:solidFill>
                <a:sym typeface="Arial" charset="0"/>
              </a:rPr>
              <a:t>AMC</a:t>
            </a:r>
          </a:p>
          <a:p>
            <a:pPr marL="0" indent="0" algn="l" defTabSz="914400">
              <a:spcBef>
                <a:spcPts val="238"/>
              </a:spcBef>
              <a:buClr>
                <a:schemeClr val="tx1"/>
              </a:buClr>
              <a:buSzPct val="90000"/>
            </a:pPr>
            <a:endParaRPr lang="en-US" sz="2000" dirty="0"/>
          </a:p>
          <a:p>
            <a:pPr marL="0" indent="0" algn="l" defTabSz="914400">
              <a:spcBef>
                <a:spcPts val="238"/>
              </a:spcBef>
              <a:buClr>
                <a:schemeClr val="tx1"/>
              </a:buClr>
              <a:buSzPct val="90000"/>
            </a:pPr>
            <a:endParaRPr lang="en-US" sz="2000" dirty="0">
              <a:solidFill>
                <a:schemeClr val="tx2"/>
              </a:solidFill>
              <a:ea typeface="ヒラギノ角ゴ Pro W3" pitchFamily="1" charset="-128"/>
            </a:endParaRPr>
          </a:p>
        </p:txBody>
      </p:sp>
      <p:sp>
        <p:nvSpPr>
          <p:cNvPr id="3" name="Textplatzhalter 2">
            <a:extLst>
              <a:ext uri="{FF2B5EF4-FFF2-40B4-BE49-F238E27FC236}">
                <a16:creationId xmlns:a16="http://schemas.microsoft.com/office/drawing/2014/main" id="{2CEDCC0C-DEB5-4466-A524-F491CB91F40D}"/>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975472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162813" y="2321534"/>
            <a:ext cx="8615216" cy="3543981"/>
            <a:chOff x="196996" y="2312988"/>
            <a:chExt cx="8615216" cy="3543981"/>
          </a:xfrm>
        </p:grpSpPr>
        <p:sp>
          <p:nvSpPr>
            <p:cNvPr id="5" name="Text Box 11"/>
            <p:cNvSpPr txBox="1">
              <a:spLocks noChangeArrowheads="1"/>
            </p:cNvSpPr>
            <p:nvPr/>
          </p:nvSpPr>
          <p:spPr bwMode="auto">
            <a:xfrm rot="16200000">
              <a:off x="3643624" y="4101647"/>
              <a:ext cx="455613"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vert="eaVert" wrap="non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100000"/>
                </a:spcBef>
              </a:pPr>
              <a:r>
                <a:rPr lang="de-DE" sz="1800" dirty="0">
                  <a:solidFill>
                    <a:schemeClr val="bg1"/>
                  </a:solidFill>
                  <a:effectLst/>
                  <a:latin typeface="Arial" pitchFamily="34" charset="0"/>
                </a:rPr>
                <a:t>Single</a:t>
              </a:r>
            </a:p>
          </p:txBody>
        </p:sp>
        <p:sp>
          <p:nvSpPr>
            <p:cNvPr id="7" name="Text Box 12"/>
            <p:cNvSpPr txBox="1">
              <a:spLocks noChangeArrowheads="1"/>
            </p:cNvSpPr>
            <p:nvPr/>
          </p:nvSpPr>
          <p:spPr bwMode="auto">
            <a:xfrm rot="16200000">
              <a:off x="8131575" y="3353791"/>
              <a:ext cx="455612"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vert="eaVert" wrap="non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100000"/>
                </a:spcBef>
              </a:pPr>
              <a:r>
                <a:rPr lang="de-DE" sz="1800" dirty="0">
                  <a:solidFill>
                    <a:schemeClr val="bg1"/>
                  </a:solidFill>
                  <a:effectLst/>
                  <a:latin typeface="Arial" pitchFamily="34" charset="0"/>
                </a:rPr>
                <a:t>Double</a:t>
              </a:r>
            </a:p>
          </p:txBody>
        </p:sp>
        <p:sp>
          <p:nvSpPr>
            <p:cNvPr id="8" name="Text Box 10"/>
            <p:cNvSpPr txBox="1">
              <a:spLocks noChangeArrowheads="1"/>
            </p:cNvSpPr>
            <p:nvPr/>
          </p:nvSpPr>
          <p:spPr bwMode="auto">
            <a:xfrm>
              <a:off x="5949310" y="5226112"/>
              <a:ext cx="2280180"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l"/>
              <a:r>
                <a:rPr lang="de-DE" sz="1600" dirty="0">
                  <a:solidFill>
                    <a:schemeClr val="bg1"/>
                  </a:solidFill>
                  <a:effectLst/>
                  <a:latin typeface="Arial" pitchFamily="34" charset="0"/>
                </a:rPr>
                <a:t>   3HP   4HP     6HP</a:t>
              </a:r>
            </a:p>
            <a:p>
              <a:pPr algn="l"/>
              <a:r>
                <a:rPr lang="de-DE" sz="1200" dirty="0">
                  <a:solidFill>
                    <a:schemeClr val="bg1"/>
                  </a:solidFill>
                  <a:effectLst/>
                  <a:latin typeface="Arial" pitchFamily="34" charset="0"/>
                </a:rPr>
                <a:t>Compact   Mid-size  </a:t>
              </a:r>
              <a:r>
                <a:rPr lang="de-DE" sz="1200" dirty="0" err="1">
                  <a:solidFill>
                    <a:schemeClr val="bg1"/>
                  </a:solidFill>
                  <a:effectLst/>
                  <a:latin typeface="Arial" pitchFamily="34" charset="0"/>
                </a:rPr>
                <a:t>Full</a:t>
              </a:r>
              <a:r>
                <a:rPr lang="de-DE" sz="1200" dirty="0">
                  <a:solidFill>
                    <a:schemeClr val="bg1"/>
                  </a:solidFill>
                  <a:effectLst/>
                  <a:latin typeface="Arial" pitchFamily="34" charset="0"/>
                </a:rPr>
                <a:t>-size</a:t>
              </a:r>
            </a:p>
          </p:txBody>
        </p:sp>
        <p:pic>
          <p:nvPicPr>
            <p:cNvPr id="9" name="Picture 2" descr="AMC_Module_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6996" y="4285344"/>
              <a:ext cx="280828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12706002_klei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38775" y="2312988"/>
              <a:ext cx="3373437" cy="35290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6"/>
            <p:cNvSpPr txBox="1">
              <a:spLocks noChangeArrowheads="1"/>
            </p:cNvSpPr>
            <p:nvPr/>
          </p:nvSpPr>
          <p:spPr bwMode="auto">
            <a:xfrm>
              <a:off x="3591862" y="2607469"/>
              <a:ext cx="12057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600" dirty="0">
                  <a:solidFill>
                    <a:schemeClr val="tx1"/>
                  </a:solidFill>
                  <a:effectLst/>
                </a:rPr>
                <a:t>AMC Carrier</a:t>
              </a:r>
            </a:p>
          </p:txBody>
        </p:sp>
        <p:sp>
          <p:nvSpPr>
            <p:cNvPr id="13" name="Text Box 7"/>
            <p:cNvSpPr txBox="1">
              <a:spLocks noChangeArrowheads="1"/>
            </p:cNvSpPr>
            <p:nvPr/>
          </p:nvSpPr>
          <p:spPr bwMode="auto">
            <a:xfrm>
              <a:off x="848128" y="3965575"/>
              <a:ext cx="13612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600" dirty="0">
                  <a:solidFill>
                    <a:schemeClr val="tx1"/>
                  </a:solidFill>
                  <a:effectLst/>
                </a:rPr>
                <a:t>AMC Modules</a:t>
              </a:r>
            </a:p>
          </p:txBody>
        </p:sp>
        <p:pic>
          <p:nvPicPr>
            <p:cNvPr id="14" name="Picture 8" descr="1280500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72714" y="2694989"/>
              <a:ext cx="1901825" cy="2879725"/>
            </a:xfrm>
            <a:prstGeom prst="rect">
              <a:avLst/>
            </a:prstGeom>
            <a:noFill/>
            <a:extLst>
              <a:ext uri="{909E8E84-426E-40DD-AFC4-6F175D3DCCD1}">
                <a14:hiddenFill xmlns:a14="http://schemas.microsoft.com/office/drawing/2010/main">
                  <a:solidFill>
                    <a:srgbClr val="FFFFFF"/>
                  </a:solidFill>
                </a14:hiddenFill>
              </a:ext>
            </a:extLst>
          </p:spPr>
        </p:pic>
        <p:sp>
          <p:nvSpPr>
            <p:cNvPr id="15" name="Line 9"/>
            <p:cNvSpPr>
              <a:spLocks noChangeShapeType="1"/>
            </p:cNvSpPr>
            <p:nvPr/>
          </p:nvSpPr>
          <p:spPr bwMode="auto">
            <a:xfrm>
              <a:off x="5011520" y="4150241"/>
              <a:ext cx="1170205" cy="15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0"/>
            <p:cNvSpPr>
              <a:spLocks noChangeShapeType="1"/>
            </p:cNvSpPr>
            <p:nvPr/>
          </p:nvSpPr>
          <p:spPr bwMode="auto">
            <a:xfrm>
              <a:off x="1997222" y="4810125"/>
              <a:ext cx="1485271"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Content Placeholder 2"/>
          <p:cNvSpPr txBox="1">
            <a:spLocks/>
          </p:cNvSpPr>
          <p:nvPr/>
        </p:nvSpPr>
        <p:spPr bwMode="auto">
          <a:xfrm>
            <a:off x="449851" y="1201079"/>
            <a:ext cx="7141574" cy="137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spcBef>
                <a:spcPts val="238"/>
              </a:spcBef>
              <a:buClr>
                <a:schemeClr val="tx1"/>
              </a:buClr>
              <a:buSzPct val="90000"/>
              <a:buFont typeface="Arial" charset="0"/>
              <a:buChar char="•"/>
            </a:pPr>
            <a:r>
              <a:rPr lang="en-US" sz="1600" dirty="0">
                <a:solidFill>
                  <a:srgbClr val="5F5F5F"/>
                </a:solidFill>
                <a:sym typeface="Arial" charset="0"/>
              </a:rPr>
              <a:t>Initially developed as function extension for ATCA Boards</a:t>
            </a:r>
          </a:p>
          <a:p>
            <a:pPr algn="l" defTabSz="914400">
              <a:spcBef>
                <a:spcPts val="238"/>
              </a:spcBef>
              <a:buClr>
                <a:schemeClr val="tx1"/>
              </a:buClr>
              <a:buSzPct val="90000"/>
              <a:buFont typeface="Arial" charset="0"/>
              <a:buChar char="•"/>
            </a:pPr>
            <a:r>
              <a:rPr lang="en-US" sz="1600" dirty="0"/>
              <a:t>Fully integrated into the ATCA IPMI management structure</a:t>
            </a:r>
          </a:p>
          <a:p>
            <a:pPr algn="l" defTabSz="914400">
              <a:spcBef>
                <a:spcPts val="238"/>
              </a:spcBef>
              <a:buClr>
                <a:schemeClr val="tx1"/>
              </a:buClr>
              <a:buSzPct val="90000"/>
              <a:buFont typeface="Arial" charset="0"/>
              <a:buChar char="•"/>
            </a:pPr>
            <a:r>
              <a:rPr lang="en-US" sz="1600" dirty="0"/>
              <a:t>Plugged into a so called ATCA Carrier</a:t>
            </a:r>
            <a:endParaRPr lang="en-US" sz="1600" dirty="0">
              <a:solidFill>
                <a:srgbClr val="5F5F5F"/>
              </a:solidFill>
              <a:sym typeface="Arial" charset="0"/>
            </a:endParaRPr>
          </a:p>
          <a:p>
            <a:pPr algn="l" defTabSz="914400">
              <a:spcBef>
                <a:spcPts val="238"/>
              </a:spcBef>
              <a:buClr>
                <a:schemeClr val="tx1"/>
              </a:buClr>
              <a:buSzPct val="90000"/>
              <a:buFont typeface="Arial" charset="0"/>
              <a:buChar char="•"/>
            </a:pPr>
            <a:r>
              <a:rPr lang="en-US" sz="1600" dirty="0">
                <a:solidFill>
                  <a:srgbClr val="5F5F5F"/>
                </a:solidFill>
                <a:sym typeface="Arial" charset="0"/>
              </a:rPr>
              <a:t>Hot Swap capability</a:t>
            </a:r>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sp>
        <p:nvSpPr>
          <p:cNvPr id="18" name="Title 13"/>
          <p:cNvSpPr txBox="1">
            <a:spLocks/>
          </p:cNvSpPr>
          <p:nvPr/>
        </p:nvSpPr>
        <p:spPr bwMode="auto">
          <a:xfrm>
            <a:off x="2880361" y="241618"/>
            <a:ext cx="310895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AMC Modules</a:t>
            </a:r>
          </a:p>
        </p:txBody>
      </p:sp>
      <p:sp>
        <p:nvSpPr>
          <p:cNvPr id="19" name="Textplatzhalter 2">
            <a:extLst>
              <a:ext uri="{FF2B5EF4-FFF2-40B4-BE49-F238E27FC236}">
                <a16:creationId xmlns:a16="http://schemas.microsoft.com/office/drawing/2014/main" id="{F12620A3-BD01-4F39-9DB4-6C27D6686112}"/>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774195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2880361" y="241618"/>
            <a:ext cx="310895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AMC Modules</a:t>
            </a:r>
          </a:p>
        </p:txBody>
      </p:sp>
      <p:sp>
        <p:nvSpPr>
          <p:cNvPr id="19" name="Content Placeholder 2"/>
          <p:cNvSpPr txBox="1">
            <a:spLocks/>
          </p:cNvSpPr>
          <p:nvPr/>
        </p:nvSpPr>
        <p:spPr bwMode="auto">
          <a:xfrm>
            <a:off x="530715" y="880865"/>
            <a:ext cx="2285313" cy="35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b="1" dirty="0">
                <a:solidFill>
                  <a:srgbClr val="5F5F5F"/>
                </a:solidFill>
                <a:sym typeface="Arial" charset="0"/>
              </a:rPr>
              <a:t>AMC Module Sizes</a:t>
            </a:r>
          </a:p>
          <a:p>
            <a:pPr algn="l" defTabSz="914400">
              <a:spcBef>
                <a:spcPts val="238"/>
              </a:spcBef>
              <a:buClr>
                <a:schemeClr val="tx1"/>
              </a:buClr>
              <a:buSzPct val="90000"/>
              <a:buFont typeface="Arial" charset="0"/>
              <a:buChar char="•"/>
            </a:pPr>
            <a:endParaRPr lang="en-US" sz="20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grpSp>
        <p:nvGrpSpPr>
          <p:cNvPr id="20" name="Gruppieren 19"/>
          <p:cNvGrpSpPr/>
          <p:nvPr/>
        </p:nvGrpSpPr>
        <p:grpSpPr>
          <a:xfrm>
            <a:off x="627924" y="1013796"/>
            <a:ext cx="8382923" cy="5300723"/>
            <a:chOff x="531258" y="511369"/>
            <a:chExt cx="8261511" cy="5240144"/>
          </a:xfrm>
        </p:grpSpPr>
        <p:pic>
          <p:nvPicPr>
            <p:cNvPr id="21" name="Picture 2" descr="AMC_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2493" y="1767760"/>
              <a:ext cx="5310276" cy="39837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258" y="1773239"/>
              <a:ext cx="2626680" cy="226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23" name="Text Box 8"/>
            <p:cNvSpPr txBox="1">
              <a:spLocks noChangeArrowheads="1"/>
            </p:cNvSpPr>
            <p:nvPr/>
          </p:nvSpPr>
          <p:spPr bwMode="auto">
            <a:xfrm>
              <a:off x="3423537" y="511369"/>
              <a:ext cx="2808288" cy="30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3C36C"/>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lIns="90000" tIns="46800" rIns="90000" bIns="46800">
              <a:spAutoFit/>
            </a:bodyPr>
            <a:lstStyle>
              <a:lvl1pPr defTabSz="741363">
                <a:spcBef>
                  <a:spcPct val="0"/>
                </a:spcBef>
                <a:tabLst>
                  <a:tab pos="6858000" algn="r"/>
                </a:tabLst>
                <a:defRPr sz="2400">
                  <a:solidFill>
                    <a:schemeClr val="tx1"/>
                  </a:solidFill>
                  <a:latin typeface="Times New Roman" pitchFamily="18" charset="0"/>
                </a:defRPr>
              </a:lvl1pPr>
              <a:lvl2pPr marL="762000" indent="-571500" defTabSz="741363">
                <a:spcBef>
                  <a:spcPct val="0"/>
                </a:spcBef>
                <a:tabLst>
                  <a:tab pos="6858000" algn="r"/>
                </a:tabLst>
                <a:defRPr sz="2400">
                  <a:solidFill>
                    <a:schemeClr val="tx1"/>
                  </a:solidFill>
                  <a:latin typeface="Times New Roman" pitchFamily="18" charset="0"/>
                </a:defRPr>
              </a:lvl2pPr>
              <a:lvl3pPr defTabSz="741363">
                <a:spcBef>
                  <a:spcPct val="0"/>
                </a:spcBef>
                <a:tabLst>
                  <a:tab pos="6858000" algn="r"/>
                </a:tabLst>
                <a:defRPr sz="2400">
                  <a:solidFill>
                    <a:schemeClr val="tx1"/>
                  </a:solidFill>
                  <a:latin typeface="Times New Roman" pitchFamily="18" charset="0"/>
                </a:defRPr>
              </a:lvl3pPr>
              <a:lvl4pPr defTabSz="741363">
                <a:spcBef>
                  <a:spcPct val="0"/>
                </a:spcBef>
                <a:tabLst>
                  <a:tab pos="6858000" algn="r"/>
                </a:tabLst>
                <a:defRPr sz="2400">
                  <a:solidFill>
                    <a:schemeClr val="tx1"/>
                  </a:solidFill>
                  <a:latin typeface="Times New Roman" pitchFamily="18" charset="0"/>
                </a:defRPr>
              </a:lvl4pPr>
              <a:lvl5pPr defTabSz="741363">
                <a:spcBef>
                  <a:spcPct val="0"/>
                </a:spcBef>
                <a:tabLst>
                  <a:tab pos="6858000" algn="r"/>
                </a:tabLst>
                <a:defRPr sz="2400">
                  <a:solidFill>
                    <a:schemeClr val="tx1"/>
                  </a:solidFill>
                  <a:latin typeface="Times New Roman" pitchFamily="18" charset="0"/>
                </a:defRPr>
              </a:lvl5pPr>
              <a:lvl6pPr defTabSz="741363" eaLnBrk="0" fontAlgn="base" hangingPunct="0">
                <a:spcBef>
                  <a:spcPct val="0"/>
                </a:spcBef>
                <a:spcAft>
                  <a:spcPct val="0"/>
                </a:spcAft>
                <a:tabLst>
                  <a:tab pos="6858000" algn="r"/>
                </a:tabLst>
                <a:defRPr sz="2400">
                  <a:solidFill>
                    <a:schemeClr val="tx1"/>
                  </a:solidFill>
                  <a:latin typeface="Times New Roman" pitchFamily="18" charset="0"/>
                </a:defRPr>
              </a:lvl6pPr>
              <a:lvl7pPr defTabSz="741363" eaLnBrk="0" fontAlgn="base" hangingPunct="0">
                <a:spcBef>
                  <a:spcPct val="0"/>
                </a:spcBef>
                <a:spcAft>
                  <a:spcPct val="0"/>
                </a:spcAft>
                <a:tabLst>
                  <a:tab pos="6858000" algn="r"/>
                </a:tabLst>
                <a:defRPr sz="2400">
                  <a:solidFill>
                    <a:schemeClr val="tx1"/>
                  </a:solidFill>
                  <a:latin typeface="Times New Roman" pitchFamily="18" charset="0"/>
                </a:defRPr>
              </a:lvl7pPr>
              <a:lvl8pPr defTabSz="741363" eaLnBrk="0" fontAlgn="base" hangingPunct="0">
                <a:spcBef>
                  <a:spcPct val="0"/>
                </a:spcBef>
                <a:spcAft>
                  <a:spcPct val="0"/>
                </a:spcAft>
                <a:tabLst>
                  <a:tab pos="6858000" algn="r"/>
                </a:tabLst>
                <a:defRPr sz="2400">
                  <a:solidFill>
                    <a:schemeClr val="tx1"/>
                  </a:solidFill>
                  <a:latin typeface="Times New Roman" pitchFamily="18" charset="0"/>
                </a:defRPr>
              </a:lvl8pPr>
              <a:lvl9pPr defTabSz="741363" eaLnBrk="0" fontAlgn="base" hangingPunct="0">
                <a:spcBef>
                  <a:spcPct val="0"/>
                </a:spcBef>
                <a:spcAft>
                  <a:spcPct val="0"/>
                </a:spcAft>
                <a:tabLst>
                  <a:tab pos="6858000" algn="r"/>
                </a:tabLst>
                <a:defRPr sz="2400">
                  <a:solidFill>
                    <a:schemeClr val="tx1"/>
                  </a:solidFill>
                  <a:latin typeface="Times New Roman" pitchFamily="18" charset="0"/>
                </a:defRPr>
              </a:lvl9pPr>
            </a:lstStyle>
            <a:p>
              <a:pPr algn="l">
                <a:spcBef>
                  <a:spcPct val="100000"/>
                </a:spcBef>
              </a:pPr>
              <a:r>
                <a:rPr lang="de-DE" sz="1400" dirty="0">
                  <a:solidFill>
                    <a:schemeClr val="bg1"/>
                  </a:solidFill>
                  <a:effectLst/>
                  <a:latin typeface="Arial" panose="020B0604020202020204" pitchFamily="34" charset="0"/>
                  <a:cs typeface="Arial" panose="020B0604020202020204" pitchFamily="34" charset="0"/>
                </a:rPr>
                <a:t>6 Standard Sizes:</a:t>
              </a:r>
              <a:endParaRPr lang="de-DE" sz="1400" b="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anose="020B0604020202020204" pitchFamily="34" charset="0"/>
                <a:cs typeface="Arial" panose="020B0604020202020204" pitchFamily="34" charset="0"/>
              </a:endParaRPr>
            </a:p>
          </p:txBody>
        </p:sp>
        <p:sp>
          <p:nvSpPr>
            <p:cNvPr id="24" name="Text Box 10"/>
            <p:cNvSpPr txBox="1">
              <a:spLocks noChangeArrowheads="1"/>
            </p:cNvSpPr>
            <p:nvPr/>
          </p:nvSpPr>
          <p:spPr bwMode="auto">
            <a:xfrm>
              <a:off x="3871430" y="5226112"/>
              <a:ext cx="2280180"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l"/>
              <a:r>
                <a:rPr lang="de-DE" sz="1600" dirty="0">
                  <a:solidFill>
                    <a:schemeClr val="bg1"/>
                  </a:solidFill>
                  <a:effectLst/>
                  <a:latin typeface="Arial" pitchFamily="34" charset="0"/>
                </a:rPr>
                <a:t>   3HP   4HP     6HP</a:t>
              </a:r>
            </a:p>
            <a:p>
              <a:pPr algn="l"/>
              <a:r>
                <a:rPr lang="de-DE" sz="1200" dirty="0">
                  <a:solidFill>
                    <a:schemeClr val="bg1"/>
                  </a:solidFill>
                  <a:effectLst/>
                  <a:latin typeface="Arial" pitchFamily="34" charset="0"/>
                </a:rPr>
                <a:t>Compact   Mid-size  </a:t>
              </a:r>
              <a:r>
                <a:rPr lang="de-DE" sz="1200" dirty="0" err="1">
                  <a:solidFill>
                    <a:schemeClr val="bg1"/>
                  </a:solidFill>
                  <a:effectLst/>
                  <a:latin typeface="Arial" pitchFamily="34" charset="0"/>
                </a:rPr>
                <a:t>Full</a:t>
              </a:r>
              <a:r>
                <a:rPr lang="de-DE" sz="1200" dirty="0">
                  <a:solidFill>
                    <a:schemeClr val="bg1"/>
                  </a:solidFill>
                  <a:effectLst/>
                  <a:latin typeface="Arial" pitchFamily="34" charset="0"/>
                </a:rPr>
                <a:t>-size</a:t>
              </a:r>
            </a:p>
          </p:txBody>
        </p:sp>
        <p:sp>
          <p:nvSpPr>
            <p:cNvPr id="25" name="Text Box 11"/>
            <p:cNvSpPr txBox="1">
              <a:spLocks noChangeArrowheads="1"/>
            </p:cNvSpPr>
            <p:nvPr/>
          </p:nvSpPr>
          <p:spPr bwMode="auto">
            <a:xfrm rot="16200000">
              <a:off x="3643624" y="4101647"/>
              <a:ext cx="455613"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vert="eaVert" wrap="non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100000"/>
                </a:spcBef>
              </a:pPr>
              <a:r>
                <a:rPr lang="de-DE" sz="1800" dirty="0">
                  <a:solidFill>
                    <a:schemeClr val="bg1"/>
                  </a:solidFill>
                  <a:effectLst/>
                  <a:latin typeface="Arial" pitchFamily="34" charset="0"/>
                </a:rPr>
                <a:t>Single</a:t>
              </a:r>
            </a:p>
          </p:txBody>
        </p:sp>
        <p:sp>
          <p:nvSpPr>
            <p:cNvPr id="26" name="Text Box 12"/>
            <p:cNvSpPr txBox="1">
              <a:spLocks noChangeArrowheads="1"/>
            </p:cNvSpPr>
            <p:nvPr/>
          </p:nvSpPr>
          <p:spPr bwMode="auto">
            <a:xfrm rot="16200000">
              <a:off x="8131575" y="3353791"/>
              <a:ext cx="455612"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vert="eaVert" wrap="non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100000"/>
                </a:spcBef>
              </a:pPr>
              <a:r>
                <a:rPr lang="de-DE" sz="1800" dirty="0">
                  <a:solidFill>
                    <a:schemeClr val="bg1"/>
                  </a:solidFill>
                  <a:effectLst/>
                  <a:latin typeface="Arial" pitchFamily="34" charset="0"/>
                </a:rPr>
                <a:t>Double</a:t>
              </a:r>
            </a:p>
          </p:txBody>
        </p:sp>
        <p:pic>
          <p:nvPicPr>
            <p:cNvPr id="27" name="Picture 13" descr="AMC_Module_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1258" y="4281326"/>
              <a:ext cx="2626681" cy="14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 Box 10"/>
            <p:cNvSpPr txBox="1">
              <a:spLocks noChangeArrowheads="1"/>
            </p:cNvSpPr>
            <p:nvPr/>
          </p:nvSpPr>
          <p:spPr bwMode="auto">
            <a:xfrm>
              <a:off x="5949310" y="5226112"/>
              <a:ext cx="2280180"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l"/>
              <a:r>
                <a:rPr lang="de-DE" sz="1600" dirty="0">
                  <a:solidFill>
                    <a:schemeClr val="bg1"/>
                  </a:solidFill>
                  <a:effectLst/>
                  <a:latin typeface="Arial" pitchFamily="34" charset="0"/>
                </a:rPr>
                <a:t>   3HP   4HP     6HP</a:t>
              </a:r>
            </a:p>
            <a:p>
              <a:pPr algn="l"/>
              <a:r>
                <a:rPr lang="de-DE" sz="1200" dirty="0">
                  <a:solidFill>
                    <a:schemeClr val="bg1"/>
                  </a:solidFill>
                  <a:effectLst/>
                  <a:latin typeface="Arial" pitchFamily="34" charset="0"/>
                </a:rPr>
                <a:t>Compact   Mid-size  </a:t>
              </a:r>
              <a:r>
                <a:rPr lang="de-DE" sz="1200" dirty="0" err="1">
                  <a:solidFill>
                    <a:schemeClr val="bg1"/>
                  </a:solidFill>
                  <a:effectLst/>
                  <a:latin typeface="Arial" pitchFamily="34" charset="0"/>
                </a:rPr>
                <a:t>Full</a:t>
              </a:r>
              <a:r>
                <a:rPr lang="de-DE" sz="1200" dirty="0">
                  <a:solidFill>
                    <a:schemeClr val="bg1"/>
                  </a:solidFill>
                  <a:effectLst/>
                  <a:latin typeface="Arial" pitchFamily="34" charset="0"/>
                </a:rPr>
                <a:t>-size</a:t>
              </a:r>
            </a:p>
          </p:txBody>
        </p:sp>
        <p:pic>
          <p:nvPicPr>
            <p:cNvPr id="2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258" y="1778718"/>
              <a:ext cx="2626680" cy="226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grpSp>
      <p:sp>
        <p:nvSpPr>
          <p:cNvPr id="14" name="Text Box 8">
            <a:extLst>
              <a:ext uri="{FF2B5EF4-FFF2-40B4-BE49-F238E27FC236}">
                <a16:creationId xmlns:a16="http://schemas.microsoft.com/office/drawing/2014/main" id="{36512AB6-4652-426A-87BD-C46155FFCA5B}"/>
              </a:ext>
            </a:extLst>
          </p:cNvPr>
          <p:cNvSpPr txBox="1">
            <a:spLocks noChangeArrowheads="1"/>
          </p:cNvSpPr>
          <p:nvPr/>
        </p:nvSpPr>
        <p:spPr bwMode="auto">
          <a:xfrm>
            <a:off x="3562708" y="1323754"/>
            <a:ext cx="4622114" cy="894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3C36C"/>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square" lIns="90000" tIns="46800" rIns="90000" bIns="46800">
            <a:spAutoFit/>
          </a:bodyPr>
          <a:lstStyle>
            <a:lvl1pPr defTabSz="741363">
              <a:spcBef>
                <a:spcPct val="0"/>
              </a:spcBef>
              <a:tabLst>
                <a:tab pos="6858000" algn="r"/>
              </a:tabLst>
              <a:defRPr sz="2400">
                <a:solidFill>
                  <a:schemeClr val="tx1"/>
                </a:solidFill>
                <a:latin typeface="Times New Roman" pitchFamily="18" charset="0"/>
              </a:defRPr>
            </a:lvl1pPr>
            <a:lvl2pPr marL="762000" indent="-571500" defTabSz="741363">
              <a:spcBef>
                <a:spcPct val="0"/>
              </a:spcBef>
              <a:tabLst>
                <a:tab pos="6858000" algn="r"/>
              </a:tabLst>
              <a:defRPr sz="2400">
                <a:solidFill>
                  <a:schemeClr val="tx1"/>
                </a:solidFill>
                <a:latin typeface="Times New Roman" pitchFamily="18" charset="0"/>
              </a:defRPr>
            </a:lvl2pPr>
            <a:lvl3pPr defTabSz="741363">
              <a:spcBef>
                <a:spcPct val="0"/>
              </a:spcBef>
              <a:tabLst>
                <a:tab pos="6858000" algn="r"/>
              </a:tabLst>
              <a:defRPr sz="2400">
                <a:solidFill>
                  <a:schemeClr val="tx1"/>
                </a:solidFill>
                <a:latin typeface="Times New Roman" pitchFamily="18" charset="0"/>
              </a:defRPr>
            </a:lvl3pPr>
            <a:lvl4pPr defTabSz="741363">
              <a:spcBef>
                <a:spcPct val="0"/>
              </a:spcBef>
              <a:tabLst>
                <a:tab pos="6858000" algn="r"/>
              </a:tabLst>
              <a:defRPr sz="2400">
                <a:solidFill>
                  <a:schemeClr val="tx1"/>
                </a:solidFill>
                <a:latin typeface="Times New Roman" pitchFamily="18" charset="0"/>
              </a:defRPr>
            </a:lvl4pPr>
            <a:lvl5pPr defTabSz="741363">
              <a:spcBef>
                <a:spcPct val="0"/>
              </a:spcBef>
              <a:tabLst>
                <a:tab pos="6858000" algn="r"/>
              </a:tabLst>
              <a:defRPr sz="2400">
                <a:solidFill>
                  <a:schemeClr val="tx1"/>
                </a:solidFill>
                <a:latin typeface="Times New Roman" pitchFamily="18" charset="0"/>
              </a:defRPr>
            </a:lvl5pPr>
            <a:lvl6pPr defTabSz="741363" eaLnBrk="0" fontAlgn="base" hangingPunct="0">
              <a:spcBef>
                <a:spcPct val="0"/>
              </a:spcBef>
              <a:spcAft>
                <a:spcPct val="0"/>
              </a:spcAft>
              <a:tabLst>
                <a:tab pos="6858000" algn="r"/>
              </a:tabLst>
              <a:defRPr sz="2400">
                <a:solidFill>
                  <a:schemeClr val="tx1"/>
                </a:solidFill>
                <a:latin typeface="Times New Roman" pitchFamily="18" charset="0"/>
              </a:defRPr>
            </a:lvl6pPr>
            <a:lvl7pPr defTabSz="741363" eaLnBrk="0" fontAlgn="base" hangingPunct="0">
              <a:spcBef>
                <a:spcPct val="0"/>
              </a:spcBef>
              <a:spcAft>
                <a:spcPct val="0"/>
              </a:spcAft>
              <a:tabLst>
                <a:tab pos="6858000" algn="r"/>
              </a:tabLst>
              <a:defRPr sz="2400">
                <a:solidFill>
                  <a:schemeClr val="tx1"/>
                </a:solidFill>
                <a:latin typeface="Times New Roman" pitchFamily="18" charset="0"/>
              </a:defRPr>
            </a:lvl7pPr>
            <a:lvl8pPr defTabSz="741363" eaLnBrk="0" fontAlgn="base" hangingPunct="0">
              <a:spcBef>
                <a:spcPct val="0"/>
              </a:spcBef>
              <a:spcAft>
                <a:spcPct val="0"/>
              </a:spcAft>
              <a:tabLst>
                <a:tab pos="6858000" algn="r"/>
              </a:tabLst>
              <a:defRPr sz="2400">
                <a:solidFill>
                  <a:schemeClr val="tx1"/>
                </a:solidFill>
                <a:latin typeface="Times New Roman" pitchFamily="18" charset="0"/>
              </a:defRPr>
            </a:lvl8pPr>
            <a:lvl9pPr defTabSz="741363" eaLnBrk="0" fontAlgn="base" hangingPunct="0">
              <a:spcBef>
                <a:spcPct val="0"/>
              </a:spcBef>
              <a:spcAft>
                <a:spcPct val="0"/>
              </a:spcAft>
              <a:tabLst>
                <a:tab pos="6858000" algn="r"/>
              </a:tabLst>
              <a:defRPr sz="2400">
                <a:solidFill>
                  <a:schemeClr val="tx1"/>
                </a:solidFill>
                <a:latin typeface="Times New Roman" pitchFamily="18" charset="0"/>
              </a:defRPr>
            </a:lvl9pPr>
          </a:lstStyle>
          <a:p>
            <a:pPr algn="l">
              <a:spcBef>
                <a:spcPts val="600"/>
              </a:spcBef>
            </a:pPr>
            <a:r>
              <a:rPr lang="de-DE" sz="1400" dirty="0">
                <a:solidFill>
                  <a:schemeClr val="bg1"/>
                </a:solidFill>
                <a:effectLst/>
                <a:latin typeface="Arial" pitchFamily="34" charset="0"/>
              </a:rPr>
              <a:t>1 Depth </a:t>
            </a:r>
            <a:r>
              <a:rPr lang="de-DE" sz="1400" dirty="0" err="1">
                <a:solidFill>
                  <a:schemeClr val="bg1"/>
                </a:solidFill>
                <a:effectLst/>
                <a:latin typeface="Arial" pitchFamily="34" charset="0"/>
              </a:rPr>
              <a:t>dimensions</a:t>
            </a:r>
            <a:r>
              <a:rPr lang="de-DE" sz="1400" dirty="0">
                <a:solidFill>
                  <a:schemeClr val="bg1"/>
                </a:solidFill>
                <a:effectLst/>
                <a:latin typeface="Arial" pitchFamily="34" charset="0"/>
              </a:rPr>
              <a:t>: 180 mm</a:t>
            </a:r>
          </a:p>
          <a:p>
            <a:pPr algn="l">
              <a:spcBef>
                <a:spcPts val="600"/>
              </a:spcBef>
            </a:pPr>
            <a:r>
              <a:rPr lang="de-DE" sz="1400" b="0" dirty="0">
                <a:solidFill>
                  <a:schemeClr val="bg1"/>
                </a:solidFill>
                <a:latin typeface="Arial" pitchFamily="34" charset="0"/>
              </a:rPr>
              <a:t>2 Width </a:t>
            </a:r>
            <a:r>
              <a:rPr lang="de-DE" sz="1400" b="0" dirty="0" err="1">
                <a:solidFill>
                  <a:schemeClr val="bg1"/>
                </a:solidFill>
                <a:latin typeface="Arial" pitchFamily="34" charset="0"/>
              </a:rPr>
              <a:t>dimensions</a:t>
            </a:r>
            <a:r>
              <a:rPr lang="de-DE" sz="1400" b="0" dirty="0">
                <a:solidFill>
                  <a:schemeClr val="bg1"/>
                </a:solidFill>
                <a:latin typeface="Arial" pitchFamily="34" charset="0"/>
              </a:rPr>
              <a:t>: Single and Double</a:t>
            </a:r>
          </a:p>
          <a:p>
            <a:pPr algn="l">
              <a:spcBef>
                <a:spcPts val="600"/>
              </a:spcBef>
            </a:pPr>
            <a:r>
              <a:rPr lang="de-DE" sz="14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pitchFamily="34" charset="0"/>
              </a:rPr>
              <a:t>3 </a:t>
            </a:r>
            <a:r>
              <a:rPr lang="de-DE" sz="1400" dirty="0">
                <a:solidFill>
                  <a:schemeClr val="bg1"/>
                </a:solidFill>
                <a:latin typeface="Arial" pitchFamily="34" charset="0"/>
              </a:rPr>
              <a:t>Height </a:t>
            </a:r>
            <a:r>
              <a:rPr lang="de-DE" sz="1400" dirty="0" err="1">
                <a:solidFill>
                  <a:schemeClr val="bg1"/>
                </a:solidFill>
                <a:latin typeface="Arial" pitchFamily="34" charset="0"/>
              </a:rPr>
              <a:t>dimensions</a:t>
            </a:r>
            <a:r>
              <a:rPr lang="de-DE" sz="1400" dirty="0">
                <a:solidFill>
                  <a:schemeClr val="bg1"/>
                </a:solidFill>
                <a:latin typeface="Arial" pitchFamily="34" charset="0"/>
              </a:rPr>
              <a:t>: Compact, Mid-size and </a:t>
            </a:r>
            <a:r>
              <a:rPr lang="de-DE" sz="1400" dirty="0" err="1">
                <a:solidFill>
                  <a:schemeClr val="bg1"/>
                </a:solidFill>
                <a:latin typeface="Arial" pitchFamily="34" charset="0"/>
              </a:rPr>
              <a:t>Full</a:t>
            </a:r>
            <a:r>
              <a:rPr lang="de-DE" sz="1400" dirty="0">
                <a:solidFill>
                  <a:schemeClr val="bg1"/>
                </a:solidFill>
                <a:latin typeface="Arial" pitchFamily="34" charset="0"/>
              </a:rPr>
              <a:t>-size  </a:t>
            </a:r>
            <a:endParaRPr lang="de-DE" sz="1400" b="0" dirty="0">
              <a:solidFill>
                <a:schemeClr val="bg1"/>
              </a:solidFill>
              <a:latin typeface="Arial" pitchFamily="34" charset="0"/>
            </a:endParaRPr>
          </a:p>
        </p:txBody>
      </p:sp>
      <p:sp>
        <p:nvSpPr>
          <p:cNvPr id="15" name="Textplatzhalter 2">
            <a:extLst>
              <a:ext uri="{FF2B5EF4-FFF2-40B4-BE49-F238E27FC236}">
                <a16:creationId xmlns:a16="http://schemas.microsoft.com/office/drawing/2014/main" id="{0FD56EB6-C1C1-45EC-8BE0-8EEEF64A4B7C}"/>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328505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2880361" y="241618"/>
            <a:ext cx="310895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AMC Modules</a:t>
            </a:r>
          </a:p>
        </p:txBody>
      </p:sp>
      <p:sp>
        <p:nvSpPr>
          <p:cNvPr id="19" name="Content Placeholder 2"/>
          <p:cNvSpPr txBox="1">
            <a:spLocks/>
          </p:cNvSpPr>
          <p:nvPr/>
        </p:nvSpPr>
        <p:spPr bwMode="auto">
          <a:xfrm>
            <a:off x="530715" y="880865"/>
            <a:ext cx="2285313" cy="35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b="1" dirty="0">
                <a:solidFill>
                  <a:srgbClr val="5F5F5F"/>
                </a:solidFill>
                <a:sym typeface="Arial" charset="0"/>
              </a:rPr>
              <a:t>AMC Module Sizes</a:t>
            </a:r>
          </a:p>
          <a:p>
            <a:pPr algn="l" defTabSz="914400">
              <a:spcBef>
                <a:spcPts val="238"/>
              </a:spcBef>
              <a:buClr>
                <a:schemeClr val="tx1"/>
              </a:buClr>
              <a:buSzPct val="90000"/>
              <a:buFont typeface="Arial" charset="0"/>
              <a:buChar char="•"/>
            </a:pPr>
            <a:endParaRPr lang="en-US" sz="20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pic>
        <p:nvPicPr>
          <p:cNvPr id="2" name="Grafik 1">
            <a:extLst>
              <a:ext uri="{FF2B5EF4-FFF2-40B4-BE49-F238E27FC236}">
                <a16:creationId xmlns:a16="http://schemas.microsoft.com/office/drawing/2014/main" id="{9C23E068-0075-4FB4-A427-87F700F3F693}"/>
              </a:ext>
            </a:extLst>
          </p:cNvPr>
          <p:cNvPicPr>
            <a:picLocks noChangeAspect="1"/>
          </p:cNvPicPr>
          <p:nvPr/>
        </p:nvPicPr>
        <p:blipFill>
          <a:blip r:embed="rId3"/>
          <a:stretch>
            <a:fillRect/>
          </a:stretch>
        </p:blipFill>
        <p:spPr>
          <a:xfrm>
            <a:off x="862148" y="1413202"/>
            <a:ext cx="7716968" cy="4752339"/>
          </a:xfrm>
          <a:prstGeom prst="rect">
            <a:avLst/>
          </a:prstGeom>
        </p:spPr>
      </p:pic>
      <p:sp>
        <p:nvSpPr>
          <p:cNvPr id="16" name="Textplatzhalter 2">
            <a:extLst>
              <a:ext uri="{FF2B5EF4-FFF2-40B4-BE49-F238E27FC236}">
                <a16:creationId xmlns:a16="http://schemas.microsoft.com/office/drawing/2014/main" id="{ED47C4BE-077B-482B-A49E-722EC0F8D956}"/>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97330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2880361" y="241618"/>
            <a:ext cx="310895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AMC Modules</a:t>
            </a:r>
          </a:p>
        </p:txBody>
      </p:sp>
      <p:sp>
        <p:nvSpPr>
          <p:cNvPr id="15" name="Content Placeholder 2"/>
          <p:cNvSpPr txBox="1">
            <a:spLocks/>
          </p:cNvSpPr>
          <p:nvPr/>
        </p:nvSpPr>
        <p:spPr bwMode="auto">
          <a:xfrm>
            <a:off x="401243" y="920921"/>
            <a:ext cx="8376997" cy="52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spcBef>
                <a:spcPts val="238"/>
              </a:spcBef>
              <a:buClr>
                <a:schemeClr val="tx1"/>
              </a:buClr>
              <a:buSzPct val="90000"/>
              <a:buFont typeface="Arial" charset="0"/>
              <a:buChar char="•"/>
            </a:pPr>
            <a:r>
              <a:rPr lang="en-US" sz="2000" b="1" dirty="0">
                <a:solidFill>
                  <a:srgbClr val="5F5F5F"/>
                </a:solidFill>
                <a:sym typeface="Arial" charset="0"/>
              </a:rPr>
              <a:t>Carrier IPMC represents the MMC on the AMC as a FRU to the Shelf Manager</a:t>
            </a:r>
            <a:endParaRPr lang="en-US" sz="2000" b="1"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grpSp>
        <p:nvGrpSpPr>
          <p:cNvPr id="16" name="Gruppieren 15"/>
          <p:cNvGrpSpPr/>
          <p:nvPr/>
        </p:nvGrpSpPr>
        <p:grpSpPr>
          <a:xfrm>
            <a:off x="457200" y="1567267"/>
            <a:ext cx="8534400" cy="4302242"/>
            <a:chOff x="457200" y="1651087"/>
            <a:chExt cx="8534400" cy="4302242"/>
          </a:xfrm>
        </p:grpSpPr>
        <p:pic>
          <p:nvPicPr>
            <p:cNvPr id="1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51087"/>
              <a:ext cx="5762625" cy="430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30" name="Textfeld 29"/>
            <p:cNvSpPr txBox="1"/>
            <p:nvPr/>
          </p:nvSpPr>
          <p:spPr>
            <a:xfrm>
              <a:off x="5978524" y="3109710"/>
              <a:ext cx="3013076" cy="1384995"/>
            </a:xfrm>
            <a:prstGeom prst="rect">
              <a:avLst/>
            </a:prstGeom>
            <a:noFill/>
            <a:ln w="19050">
              <a:solidFill>
                <a:srgbClr val="FF0000"/>
              </a:solidFill>
            </a:ln>
          </p:spPr>
          <p:txBody>
            <a:bodyPr wrap="square" rtlCol="0">
              <a:spAutoFit/>
            </a:bodyPr>
            <a:lstStyle/>
            <a:p>
              <a:pPr algn="l"/>
              <a:r>
                <a:rPr lang="de-DE" b="1" u="sng" dirty="0" err="1">
                  <a:solidFill>
                    <a:schemeClr val="tx1"/>
                  </a:solidFill>
                </a:rPr>
                <a:t>Functionality</a:t>
              </a:r>
              <a:r>
                <a:rPr lang="de-DE" b="1" u="sng" dirty="0">
                  <a:solidFill>
                    <a:schemeClr val="tx1"/>
                  </a:solidFill>
                </a:rPr>
                <a:t> </a:t>
              </a:r>
              <a:r>
                <a:rPr lang="de-DE" b="1" u="sng" dirty="0" err="1">
                  <a:solidFill>
                    <a:schemeClr val="tx1"/>
                  </a:solidFill>
                </a:rPr>
                <a:t>of</a:t>
              </a:r>
              <a:r>
                <a:rPr lang="de-DE" b="1" u="sng" dirty="0">
                  <a:solidFill>
                    <a:schemeClr val="tx1"/>
                  </a:solidFill>
                </a:rPr>
                <a:t> </a:t>
              </a:r>
              <a:r>
                <a:rPr lang="de-DE" b="1" u="sng" dirty="0" err="1">
                  <a:solidFill>
                    <a:schemeClr val="tx1"/>
                  </a:solidFill>
                </a:rPr>
                <a:t>the</a:t>
              </a:r>
              <a:r>
                <a:rPr lang="de-DE" b="1" u="sng" dirty="0">
                  <a:solidFill>
                    <a:schemeClr val="tx1"/>
                  </a:solidFill>
                </a:rPr>
                <a:t> Carrier Manager</a:t>
              </a:r>
            </a:p>
            <a:p>
              <a:pPr algn="l"/>
              <a:endParaRPr lang="de-DE" dirty="0">
                <a:solidFill>
                  <a:schemeClr val="tx1"/>
                </a:solidFill>
              </a:endParaRPr>
            </a:p>
            <a:p>
              <a:pPr marL="285750" indent="-285750" algn="l">
                <a:buFont typeface="Arial" pitchFamily="34" charset="0"/>
                <a:buChar char="•"/>
              </a:pPr>
              <a:r>
                <a:rPr lang="en-US" dirty="0"/>
                <a:t>Management interface to the </a:t>
              </a:r>
            </a:p>
            <a:p>
              <a:pPr algn="l"/>
              <a:r>
                <a:rPr lang="en-US" dirty="0"/>
                <a:t>   	Shelf Manager</a:t>
              </a:r>
            </a:p>
            <a:p>
              <a:pPr marL="285750" indent="-285750" algn="l">
                <a:buFont typeface="Arial" pitchFamily="34" charset="0"/>
                <a:buChar char="•"/>
              </a:pPr>
              <a:r>
                <a:rPr lang="en-US" dirty="0"/>
                <a:t>Managing the AMC Modules</a:t>
              </a:r>
            </a:p>
            <a:p>
              <a:pPr algn="l"/>
              <a:endParaRPr lang="en-US" dirty="0"/>
            </a:p>
          </p:txBody>
        </p:sp>
        <p:cxnSp>
          <p:nvCxnSpPr>
            <p:cNvPr id="31" name="Gerade Verbindung mit Pfeil 30"/>
            <p:cNvCxnSpPr/>
            <p:nvPr/>
          </p:nvCxnSpPr>
          <p:spPr bwMode="auto">
            <a:xfrm flipV="1">
              <a:off x="3338512" y="3257550"/>
              <a:ext cx="2620961" cy="476250"/>
            </a:xfrm>
            <a:prstGeom prst="straightConnector1">
              <a:avLst/>
            </a:prstGeom>
            <a:solidFill>
              <a:schemeClr val="tx2"/>
            </a:solidFill>
            <a:ln w="19050" cap="flat" cmpd="sng" algn="ctr">
              <a:solidFill>
                <a:srgbClr val="FF0000"/>
              </a:solidFill>
              <a:prstDash val="solid"/>
              <a:round/>
              <a:headEnd type="arrow"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grpSp>
      <p:sp>
        <p:nvSpPr>
          <p:cNvPr id="8" name="Textplatzhalter 2">
            <a:extLst>
              <a:ext uri="{FF2B5EF4-FFF2-40B4-BE49-F238E27FC236}">
                <a16:creationId xmlns:a16="http://schemas.microsoft.com/office/drawing/2014/main" id="{AE2752F6-4969-4A76-9FC2-69B5D3CC1A89}"/>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52603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bwMode="auto">
          <a:xfrm>
            <a:off x="2961563" y="2707810"/>
            <a:ext cx="3667837" cy="130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6600" dirty="0">
                <a:solidFill>
                  <a:srgbClr val="5F5F5F"/>
                </a:solidFill>
                <a:sym typeface="Arial" charset="0"/>
              </a:rPr>
              <a:t>MTCA.0</a:t>
            </a:r>
          </a:p>
          <a:p>
            <a:pPr marL="0" indent="0" algn="l" defTabSz="914400">
              <a:spcBef>
                <a:spcPts val="238"/>
              </a:spcBef>
              <a:buClr>
                <a:schemeClr val="tx1"/>
              </a:buClr>
              <a:buSzPct val="90000"/>
            </a:pPr>
            <a:endParaRPr lang="en-US" sz="2000" dirty="0"/>
          </a:p>
          <a:p>
            <a:pPr marL="0" indent="0" algn="l" defTabSz="914400">
              <a:spcBef>
                <a:spcPts val="238"/>
              </a:spcBef>
              <a:buClr>
                <a:schemeClr val="tx1"/>
              </a:buClr>
              <a:buSzPct val="90000"/>
            </a:pPr>
            <a:endParaRPr lang="en-US" sz="2000" dirty="0">
              <a:solidFill>
                <a:schemeClr val="tx2"/>
              </a:solidFill>
              <a:ea typeface="ヒラギノ角ゴ Pro W3" pitchFamily="1" charset="-128"/>
            </a:endParaRPr>
          </a:p>
        </p:txBody>
      </p:sp>
      <p:sp>
        <p:nvSpPr>
          <p:cNvPr id="3" name="Textplatzhalter 2">
            <a:extLst>
              <a:ext uri="{FF2B5EF4-FFF2-40B4-BE49-F238E27FC236}">
                <a16:creationId xmlns:a16="http://schemas.microsoft.com/office/drawing/2014/main" id="{22C781E4-2D62-4BD4-9303-92C4F3645BD4}"/>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570403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MTCA.0</a:t>
            </a:r>
          </a:p>
        </p:txBody>
      </p:sp>
      <p:sp>
        <p:nvSpPr>
          <p:cNvPr id="9" name="Content Placeholder 2"/>
          <p:cNvSpPr txBox="1">
            <a:spLocks/>
          </p:cNvSpPr>
          <p:nvPr/>
        </p:nvSpPr>
        <p:spPr bwMode="auto">
          <a:xfrm>
            <a:off x="227886" y="963675"/>
            <a:ext cx="8668463" cy="160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spcBef>
                <a:spcPts val="238"/>
              </a:spcBef>
              <a:buClr>
                <a:schemeClr val="tx1"/>
              </a:buClr>
              <a:buSzPct val="90000"/>
              <a:buFont typeface="Arial" charset="0"/>
              <a:buChar char="•"/>
            </a:pPr>
            <a:r>
              <a:rPr lang="en-US" sz="1600" dirty="0">
                <a:solidFill>
                  <a:srgbClr val="5F5F5F"/>
                </a:solidFill>
                <a:sym typeface="Arial" charset="0"/>
              </a:rPr>
              <a:t>The basic idea of MTCA is to have a shelf that contains just AMC modules</a:t>
            </a:r>
          </a:p>
          <a:p>
            <a:pPr algn="l" defTabSz="914400">
              <a:spcBef>
                <a:spcPts val="238"/>
              </a:spcBef>
              <a:buClr>
                <a:schemeClr val="tx1"/>
              </a:buClr>
              <a:buSzPct val="90000"/>
              <a:buFont typeface="Arial" charset="0"/>
              <a:buChar char="•"/>
            </a:pPr>
            <a:r>
              <a:rPr lang="en-US" sz="1600" dirty="0"/>
              <a:t>Backplane directly accepts AMC modules</a:t>
            </a:r>
          </a:p>
          <a:p>
            <a:pPr algn="l" defTabSz="914400">
              <a:spcBef>
                <a:spcPts val="238"/>
              </a:spcBef>
              <a:buClr>
                <a:schemeClr val="tx1"/>
              </a:buClr>
              <a:buSzPct val="90000"/>
              <a:buFont typeface="Arial" charset="0"/>
              <a:buChar char="•"/>
            </a:pPr>
            <a:r>
              <a:rPr lang="en-US" sz="1600" dirty="0"/>
              <a:t>AMCs are interchangeable between ATCA and MTCA</a:t>
            </a:r>
          </a:p>
          <a:p>
            <a:pPr algn="l" defTabSz="914400">
              <a:spcBef>
                <a:spcPts val="238"/>
              </a:spcBef>
              <a:buClr>
                <a:schemeClr val="tx1"/>
              </a:buClr>
              <a:buSzPct val="90000"/>
              <a:buFont typeface="Arial" charset="0"/>
              <a:buChar char="•"/>
            </a:pPr>
            <a:r>
              <a:rPr lang="en-US" sz="1600" dirty="0">
                <a:solidFill>
                  <a:srgbClr val="5F5F5F"/>
                </a:solidFill>
                <a:sym typeface="Arial" charset="0"/>
              </a:rPr>
              <a:t>The infrastructure of a ATCA Carrier was adapted into the MTCA shelf (power, management, switching)</a:t>
            </a:r>
          </a:p>
          <a:p>
            <a:pPr algn="l" defTabSz="914400">
              <a:spcBef>
                <a:spcPts val="238"/>
              </a:spcBef>
              <a:buClr>
                <a:schemeClr val="tx1"/>
              </a:buClr>
              <a:buSzPct val="90000"/>
              <a:buFont typeface="Arial" charset="0"/>
              <a:buChar char="•"/>
            </a:pPr>
            <a:r>
              <a:rPr lang="en-US" sz="1600" dirty="0"/>
              <a:t>No rear I/O, power input and all outputs to the front</a:t>
            </a:r>
          </a:p>
          <a:p>
            <a:pPr marL="0" indent="0" algn="l" defTabSz="914400">
              <a:spcBef>
                <a:spcPts val="238"/>
              </a:spcBef>
              <a:buClr>
                <a:schemeClr val="tx1"/>
              </a:buClr>
              <a:buSzPct val="90000"/>
            </a:pPr>
            <a:endParaRPr lang="en-US" sz="2000" dirty="0">
              <a:solidFill>
                <a:schemeClr val="tx2"/>
              </a:solidFill>
              <a:ea typeface="ヒラギノ角ゴ Pro W3" pitchFamily="1" charset="-128"/>
            </a:endParaRPr>
          </a:p>
        </p:txBody>
      </p:sp>
      <p:grpSp>
        <p:nvGrpSpPr>
          <p:cNvPr id="10" name="Gruppieren 9"/>
          <p:cNvGrpSpPr/>
          <p:nvPr/>
        </p:nvGrpSpPr>
        <p:grpSpPr>
          <a:xfrm>
            <a:off x="1328738" y="2547358"/>
            <a:ext cx="6538708" cy="3348269"/>
            <a:chOff x="1328738" y="2913118"/>
            <a:chExt cx="6538708" cy="3348269"/>
          </a:xfrm>
        </p:grpSpPr>
        <p:sp>
          <p:nvSpPr>
            <p:cNvPr id="11" name="Text Box 11"/>
            <p:cNvSpPr txBox="1">
              <a:spLocks noChangeArrowheads="1"/>
            </p:cNvSpPr>
            <p:nvPr/>
          </p:nvSpPr>
          <p:spPr bwMode="auto">
            <a:xfrm rot="16200000">
              <a:off x="2030424" y="4239892"/>
              <a:ext cx="458757" cy="73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vert="eaVert" wrap="non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100000"/>
                </a:spcBef>
              </a:pPr>
              <a:r>
                <a:rPr lang="en-US" sz="1800">
                  <a:solidFill>
                    <a:schemeClr val="bg1"/>
                  </a:solidFill>
                  <a:effectLst/>
                  <a:latin typeface="Arial" pitchFamily="34" charset="0"/>
                </a:rPr>
                <a:t>Single</a:t>
              </a:r>
            </a:p>
          </p:txBody>
        </p:sp>
        <p:pic>
          <p:nvPicPr>
            <p:cNvPr id="13" name="Picture 2" descr="AMC_Module_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8738" y="4132150"/>
              <a:ext cx="2095070" cy="117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descr="12706002_klei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0555" y="2913118"/>
              <a:ext cx="1948466" cy="20383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7"/>
            <p:cNvSpPr txBox="1">
              <a:spLocks noChangeArrowheads="1"/>
            </p:cNvSpPr>
            <p:nvPr/>
          </p:nvSpPr>
          <p:spPr bwMode="auto">
            <a:xfrm>
              <a:off x="1772053" y="3831318"/>
              <a:ext cx="13612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600" dirty="0">
                  <a:solidFill>
                    <a:schemeClr val="tx1"/>
                  </a:solidFill>
                  <a:effectLst/>
                </a:rPr>
                <a:t>AMC Modules</a:t>
              </a:r>
            </a:p>
          </p:txBody>
        </p:sp>
        <p:sp>
          <p:nvSpPr>
            <p:cNvPr id="20" name="Line 10"/>
            <p:cNvSpPr>
              <a:spLocks noChangeShapeType="1"/>
            </p:cNvSpPr>
            <p:nvPr/>
          </p:nvSpPr>
          <p:spPr bwMode="auto">
            <a:xfrm>
              <a:off x="3722372" y="3904343"/>
              <a:ext cx="1264551"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 Box 6"/>
            <p:cNvSpPr txBox="1">
              <a:spLocks noChangeArrowheads="1"/>
            </p:cNvSpPr>
            <p:nvPr/>
          </p:nvSpPr>
          <p:spPr bwMode="auto">
            <a:xfrm>
              <a:off x="6713652" y="3703580"/>
              <a:ext cx="10701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600" dirty="0">
                  <a:solidFill>
                    <a:schemeClr val="tx1"/>
                  </a:solidFill>
                  <a:effectLst/>
                </a:rPr>
                <a:t>ATCA Shelf</a:t>
              </a:r>
            </a:p>
          </p:txBody>
        </p:sp>
        <p:pic>
          <p:nvPicPr>
            <p:cNvPr id="22" name="Picture 1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50556" y="5079691"/>
              <a:ext cx="1948466" cy="118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23" name="Line 10"/>
            <p:cNvSpPr>
              <a:spLocks noChangeShapeType="1"/>
            </p:cNvSpPr>
            <p:nvPr/>
          </p:nvSpPr>
          <p:spPr bwMode="auto">
            <a:xfrm>
              <a:off x="3722372" y="5555343"/>
              <a:ext cx="1219222"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0"/>
            <p:cNvSpPr>
              <a:spLocks noChangeShapeType="1"/>
            </p:cNvSpPr>
            <p:nvPr/>
          </p:nvSpPr>
          <p:spPr bwMode="auto">
            <a:xfrm flipV="1">
              <a:off x="3722372" y="3910095"/>
              <a:ext cx="0" cy="1629969"/>
            </a:xfrm>
            <a:prstGeom prst="line">
              <a:avLst/>
            </a:prstGeom>
            <a:noFill/>
            <a:ln w="28575">
              <a:solidFill>
                <a:srgbClr val="FF000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0"/>
            <p:cNvSpPr>
              <a:spLocks noChangeShapeType="1"/>
            </p:cNvSpPr>
            <p:nvPr/>
          </p:nvSpPr>
          <p:spPr bwMode="auto">
            <a:xfrm flipH="1" flipV="1">
              <a:off x="3331847" y="4718389"/>
              <a:ext cx="381000" cy="0"/>
            </a:xfrm>
            <a:prstGeom prst="line">
              <a:avLst/>
            </a:prstGeom>
            <a:noFill/>
            <a:ln w="28575">
              <a:solidFill>
                <a:srgbClr val="FF000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Text Box 6"/>
            <p:cNvSpPr txBox="1">
              <a:spLocks noChangeArrowheads="1"/>
            </p:cNvSpPr>
            <p:nvPr/>
          </p:nvSpPr>
          <p:spPr bwMode="auto">
            <a:xfrm>
              <a:off x="6725210" y="5313616"/>
              <a:ext cx="11422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sz="1600" dirty="0">
                  <a:solidFill>
                    <a:schemeClr val="tx1"/>
                  </a:solidFill>
                  <a:effectLst/>
                </a:rPr>
                <a:t>MTCA Shelf</a:t>
              </a:r>
            </a:p>
          </p:txBody>
        </p:sp>
      </p:grpSp>
      <p:sp>
        <p:nvSpPr>
          <p:cNvPr id="16" name="Textplatzhalter 2">
            <a:extLst>
              <a:ext uri="{FF2B5EF4-FFF2-40B4-BE49-F238E27FC236}">
                <a16:creationId xmlns:a16="http://schemas.microsoft.com/office/drawing/2014/main" id="{E28507DD-59E2-4D43-B6A9-3E2B3AB0CE26}"/>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509428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MTCA.0</a:t>
            </a:r>
          </a:p>
        </p:txBody>
      </p:sp>
      <p:sp>
        <p:nvSpPr>
          <p:cNvPr id="27" name="Content Placeholder 2"/>
          <p:cNvSpPr txBox="1">
            <a:spLocks/>
          </p:cNvSpPr>
          <p:nvPr/>
        </p:nvSpPr>
        <p:spPr bwMode="auto">
          <a:xfrm>
            <a:off x="227886" y="1146554"/>
            <a:ext cx="8668463" cy="443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spcBef>
                <a:spcPts val="238"/>
              </a:spcBef>
              <a:buClr>
                <a:schemeClr val="tx1"/>
              </a:buClr>
              <a:buSzPct val="90000"/>
              <a:buFont typeface="Arial" charset="0"/>
              <a:buChar char="•"/>
            </a:pPr>
            <a:r>
              <a:rPr lang="en-US" sz="1600" dirty="0">
                <a:latin typeface="+mj-lt"/>
              </a:rPr>
              <a:t>As MicroTCA does not use a Carrier board, the power, management, clock distribution and switching functionality must be realized onto another device</a:t>
            </a:r>
          </a:p>
          <a:p>
            <a:pPr algn="l" defTabSz="914400">
              <a:spcBef>
                <a:spcPts val="238"/>
              </a:spcBef>
              <a:buClr>
                <a:schemeClr val="tx1"/>
              </a:buClr>
              <a:buSzPct val="90000"/>
              <a:buFont typeface="Arial" charset="0"/>
              <a:buChar char="•"/>
            </a:pPr>
            <a:endParaRPr lang="en-US" sz="1600" dirty="0">
              <a:latin typeface="+mj-lt"/>
            </a:endParaRPr>
          </a:p>
          <a:p>
            <a:pPr algn="l" defTabSz="914400">
              <a:spcBef>
                <a:spcPts val="238"/>
              </a:spcBef>
              <a:buClr>
                <a:schemeClr val="tx1"/>
              </a:buClr>
              <a:buSzPct val="90000"/>
              <a:buFont typeface="Arial" charset="0"/>
              <a:buChar char="•"/>
            </a:pPr>
            <a:r>
              <a:rPr lang="en-US" sz="1600" dirty="0">
                <a:solidFill>
                  <a:srgbClr val="5F5F5F"/>
                </a:solidFill>
                <a:latin typeface="+mj-lt"/>
                <a:sym typeface="Arial" charset="0"/>
              </a:rPr>
              <a:t>Management Module: MCH (</a:t>
            </a:r>
            <a:r>
              <a:rPr lang="en-US" sz="1600" b="1" dirty="0">
                <a:solidFill>
                  <a:srgbClr val="5F5F5F"/>
                </a:solidFill>
                <a:latin typeface="+mj-lt"/>
                <a:sym typeface="Arial" charset="0"/>
              </a:rPr>
              <a:t>M</a:t>
            </a:r>
            <a:r>
              <a:rPr lang="en-US" sz="1600" dirty="0">
                <a:solidFill>
                  <a:srgbClr val="5F5F5F"/>
                </a:solidFill>
                <a:latin typeface="+mj-lt"/>
                <a:sym typeface="Arial" charset="0"/>
              </a:rPr>
              <a:t>TCA </a:t>
            </a:r>
            <a:r>
              <a:rPr lang="en-US" sz="1600" b="1" dirty="0">
                <a:solidFill>
                  <a:srgbClr val="5F5F5F"/>
                </a:solidFill>
                <a:latin typeface="+mj-lt"/>
                <a:sym typeface="Arial" charset="0"/>
              </a:rPr>
              <a:t>C</a:t>
            </a:r>
            <a:r>
              <a:rPr lang="en-US" sz="1600" dirty="0">
                <a:solidFill>
                  <a:srgbClr val="5F5F5F"/>
                </a:solidFill>
                <a:latin typeface="+mj-lt"/>
                <a:sym typeface="Arial" charset="0"/>
              </a:rPr>
              <a:t>arrier </a:t>
            </a:r>
            <a:r>
              <a:rPr lang="en-US" sz="1600" b="1" dirty="0">
                <a:solidFill>
                  <a:srgbClr val="5F5F5F"/>
                </a:solidFill>
                <a:latin typeface="+mj-lt"/>
                <a:sym typeface="Arial" charset="0"/>
              </a:rPr>
              <a:t>H</a:t>
            </a:r>
            <a:r>
              <a:rPr lang="en-US" sz="1600" dirty="0">
                <a:solidFill>
                  <a:srgbClr val="5F5F5F"/>
                </a:solidFill>
                <a:latin typeface="+mj-lt"/>
                <a:sym typeface="Arial" charset="0"/>
              </a:rPr>
              <a:t>ub) </a:t>
            </a:r>
          </a:p>
          <a:p>
            <a:pPr lvl="1" algn="l" defTabSz="914400">
              <a:spcBef>
                <a:spcPts val="238"/>
              </a:spcBef>
              <a:buClr>
                <a:schemeClr val="tx1"/>
              </a:buClr>
              <a:buSzPct val="90000"/>
              <a:buFont typeface="Arial" pitchFamily="34" charset="0"/>
              <a:buChar char="•"/>
            </a:pPr>
            <a:r>
              <a:rPr lang="en-US" sz="1600" dirty="0">
                <a:solidFill>
                  <a:srgbClr val="5F5F5F"/>
                </a:solidFill>
                <a:latin typeface="+mj-lt"/>
                <a:sym typeface="Wingdings" pitchFamily="2" charset="2"/>
              </a:rPr>
              <a:t>IPMI management</a:t>
            </a:r>
          </a:p>
          <a:p>
            <a:pPr lvl="1" algn="l" defTabSz="914400">
              <a:spcBef>
                <a:spcPts val="238"/>
              </a:spcBef>
              <a:buClr>
                <a:schemeClr val="tx1"/>
              </a:buClr>
              <a:buSzPct val="90000"/>
              <a:buFont typeface="Arial" pitchFamily="34" charset="0"/>
              <a:buChar char="•"/>
            </a:pPr>
            <a:r>
              <a:rPr lang="en-US" sz="1600" dirty="0">
                <a:solidFill>
                  <a:srgbClr val="5F5F5F"/>
                </a:solidFill>
                <a:latin typeface="+mj-lt"/>
                <a:sym typeface="Wingdings" pitchFamily="2" charset="2"/>
              </a:rPr>
              <a:t>clock distribution / generation</a:t>
            </a:r>
          </a:p>
          <a:p>
            <a:pPr lvl="1" algn="l" defTabSz="914400">
              <a:spcBef>
                <a:spcPts val="238"/>
              </a:spcBef>
              <a:buClr>
                <a:schemeClr val="tx1"/>
              </a:buClr>
              <a:buSzPct val="90000"/>
              <a:buFont typeface="Arial" pitchFamily="34" charset="0"/>
              <a:buChar char="•"/>
            </a:pPr>
            <a:r>
              <a:rPr lang="en-US" sz="1600" dirty="0">
                <a:solidFill>
                  <a:srgbClr val="5F5F5F"/>
                </a:solidFill>
                <a:latin typeface="+mj-lt"/>
                <a:sym typeface="Wingdings" pitchFamily="2" charset="2"/>
              </a:rPr>
              <a:t>Switching functionality</a:t>
            </a:r>
          </a:p>
          <a:p>
            <a:pPr lvl="1" algn="l" defTabSz="914400">
              <a:spcBef>
                <a:spcPts val="238"/>
              </a:spcBef>
              <a:buClr>
                <a:schemeClr val="tx1"/>
              </a:buClr>
              <a:buSzPct val="90000"/>
              <a:buFont typeface="Arial" pitchFamily="34" charset="0"/>
              <a:buChar char="•"/>
            </a:pPr>
            <a:r>
              <a:rPr lang="en-US" sz="1600" dirty="0">
                <a:solidFill>
                  <a:srgbClr val="5F5F5F"/>
                </a:solidFill>
                <a:latin typeface="+mj-lt"/>
                <a:sym typeface="Wingdings" pitchFamily="2" charset="2"/>
              </a:rPr>
              <a:t>JTAG slave / master</a:t>
            </a:r>
          </a:p>
          <a:p>
            <a:pPr lvl="1" algn="l" defTabSz="914400">
              <a:spcBef>
                <a:spcPts val="238"/>
              </a:spcBef>
              <a:buClr>
                <a:schemeClr val="tx1"/>
              </a:buClr>
              <a:buSzPct val="90000"/>
              <a:buFont typeface="Arial" pitchFamily="34" charset="0"/>
              <a:buChar char="•"/>
            </a:pPr>
            <a:r>
              <a:rPr lang="en-US" sz="1600" dirty="0">
                <a:solidFill>
                  <a:srgbClr val="5F5F5F"/>
                </a:solidFill>
                <a:latin typeface="+mj-lt"/>
                <a:sym typeface="Wingdings" pitchFamily="2" charset="2"/>
              </a:rPr>
              <a:t>Redundant MCHs</a:t>
            </a:r>
          </a:p>
          <a:p>
            <a:pPr marL="800100" lvl="1" indent="-342900" algn="l" defTabSz="914400">
              <a:spcBef>
                <a:spcPts val="238"/>
              </a:spcBef>
              <a:buClr>
                <a:schemeClr val="tx1"/>
              </a:buClr>
              <a:buSzPct val="90000"/>
              <a:buFont typeface="Symbol" pitchFamily="18" charset="2"/>
              <a:buChar char="-"/>
            </a:pPr>
            <a:endParaRPr lang="en-US" sz="1600" dirty="0">
              <a:solidFill>
                <a:srgbClr val="5F5F5F"/>
              </a:solidFill>
              <a:latin typeface="+mj-lt"/>
              <a:sym typeface="Arial" charset="0"/>
            </a:endParaRPr>
          </a:p>
          <a:p>
            <a:pPr algn="l" defTabSz="914400">
              <a:spcBef>
                <a:spcPts val="238"/>
              </a:spcBef>
              <a:buClr>
                <a:schemeClr val="tx1"/>
              </a:buClr>
              <a:buSzPct val="90000"/>
              <a:buFont typeface="Arial" charset="0"/>
              <a:buChar char="•"/>
            </a:pPr>
            <a:r>
              <a:rPr lang="en-US" sz="1600" dirty="0">
                <a:solidFill>
                  <a:srgbClr val="5F5F5F"/>
                </a:solidFill>
                <a:latin typeface="+mj-lt"/>
                <a:sym typeface="Arial" charset="0"/>
              </a:rPr>
              <a:t>Power Module</a:t>
            </a:r>
            <a:r>
              <a:rPr lang="en-US" sz="1600" dirty="0">
                <a:solidFill>
                  <a:srgbClr val="5F5F5F"/>
                </a:solidFill>
                <a:latin typeface="+mj-lt"/>
                <a:sym typeface="Wingdings" pitchFamily="2" charset="2"/>
              </a:rPr>
              <a:t> </a:t>
            </a:r>
          </a:p>
          <a:p>
            <a:pPr marL="800100" lvl="1" indent="-342900" algn="l" defTabSz="914400">
              <a:spcBef>
                <a:spcPts val="238"/>
              </a:spcBef>
              <a:buClr>
                <a:schemeClr val="tx1"/>
              </a:buClr>
              <a:buSzPct val="90000"/>
              <a:buFont typeface="Arial" pitchFamily="34" charset="0"/>
              <a:buChar char="•"/>
            </a:pPr>
            <a:r>
              <a:rPr lang="en-US" sz="1600" dirty="0">
                <a:solidFill>
                  <a:srgbClr val="5F5F5F"/>
                </a:solidFill>
                <a:latin typeface="+mj-lt"/>
                <a:sym typeface="Wingdings" pitchFamily="2" charset="2"/>
              </a:rPr>
              <a:t>12V Payload Power</a:t>
            </a:r>
          </a:p>
          <a:p>
            <a:pPr marL="800100" lvl="1" indent="-342900" algn="l" defTabSz="914400">
              <a:spcBef>
                <a:spcPts val="238"/>
              </a:spcBef>
              <a:buClr>
                <a:schemeClr val="tx1"/>
              </a:buClr>
              <a:buSzPct val="90000"/>
              <a:buFont typeface="Arial" pitchFamily="34" charset="0"/>
              <a:buChar char="•"/>
            </a:pPr>
            <a:r>
              <a:rPr lang="en-US" sz="1600" dirty="0">
                <a:solidFill>
                  <a:srgbClr val="5F5F5F"/>
                </a:solidFill>
                <a:latin typeface="+mj-lt"/>
                <a:sym typeface="Wingdings" pitchFamily="2" charset="2"/>
              </a:rPr>
              <a:t>3.3V Management Power</a:t>
            </a:r>
          </a:p>
          <a:p>
            <a:pPr marL="800100" lvl="1" indent="-342900" algn="l" defTabSz="914400">
              <a:spcBef>
                <a:spcPts val="238"/>
              </a:spcBef>
              <a:buClr>
                <a:schemeClr val="tx1"/>
              </a:buClr>
              <a:buSzPct val="90000"/>
              <a:buFont typeface="Arial" pitchFamily="34" charset="0"/>
              <a:buChar char="•"/>
            </a:pPr>
            <a:r>
              <a:rPr lang="en-US" sz="1600" dirty="0">
                <a:solidFill>
                  <a:srgbClr val="5F5F5F"/>
                </a:solidFill>
                <a:latin typeface="+mj-lt"/>
                <a:sym typeface="Wingdings" pitchFamily="2" charset="2"/>
              </a:rPr>
              <a:t>Redundant power modules</a:t>
            </a:r>
          </a:p>
          <a:p>
            <a:pPr marL="800100" lvl="1" indent="-342900" algn="l" defTabSz="914400">
              <a:spcBef>
                <a:spcPts val="238"/>
              </a:spcBef>
              <a:buClr>
                <a:schemeClr val="tx1"/>
              </a:buClr>
              <a:buSzPct val="90000"/>
              <a:buFont typeface="Symbol" pitchFamily="18" charset="2"/>
              <a:buChar char="-"/>
            </a:pPr>
            <a:endParaRPr lang="en-US" sz="1600" dirty="0">
              <a:solidFill>
                <a:srgbClr val="5F5F5F"/>
              </a:solidFill>
              <a:latin typeface="+mj-lt"/>
              <a:sym typeface="Wingdings" pitchFamily="2" charset="2"/>
            </a:endParaRPr>
          </a:p>
          <a:p>
            <a:pPr algn="l" defTabSz="914400">
              <a:spcBef>
                <a:spcPts val="238"/>
              </a:spcBef>
              <a:buClr>
                <a:schemeClr val="tx1"/>
              </a:buClr>
              <a:buSzPct val="90000"/>
              <a:buFont typeface="Arial" charset="0"/>
              <a:buChar char="•"/>
            </a:pPr>
            <a:r>
              <a:rPr lang="en-US" sz="1600" dirty="0">
                <a:solidFill>
                  <a:srgbClr val="5F5F5F"/>
                </a:solidFill>
                <a:latin typeface="+mj-lt"/>
                <a:sym typeface="Wingdings" pitchFamily="2" charset="2"/>
              </a:rPr>
              <a:t>Dedicated Slots for these modules are located in the MTCA Shelf </a:t>
            </a:r>
            <a:endParaRPr lang="en-US" sz="1600" dirty="0">
              <a:latin typeface="+mj-lt"/>
            </a:endParaRPr>
          </a:p>
          <a:p>
            <a:pPr marL="0" indent="0" algn="l" defTabSz="914400">
              <a:spcBef>
                <a:spcPts val="238"/>
              </a:spcBef>
              <a:buClr>
                <a:schemeClr val="tx1"/>
              </a:buClr>
              <a:buSzPct val="90000"/>
            </a:pPr>
            <a:endParaRPr lang="en-US" sz="2000" dirty="0">
              <a:solidFill>
                <a:schemeClr val="tx2"/>
              </a:solidFill>
              <a:ea typeface="ヒラギノ角ゴ Pro W3" pitchFamily="1" charset="-128"/>
            </a:endParaRPr>
          </a:p>
        </p:txBody>
      </p:sp>
      <p:sp>
        <p:nvSpPr>
          <p:cNvPr id="4" name="Textplatzhalter 2">
            <a:extLst>
              <a:ext uri="{FF2B5EF4-FFF2-40B4-BE49-F238E27FC236}">
                <a16:creationId xmlns:a16="http://schemas.microsoft.com/office/drawing/2014/main" id="{90381324-6F0C-44C5-81FD-31B2208D897A}"/>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76104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Agenda</a:t>
            </a:r>
            <a:endParaRPr lang="de-DE" dirty="0"/>
          </a:p>
        </p:txBody>
      </p:sp>
      <p:sp>
        <p:nvSpPr>
          <p:cNvPr id="5" name="Textplatzhalter 4"/>
          <p:cNvSpPr>
            <a:spLocks noGrp="1"/>
          </p:cNvSpPr>
          <p:nvPr>
            <p:ph type="body" sz="quarter" idx="14"/>
          </p:nvPr>
        </p:nvSpPr>
        <p:spPr>
          <a:xfrm>
            <a:off x="1187380" y="1196141"/>
            <a:ext cx="6742567" cy="4918738"/>
          </a:xfrm>
        </p:spPr>
        <p:txBody>
          <a:bodyPr/>
          <a:lstStyle/>
          <a:p>
            <a:pPr marL="0" indent="0">
              <a:spcBef>
                <a:spcPts val="0"/>
              </a:spcBef>
            </a:pPr>
            <a:r>
              <a:rPr lang="en-US" sz="1800" dirty="0">
                <a:solidFill>
                  <a:schemeClr val="bg1"/>
                </a:solidFill>
              </a:rPr>
              <a:t>What is </a:t>
            </a:r>
            <a:r>
              <a:rPr lang="en-US" sz="1800" dirty="0" err="1">
                <a:solidFill>
                  <a:schemeClr val="bg1"/>
                </a:solidFill>
              </a:rPr>
              <a:t>xTCA</a:t>
            </a:r>
            <a:r>
              <a:rPr lang="en-US" sz="1800" dirty="0">
                <a:solidFill>
                  <a:schemeClr val="bg1"/>
                </a:solidFill>
              </a:rPr>
              <a:t>?</a:t>
            </a:r>
            <a:br>
              <a:rPr lang="en-US" sz="1800" dirty="0">
                <a:solidFill>
                  <a:schemeClr val="bg1"/>
                </a:solidFill>
              </a:rPr>
            </a:br>
            <a:endParaRPr lang="en-US" sz="1800" dirty="0">
              <a:solidFill>
                <a:schemeClr val="bg1"/>
              </a:solidFill>
            </a:endParaRPr>
          </a:p>
          <a:p>
            <a:pPr marL="0" indent="0">
              <a:spcBef>
                <a:spcPts val="0"/>
              </a:spcBef>
            </a:pPr>
            <a:r>
              <a:rPr lang="en-US" sz="1800" dirty="0">
                <a:solidFill>
                  <a:schemeClr val="bg1"/>
                </a:solidFill>
              </a:rPr>
              <a:t> Specifications Overview</a:t>
            </a:r>
            <a:br>
              <a:rPr lang="en-US" sz="1800" dirty="0">
                <a:solidFill>
                  <a:schemeClr val="bg1"/>
                </a:solidFill>
              </a:rPr>
            </a:br>
            <a:endParaRPr lang="en-US" sz="1800" dirty="0">
              <a:solidFill>
                <a:schemeClr val="bg1"/>
              </a:solidFill>
            </a:endParaRPr>
          </a:p>
          <a:p>
            <a:pPr marL="0" indent="0">
              <a:spcBef>
                <a:spcPts val="0"/>
              </a:spcBef>
            </a:pPr>
            <a:r>
              <a:rPr lang="en-US" sz="1800" dirty="0">
                <a:solidFill>
                  <a:schemeClr val="bg1"/>
                </a:solidFill>
              </a:rPr>
              <a:t> ATCA Features</a:t>
            </a:r>
            <a:br>
              <a:rPr lang="en-US" sz="1800" dirty="0">
                <a:solidFill>
                  <a:schemeClr val="bg1"/>
                </a:solidFill>
              </a:rPr>
            </a:br>
            <a:endParaRPr lang="en-US" sz="1800" dirty="0">
              <a:solidFill>
                <a:schemeClr val="bg1"/>
              </a:solidFill>
            </a:endParaRPr>
          </a:p>
          <a:p>
            <a:pPr marL="0" indent="0">
              <a:spcBef>
                <a:spcPts val="0"/>
              </a:spcBef>
            </a:pPr>
            <a:r>
              <a:rPr lang="en-US" sz="1800" dirty="0">
                <a:solidFill>
                  <a:schemeClr val="bg1"/>
                </a:solidFill>
              </a:rPr>
              <a:t> AMC Features</a:t>
            </a:r>
            <a:br>
              <a:rPr lang="en-US" sz="1800" dirty="0">
                <a:solidFill>
                  <a:schemeClr val="bg1"/>
                </a:solidFill>
              </a:rPr>
            </a:br>
            <a:endParaRPr lang="en-US" sz="1800" dirty="0">
              <a:solidFill>
                <a:schemeClr val="bg1"/>
              </a:solidFill>
            </a:endParaRPr>
          </a:p>
          <a:p>
            <a:pPr marL="0" indent="0">
              <a:spcBef>
                <a:spcPts val="0"/>
              </a:spcBef>
            </a:pPr>
            <a:r>
              <a:rPr lang="en-US" sz="1800" dirty="0">
                <a:solidFill>
                  <a:schemeClr val="bg1"/>
                </a:solidFill>
              </a:rPr>
              <a:t> MTCA.0 Features</a:t>
            </a:r>
            <a:br>
              <a:rPr lang="en-US" sz="1800" dirty="0">
                <a:solidFill>
                  <a:schemeClr val="bg1"/>
                </a:solidFill>
              </a:rPr>
            </a:br>
            <a:endParaRPr lang="en-US" sz="1800" dirty="0">
              <a:solidFill>
                <a:schemeClr val="bg1"/>
              </a:solidFill>
            </a:endParaRPr>
          </a:p>
          <a:p>
            <a:pPr marL="0" indent="0">
              <a:spcBef>
                <a:spcPts val="0"/>
              </a:spcBef>
            </a:pPr>
            <a:r>
              <a:rPr lang="en-US" sz="1800" dirty="0">
                <a:solidFill>
                  <a:schemeClr val="bg1"/>
                </a:solidFill>
              </a:rPr>
              <a:t> MTCA.4</a:t>
            </a:r>
          </a:p>
          <a:p>
            <a:pPr marL="547687" lvl="2" indent="0">
              <a:spcBef>
                <a:spcPts val="0"/>
              </a:spcBef>
            </a:pPr>
            <a:r>
              <a:rPr lang="en-US" sz="1400" dirty="0">
                <a:solidFill>
                  <a:schemeClr val="bg1"/>
                </a:solidFill>
              </a:rPr>
              <a:t> Initial Requirements</a:t>
            </a:r>
          </a:p>
          <a:p>
            <a:pPr marL="547687" lvl="2" indent="0">
              <a:spcBef>
                <a:spcPts val="0"/>
              </a:spcBef>
            </a:pPr>
            <a:r>
              <a:rPr lang="en-US" sz="1400" dirty="0">
                <a:solidFill>
                  <a:schemeClr val="bg1"/>
                </a:solidFill>
              </a:rPr>
              <a:t> Mechanical Features</a:t>
            </a:r>
          </a:p>
          <a:p>
            <a:pPr marL="547687" lvl="2" indent="0">
              <a:spcBef>
                <a:spcPts val="0"/>
              </a:spcBef>
            </a:pPr>
            <a:r>
              <a:rPr lang="en-US" sz="1400" dirty="0">
                <a:solidFill>
                  <a:schemeClr val="bg1"/>
                </a:solidFill>
              </a:rPr>
              <a:t> Module sizes</a:t>
            </a:r>
          </a:p>
          <a:p>
            <a:pPr marL="547687" lvl="2" indent="0">
              <a:spcBef>
                <a:spcPts val="0"/>
              </a:spcBef>
            </a:pPr>
            <a:r>
              <a:rPr lang="en-US" sz="1400" dirty="0">
                <a:solidFill>
                  <a:schemeClr val="bg1"/>
                </a:solidFill>
              </a:rPr>
              <a:t> Management extensions compared to MTCA.0</a:t>
            </a:r>
          </a:p>
          <a:p>
            <a:pPr marL="547687" lvl="2" indent="0">
              <a:spcBef>
                <a:spcPts val="0"/>
              </a:spcBef>
            </a:pPr>
            <a:r>
              <a:rPr lang="en-US" sz="1400" dirty="0">
                <a:solidFill>
                  <a:schemeClr val="bg1"/>
                </a:solidFill>
              </a:rPr>
              <a:t> Keying</a:t>
            </a:r>
          </a:p>
          <a:p>
            <a:pPr marL="547687" lvl="2" indent="0">
              <a:spcBef>
                <a:spcPts val="0"/>
              </a:spcBef>
            </a:pPr>
            <a:r>
              <a:rPr lang="en-US" sz="1400" dirty="0">
                <a:solidFill>
                  <a:schemeClr val="bg1"/>
                </a:solidFill>
              </a:rPr>
              <a:t> Hot Swap Transition States</a:t>
            </a:r>
          </a:p>
          <a:p>
            <a:pPr marL="547687" lvl="2" indent="0">
              <a:spcBef>
                <a:spcPts val="0"/>
              </a:spcBef>
            </a:pPr>
            <a:r>
              <a:rPr lang="en-US" sz="1400" dirty="0">
                <a:solidFill>
                  <a:schemeClr val="bg1"/>
                </a:solidFill>
              </a:rPr>
              <a:t> Backplane</a:t>
            </a:r>
          </a:p>
          <a:p>
            <a:pPr marL="547687" lvl="2" indent="0">
              <a:spcBef>
                <a:spcPts val="0"/>
              </a:spcBef>
            </a:pPr>
            <a:r>
              <a:rPr lang="en-US" sz="1400" dirty="0">
                <a:solidFill>
                  <a:schemeClr val="bg1"/>
                </a:solidFill>
              </a:rPr>
              <a:t> Cooling</a:t>
            </a:r>
          </a:p>
          <a:p>
            <a:pPr marL="547687" lvl="2" indent="0">
              <a:spcBef>
                <a:spcPts val="0"/>
              </a:spcBef>
            </a:pPr>
            <a:r>
              <a:rPr lang="en-US" sz="1400" dirty="0">
                <a:solidFill>
                  <a:schemeClr val="bg1"/>
                </a:solidFill>
              </a:rPr>
              <a:t> Redundancy</a:t>
            </a:r>
          </a:p>
          <a:p>
            <a:pPr marL="233362" lvl="1" indent="0">
              <a:buNone/>
            </a:pPr>
            <a:endParaRPr lang="en-US" sz="1200" dirty="0"/>
          </a:p>
        </p:txBody>
      </p:sp>
      <p:sp>
        <p:nvSpPr>
          <p:cNvPr id="6" name="Textplatzhalter 2">
            <a:extLst>
              <a:ext uri="{FF2B5EF4-FFF2-40B4-BE49-F238E27FC236}">
                <a16:creationId xmlns:a16="http://schemas.microsoft.com/office/drawing/2014/main" id="{6766EE30-C399-4431-B638-7E5263B11706}"/>
              </a:ext>
            </a:extLst>
          </p:cNvPr>
          <p:cNvSpPr txBox="1">
            <a:spLocks/>
          </p:cNvSpPr>
          <p:nvPr/>
        </p:nvSpPr>
        <p:spPr>
          <a:xfrm>
            <a:off x="201930" y="6453201"/>
            <a:ext cx="3741738" cy="3907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i="0" kern="1200" dirty="0" smtClean="0">
                <a:solidFill>
                  <a:schemeClr val="accent2">
                    <a:lumMod val="50000"/>
                  </a:schemeClr>
                </a:solidFill>
                <a:latin typeface="Roboto" charset="0"/>
                <a:ea typeface="Roboto" charset="0"/>
                <a:cs typeface="Roboto" charset="0"/>
              </a:defRPr>
            </a:lvl1pPr>
            <a:lvl2pPr marL="228600" indent="-228600" algn="l" defTabSz="914400" rtl="0" eaLnBrk="1" latinLnBrk="0" hangingPunct="1">
              <a:lnSpc>
                <a:spcPct val="90000"/>
              </a:lnSpc>
              <a:spcBef>
                <a:spcPts val="500"/>
              </a:spcBef>
              <a:buFont typeface="Arial" panose="020B0604020202020204" pitchFamily="34" charset="0"/>
              <a:buChar char="•"/>
              <a:defRPr lang="en-US" sz="1600" b="0" i="0" kern="1200" dirty="0" smtClean="0">
                <a:solidFill>
                  <a:schemeClr val="accent2">
                    <a:lumMod val="50000"/>
                  </a:schemeClr>
                </a:solidFill>
                <a:latin typeface="Roboto" charset="0"/>
                <a:ea typeface="Roboto" charset="0"/>
                <a:cs typeface="Roboto" charset="0"/>
              </a:defRPr>
            </a:lvl2pPr>
            <a:lvl3pPr marL="457200" indent="-228600" algn="l" defTabSz="914400" rtl="0" eaLnBrk="1" latinLnBrk="0" hangingPunct="1">
              <a:lnSpc>
                <a:spcPct val="90000"/>
              </a:lnSpc>
              <a:spcBef>
                <a:spcPts val="500"/>
              </a:spcBef>
              <a:buFontTx/>
              <a:buChar char="‒"/>
              <a:defRPr lang="en-US" sz="1400" b="0" i="0" kern="1200" dirty="0" smtClean="0">
                <a:solidFill>
                  <a:schemeClr val="accent2">
                    <a:lumMod val="50000"/>
                  </a:schemeClr>
                </a:solidFill>
                <a:latin typeface="Roboto" charset="0"/>
                <a:ea typeface="Roboto" charset="0"/>
                <a:cs typeface="Robot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DE" sz="700" b="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246307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MTCA.0</a:t>
            </a:r>
          </a:p>
        </p:txBody>
      </p:sp>
      <p:grpSp>
        <p:nvGrpSpPr>
          <p:cNvPr id="88" name="Gruppieren 87"/>
          <p:cNvGrpSpPr/>
          <p:nvPr/>
        </p:nvGrpSpPr>
        <p:grpSpPr>
          <a:xfrm>
            <a:off x="264160" y="1028506"/>
            <a:ext cx="4831129" cy="4543619"/>
            <a:chOff x="264160" y="1028506"/>
            <a:chExt cx="4831129" cy="4543619"/>
          </a:xfrm>
        </p:grpSpPr>
        <p:sp>
          <p:nvSpPr>
            <p:cNvPr id="89" name="Content Placeholder 2"/>
            <p:cNvSpPr txBox="1">
              <a:spLocks/>
            </p:cNvSpPr>
            <p:nvPr/>
          </p:nvSpPr>
          <p:spPr bwMode="auto">
            <a:xfrm>
              <a:off x="1515079" y="1028506"/>
              <a:ext cx="1482058" cy="40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de-DE" sz="1600" dirty="0">
                  <a:latin typeface="+mj-lt"/>
                </a:rPr>
                <a:t>ATCA Carrier</a:t>
              </a:r>
            </a:p>
            <a:p>
              <a:pPr marL="0" indent="0" algn="l" defTabSz="914400">
                <a:spcBef>
                  <a:spcPts val="238"/>
                </a:spcBef>
                <a:buClr>
                  <a:schemeClr val="tx1"/>
                </a:buClr>
                <a:buSzPct val="90000"/>
              </a:pPr>
              <a:endParaRPr lang="en-US" sz="2000" dirty="0">
                <a:solidFill>
                  <a:schemeClr val="tx2"/>
                </a:solidFill>
                <a:ea typeface="ヒラギノ角ゴ Pro W3" pitchFamily="1" charset="-128"/>
              </a:endParaRPr>
            </a:p>
          </p:txBody>
        </p:sp>
        <p:sp>
          <p:nvSpPr>
            <p:cNvPr id="90" name="Rechteck 89"/>
            <p:cNvSpPr/>
            <p:nvPr/>
          </p:nvSpPr>
          <p:spPr bwMode="auto">
            <a:xfrm>
              <a:off x="264160" y="1343025"/>
              <a:ext cx="4016375" cy="4229100"/>
            </a:xfrm>
            <a:prstGeom prst="rect">
              <a:avLst/>
            </a:prstGeom>
            <a:solidFill>
              <a:srgbClr val="92D05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91" name="Rechteck 90"/>
            <p:cNvSpPr/>
            <p:nvPr/>
          </p:nvSpPr>
          <p:spPr bwMode="auto">
            <a:xfrm>
              <a:off x="295552" y="1647825"/>
              <a:ext cx="1743075" cy="781050"/>
            </a:xfrm>
            <a:prstGeom prst="rect">
              <a:avLst/>
            </a:prstGeom>
            <a:solidFill>
              <a:schemeClr val="accent2">
                <a:lumMod val="20000"/>
                <a:lumOff val="8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92" name="Rechteck 91"/>
            <p:cNvSpPr/>
            <p:nvPr/>
          </p:nvSpPr>
          <p:spPr bwMode="auto">
            <a:xfrm>
              <a:off x="1957664" y="1719262"/>
              <a:ext cx="161925" cy="638175"/>
            </a:xfrm>
            <a:prstGeom prst="rect">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93" name="Rechteck 92"/>
            <p:cNvSpPr/>
            <p:nvPr/>
          </p:nvSpPr>
          <p:spPr bwMode="auto">
            <a:xfrm>
              <a:off x="1214715" y="1814512"/>
              <a:ext cx="504825" cy="447675"/>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94" name="Textfeld 93"/>
            <p:cNvSpPr txBox="1"/>
            <p:nvPr/>
          </p:nvSpPr>
          <p:spPr>
            <a:xfrm>
              <a:off x="1167089" y="1884460"/>
              <a:ext cx="600075" cy="307777"/>
            </a:xfrm>
            <a:prstGeom prst="rect">
              <a:avLst/>
            </a:prstGeom>
            <a:noFill/>
          </p:spPr>
          <p:txBody>
            <a:bodyPr wrap="square" rtlCol="0">
              <a:spAutoFit/>
            </a:bodyPr>
            <a:lstStyle/>
            <a:p>
              <a:pPr algn="l"/>
              <a:r>
                <a:rPr lang="en-US" dirty="0"/>
                <a:t>MMC</a:t>
              </a:r>
            </a:p>
          </p:txBody>
        </p:sp>
        <p:sp>
          <p:nvSpPr>
            <p:cNvPr id="95" name="Textfeld 94"/>
            <p:cNvSpPr txBox="1"/>
            <p:nvPr/>
          </p:nvSpPr>
          <p:spPr>
            <a:xfrm>
              <a:off x="376780" y="1841598"/>
              <a:ext cx="600075" cy="338554"/>
            </a:xfrm>
            <a:prstGeom prst="rect">
              <a:avLst/>
            </a:prstGeom>
            <a:noFill/>
          </p:spPr>
          <p:txBody>
            <a:bodyPr wrap="square" rtlCol="0">
              <a:spAutoFit/>
            </a:bodyPr>
            <a:lstStyle/>
            <a:p>
              <a:pPr algn="l"/>
              <a:r>
                <a:rPr lang="en-US" sz="1600" b="1" dirty="0"/>
                <a:t>AMC</a:t>
              </a:r>
            </a:p>
          </p:txBody>
        </p:sp>
        <p:sp>
          <p:nvSpPr>
            <p:cNvPr id="96" name="Textfeld 95"/>
            <p:cNvSpPr txBox="1"/>
            <p:nvPr/>
          </p:nvSpPr>
          <p:spPr>
            <a:xfrm>
              <a:off x="4380176" y="1902044"/>
              <a:ext cx="686159" cy="307777"/>
            </a:xfrm>
            <a:prstGeom prst="rect">
              <a:avLst/>
            </a:prstGeom>
            <a:noFill/>
          </p:spPr>
          <p:txBody>
            <a:bodyPr wrap="square" rtlCol="0">
              <a:spAutoFit/>
            </a:bodyPr>
            <a:lstStyle/>
            <a:p>
              <a:pPr algn="l"/>
              <a:r>
                <a:rPr lang="en-US" dirty="0"/>
                <a:t>Zone 3</a:t>
              </a:r>
            </a:p>
          </p:txBody>
        </p:sp>
        <p:sp>
          <p:nvSpPr>
            <p:cNvPr id="97" name="Textfeld 96"/>
            <p:cNvSpPr txBox="1"/>
            <p:nvPr/>
          </p:nvSpPr>
          <p:spPr>
            <a:xfrm>
              <a:off x="4384930" y="3616544"/>
              <a:ext cx="686159" cy="307777"/>
            </a:xfrm>
            <a:prstGeom prst="rect">
              <a:avLst/>
            </a:prstGeom>
            <a:noFill/>
          </p:spPr>
          <p:txBody>
            <a:bodyPr wrap="square" rtlCol="0">
              <a:spAutoFit/>
            </a:bodyPr>
            <a:lstStyle/>
            <a:p>
              <a:pPr algn="l"/>
              <a:r>
                <a:rPr lang="en-US" dirty="0"/>
                <a:t>Zone 2</a:t>
              </a:r>
            </a:p>
          </p:txBody>
        </p:sp>
        <p:sp>
          <p:nvSpPr>
            <p:cNvPr id="98" name="Textfeld 97"/>
            <p:cNvSpPr txBox="1"/>
            <p:nvPr/>
          </p:nvSpPr>
          <p:spPr>
            <a:xfrm>
              <a:off x="4409130" y="5039269"/>
              <a:ext cx="686159" cy="307777"/>
            </a:xfrm>
            <a:prstGeom prst="rect">
              <a:avLst/>
            </a:prstGeom>
            <a:noFill/>
          </p:spPr>
          <p:txBody>
            <a:bodyPr wrap="square" rtlCol="0">
              <a:spAutoFit/>
            </a:bodyPr>
            <a:lstStyle/>
            <a:p>
              <a:pPr algn="l"/>
              <a:r>
                <a:rPr lang="en-US" dirty="0"/>
                <a:t>Zone 1</a:t>
              </a:r>
            </a:p>
          </p:txBody>
        </p:sp>
        <p:sp>
          <p:nvSpPr>
            <p:cNvPr id="99" name="Ellipse 98"/>
            <p:cNvSpPr/>
            <p:nvPr/>
          </p:nvSpPr>
          <p:spPr bwMode="auto">
            <a:xfrm>
              <a:off x="1396483" y="2840847"/>
              <a:ext cx="147639" cy="138112"/>
            </a:xfrm>
            <a:prstGeom prst="ellips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00" name="Ellipse 99"/>
            <p:cNvSpPr/>
            <p:nvPr/>
          </p:nvSpPr>
          <p:spPr bwMode="auto">
            <a:xfrm>
              <a:off x="1401245" y="3250422"/>
              <a:ext cx="147639" cy="138112"/>
            </a:xfrm>
            <a:prstGeom prst="ellips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01" name="Ellipse 100"/>
            <p:cNvSpPr/>
            <p:nvPr/>
          </p:nvSpPr>
          <p:spPr bwMode="auto">
            <a:xfrm>
              <a:off x="1401245" y="3667140"/>
              <a:ext cx="147639" cy="138112"/>
            </a:xfrm>
            <a:prstGeom prst="ellips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grpSp>
          <p:nvGrpSpPr>
            <p:cNvPr id="102" name="Gruppieren 101"/>
            <p:cNvGrpSpPr/>
            <p:nvPr/>
          </p:nvGrpSpPr>
          <p:grpSpPr>
            <a:xfrm>
              <a:off x="301902" y="4352944"/>
              <a:ext cx="1824037" cy="781050"/>
              <a:chOff x="723542" y="1609725"/>
              <a:chExt cx="1824037" cy="781050"/>
            </a:xfrm>
          </p:grpSpPr>
          <p:sp>
            <p:nvSpPr>
              <p:cNvPr id="150" name="Rechteck 149"/>
              <p:cNvSpPr/>
              <p:nvPr/>
            </p:nvSpPr>
            <p:spPr bwMode="auto">
              <a:xfrm>
                <a:off x="723542" y="1609725"/>
                <a:ext cx="1743075" cy="781050"/>
              </a:xfrm>
              <a:prstGeom prst="rect">
                <a:avLst/>
              </a:prstGeom>
              <a:solidFill>
                <a:schemeClr val="accent2">
                  <a:lumMod val="20000"/>
                  <a:lumOff val="8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51" name="Rechteck 150"/>
              <p:cNvSpPr/>
              <p:nvPr/>
            </p:nvSpPr>
            <p:spPr bwMode="auto">
              <a:xfrm>
                <a:off x="2385654" y="1681162"/>
                <a:ext cx="161925" cy="638175"/>
              </a:xfrm>
              <a:prstGeom prst="rect">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52" name="Rechteck 151"/>
              <p:cNvSpPr/>
              <p:nvPr/>
            </p:nvSpPr>
            <p:spPr bwMode="auto">
              <a:xfrm>
                <a:off x="1642705" y="1776412"/>
                <a:ext cx="504825" cy="447675"/>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53" name="Textfeld 152"/>
              <p:cNvSpPr txBox="1"/>
              <p:nvPr/>
            </p:nvSpPr>
            <p:spPr>
              <a:xfrm>
                <a:off x="1595079" y="1846360"/>
                <a:ext cx="600075" cy="307777"/>
              </a:xfrm>
              <a:prstGeom prst="rect">
                <a:avLst/>
              </a:prstGeom>
              <a:noFill/>
            </p:spPr>
            <p:txBody>
              <a:bodyPr wrap="square" rtlCol="0">
                <a:spAutoFit/>
              </a:bodyPr>
              <a:lstStyle/>
              <a:p>
                <a:pPr algn="l"/>
                <a:r>
                  <a:rPr lang="en-US" dirty="0"/>
                  <a:t>MMC</a:t>
                </a:r>
              </a:p>
            </p:txBody>
          </p:sp>
          <p:sp>
            <p:nvSpPr>
              <p:cNvPr id="154" name="Textfeld 153"/>
              <p:cNvSpPr txBox="1"/>
              <p:nvPr/>
            </p:nvSpPr>
            <p:spPr>
              <a:xfrm>
                <a:off x="804770" y="1803498"/>
                <a:ext cx="600075" cy="338554"/>
              </a:xfrm>
              <a:prstGeom prst="rect">
                <a:avLst/>
              </a:prstGeom>
              <a:noFill/>
            </p:spPr>
            <p:txBody>
              <a:bodyPr wrap="square" rtlCol="0">
                <a:spAutoFit/>
              </a:bodyPr>
              <a:lstStyle/>
              <a:p>
                <a:pPr algn="l"/>
                <a:r>
                  <a:rPr lang="en-US" sz="1600" b="1" dirty="0"/>
                  <a:t>AMC</a:t>
                </a:r>
              </a:p>
            </p:txBody>
          </p:sp>
        </p:grpSp>
        <p:sp>
          <p:nvSpPr>
            <p:cNvPr id="103" name="Rechteck 102"/>
            <p:cNvSpPr/>
            <p:nvPr/>
          </p:nvSpPr>
          <p:spPr bwMode="auto">
            <a:xfrm>
              <a:off x="4132907" y="4897356"/>
              <a:ext cx="285749" cy="591604"/>
            </a:xfrm>
            <a:prstGeom prst="rect">
              <a:avLst/>
            </a:prstGeom>
            <a:solidFill>
              <a:schemeClr val="accent3">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04" name="Rechteck 103"/>
            <p:cNvSpPr/>
            <p:nvPr/>
          </p:nvSpPr>
          <p:spPr bwMode="auto">
            <a:xfrm>
              <a:off x="4132907" y="2721511"/>
              <a:ext cx="285749" cy="2029370"/>
            </a:xfrm>
            <a:prstGeom prst="rect">
              <a:avLst/>
            </a:prstGeom>
            <a:solidFill>
              <a:schemeClr val="accent6">
                <a:lumMod val="40000"/>
                <a:lumOff val="6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05" name="Rechteck 104"/>
            <p:cNvSpPr/>
            <p:nvPr/>
          </p:nvSpPr>
          <p:spPr bwMode="auto">
            <a:xfrm>
              <a:off x="4132907" y="1597277"/>
              <a:ext cx="285749" cy="917312"/>
            </a:xfrm>
            <a:prstGeom prst="rect">
              <a:avLst/>
            </a:prstGeom>
            <a:solidFill>
              <a:schemeClr val="accent6">
                <a:lumMod val="40000"/>
                <a:lumOff val="6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06" name="Rechteck 105"/>
            <p:cNvSpPr/>
            <p:nvPr/>
          </p:nvSpPr>
          <p:spPr bwMode="auto">
            <a:xfrm>
              <a:off x="3097530" y="3892251"/>
              <a:ext cx="762000" cy="594360"/>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07" name="Rechteck 106"/>
            <p:cNvSpPr/>
            <p:nvPr/>
          </p:nvSpPr>
          <p:spPr bwMode="auto">
            <a:xfrm>
              <a:off x="3110229" y="4867293"/>
              <a:ext cx="767715" cy="638651"/>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08" name="Rechteck 107"/>
            <p:cNvSpPr/>
            <p:nvPr/>
          </p:nvSpPr>
          <p:spPr bwMode="auto">
            <a:xfrm>
              <a:off x="3099384" y="3210892"/>
              <a:ext cx="762000" cy="594360"/>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09" name="Textfeld 108"/>
            <p:cNvSpPr txBox="1"/>
            <p:nvPr/>
          </p:nvSpPr>
          <p:spPr>
            <a:xfrm>
              <a:off x="3129280" y="4997786"/>
              <a:ext cx="742950" cy="276999"/>
            </a:xfrm>
            <a:prstGeom prst="rect">
              <a:avLst/>
            </a:prstGeom>
            <a:noFill/>
          </p:spPr>
          <p:txBody>
            <a:bodyPr wrap="square" rtlCol="0">
              <a:spAutoFit/>
            </a:bodyPr>
            <a:lstStyle/>
            <a:p>
              <a:r>
                <a:rPr lang="en-US" sz="1200" dirty="0"/>
                <a:t>Power</a:t>
              </a:r>
            </a:p>
          </p:txBody>
        </p:sp>
        <p:sp>
          <p:nvSpPr>
            <p:cNvPr id="110" name="Textfeld 109"/>
            <p:cNvSpPr txBox="1"/>
            <p:nvPr/>
          </p:nvSpPr>
          <p:spPr>
            <a:xfrm>
              <a:off x="3116580" y="3944102"/>
              <a:ext cx="742950" cy="461665"/>
            </a:xfrm>
            <a:prstGeom prst="rect">
              <a:avLst/>
            </a:prstGeom>
            <a:noFill/>
          </p:spPr>
          <p:txBody>
            <a:bodyPr wrap="square" rtlCol="0">
              <a:spAutoFit/>
            </a:bodyPr>
            <a:lstStyle/>
            <a:p>
              <a:r>
                <a:rPr lang="en-US" sz="1200" dirty="0"/>
                <a:t>Carrier</a:t>
              </a:r>
            </a:p>
            <a:p>
              <a:r>
                <a:rPr lang="en-US" sz="1200" dirty="0"/>
                <a:t>IPMC</a:t>
              </a:r>
            </a:p>
          </p:txBody>
        </p:sp>
        <p:sp>
          <p:nvSpPr>
            <p:cNvPr id="111" name="Textfeld 110"/>
            <p:cNvSpPr txBox="1"/>
            <p:nvPr/>
          </p:nvSpPr>
          <p:spPr>
            <a:xfrm>
              <a:off x="3038424" y="3329914"/>
              <a:ext cx="929640" cy="276999"/>
            </a:xfrm>
            <a:prstGeom prst="rect">
              <a:avLst/>
            </a:prstGeom>
            <a:noFill/>
          </p:spPr>
          <p:txBody>
            <a:bodyPr wrap="square" rtlCol="0">
              <a:spAutoFit/>
            </a:bodyPr>
            <a:lstStyle/>
            <a:p>
              <a:r>
                <a:rPr lang="en-US" sz="1200" dirty="0"/>
                <a:t>Switching</a:t>
              </a:r>
            </a:p>
          </p:txBody>
        </p:sp>
        <p:sp>
          <p:nvSpPr>
            <p:cNvPr id="112" name="Rechteck 111"/>
            <p:cNvSpPr/>
            <p:nvPr/>
          </p:nvSpPr>
          <p:spPr bwMode="auto">
            <a:xfrm>
              <a:off x="3099384" y="2543667"/>
              <a:ext cx="767715" cy="594360"/>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13" name="Textfeld 112"/>
            <p:cNvSpPr txBox="1"/>
            <p:nvPr/>
          </p:nvSpPr>
          <p:spPr>
            <a:xfrm>
              <a:off x="3030804" y="2671182"/>
              <a:ext cx="929640" cy="461665"/>
            </a:xfrm>
            <a:prstGeom prst="rect">
              <a:avLst/>
            </a:prstGeom>
            <a:noFill/>
          </p:spPr>
          <p:txBody>
            <a:bodyPr wrap="square" rtlCol="0">
              <a:spAutoFit/>
            </a:bodyPr>
            <a:lstStyle/>
            <a:p>
              <a:r>
                <a:rPr lang="en-US" sz="1200" dirty="0"/>
                <a:t>Clock distribution</a:t>
              </a:r>
            </a:p>
          </p:txBody>
        </p:sp>
        <p:cxnSp>
          <p:nvCxnSpPr>
            <p:cNvPr id="114" name="Gerade Verbindung 113"/>
            <p:cNvCxnSpPr/>
            <p:nvPr/>
          </p:nvCxnSpPr>
          <p:spPr bwMode="auto">
            <a:xfrm flipH="1">
              <a:off x="3877944" y="5193158"/>
              <a:ext cx="254963" cy="0"/>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15" name="Gerade Verbindung 114"/>
            <p:cNvCxnSpPr/>
            <p:nvPr/>
          </p:nvCxnSpPr>
          <p:spPr bwMode="auto">
            <a:xfrm flipH="1">
              <a:off x="2272347" y="5351809"/>
              <a:ext cx="832989" cy="1161"/>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16" name="Gerade Verbindung 115"/>
            <p:cNvCxnSpPr/>
            <p:nvPr/>
          </p:nvCxnSpPr>
          <p:spPr bwMode="auto">
            <a:xfrm flipV="1">
              <a:off x="2391691" y="2255835"/>
              <a:ext cx="0" cy="2758085"/>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17" name="Gerade Verbindung 116"/>
            <p:cNvCxnSpPr/>
            <p:nvPr/>
          </p:nvCxnSpPr>
          <p:spPr bwMode="auto">
            <a:xfrm flipH="1" flipV="1">
              <a:off x="2379478" y="5013920"/>
              <a:ext cx="737103" cy="7816"/>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18" name="Gerade Verbindung 117"/>
            <p:cNvCxnSpPr/>
            <p:nvPr/>
          </p:nvCxnSpPr>
          <p:spPr bwMode="auto">
            <a:xfrm flipH="1">
              <a:off x="2119589" y="2255834"/>
              <a:ext cx="272102" cy="0"/>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19" name="Gerade Verbindung 118"/>
            <p:cNvCxnSpPr/>
            <p:nvPr/>
          </p:nvCxnSpPr>
          <p:spPr bwMode="auto">
            <a:xfrm flipH="1">
              <a:off x="3994321" y="5062556"/>
              <a:ext cx="138586" cy="0"/>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20" name="Gerade Verbindung 119"/>
            <p:cNvCxnSpPr/>
            <p:nvPr/>
          </p:nvCxnSpPr>
          <p:spPr bwMode="auto">
            <a:xfrm flipH="1">
              <a:off x="3859530" y="4189431"/>
              <a:ext cx="131731" cy="0"/>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21" name="Gerade Verbindung 120"/>
            <p:cNvCxnSpPr/>
            <p:nvPr/>
          </p:nvCxnSpPr>
          <p:spPr bwMode="auto">
            <a:xfrm flipV="1">
              <a:off x="3992649" y="4174934"/>
              <a:ext cx="0" cy="906654"/>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22" name="Gerade Verbindung 121"/>
            <p:cNvCxnSpPr/>
            <p:nvPr/>
          </p:nvCxnSpPr>
          <p:spPr bwMode="auto">
            <a:xfrm flipH="1" flipV="1">
              <a:off x="2555534" y="4174934"/>
              <a:ext cx="541996" cy="3916"/>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23" name="Gerade Verbindung 122"/>
            <p:cNvCxnSpPr/>
            <p:nvPr/>
          </p:nvCxnSpPr>
          <p:spPr bwMode="auto">
            <a:xfrm flipV="1">
              <a:off x="2555533" y="2038350"/>
              <a:ext cx="1" cy="2768945"/>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24" name="Gerade Verbindung 123"/>
            <p:cNvCxnSpPr/>
            <p:nvPr/>
          </p:nvCxnSpPr>
          <p:spPr bwMode="auto">
            <a:xfrm flipH="1">
              <a:off x="2125941" y="4807295"/>
              <a:ext cx="429593" cy="0"/>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25" name="Gerade Verbindung 124"/>
            <p:cNvCxnSpPr/>
            <p:nvPr/>
          </p:nvCxnSpPr>
          <p:spPr bwMode="auto">
            <a:xfrm flipH="1">
              <a:off x="2119589" y="2055932"/>
              <a:ext cx="422969" cy="0"/>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26" name="Gerade Verbindung 125"/>
            <p:cNvCxnSpPr/>
            <p:nvPr/>
          </p:nvCxnSpPr>
          <p:spPr bwMode="auto">
            <a:xfrm flipH="1">
              <a:off x="3861384" y="2829591"/>
              <a:ext cx="270436" cy="0"/>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27" name="Gerade Verbindung 126"/>
            <p:cNvCxnSpPr/>
            <p:nvPr/>
          </p:nvCxnSpPr>
          <p:spPr bwMode="auto">
            <a:xfrm flipH="1">
              <a:off x="3849616" y="3575874"/>
              <a:ext cx="289410" cy="0"/>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28" name="Gerade Verbindung 127"/>
            <p:cNvCxnSpPr/>
            <p:nvPr/>
          </p:nvCxnSpPr>
          <p:spPr bwMode="auto">
            <a:xfrm flipH="1">
              <a:off x="2703600" y="3319478"/>
              <a:ext cx="395786" cy="0"/>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29" name="Gerade Verbindung 128"/>
            <p:cNvCxnSpPr/>
            <p:nvPr/>
          </p:nvCxnSpPr>
          <p:spPr bwMode="auto">
            <a:xfrm flipH="1">
              <a:off x="2703600" y="3710155"/>
              <a:ext cx="395785" cy="2408"/>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30" name="Gerade Verbindung 129"/>
            <p:cNvCxnSpPr/>
            <p:nvPr/>
          </p:nvCxnSpPr>
          <p:spPr bwMode="auto">
            <a:xfrm flipV="1">
              <a:off x="2711551" y="1931848"/>
              <a:ext cx="0" cy="1398067"/>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31" name="Gerade Verbindung 130"/>
            <p:cNvCxnSpPr/>
            <p:nvPr/>
          </p:nvCxnSpPr>
          <p:spPr bwMode="auto">
            <a:xfrm flipH="1">
              <a:off x="2119589" y="1931848"/>
              <a:ext cx="591962" cy="0"/>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grpSp>
          <p:nvGrpSpPr>
            <p:cNvPr id="132" name="Gruppieren 131"/>
            <p:cNvGrpSpPr/>
            <p:nvPr/>
          </p:nvGrpSpPr>
          <p:grpSpPr>
            <a:xfrm>
              <a:off x="2586415" y="4837542"/>
              <a:ext cx="571891" cy="338554"/>
              <a:chOff x="5910349" y="4528103"/>
              <a:chExt cx="571891" cy="338554"/>
            </a:xfrm>
          </p:grpSpPr>
          <p:sp>
            <p:nvSpPr>
              <p:cNvPr id="148" name="Rechteck 147"/>
              <p:cNvSpPr/>
              <p:nvPr/>
            </p:nvSpPr>
            <p:spPr bwMode="auto">
              <a:xfrm>
                <a:off x="6032297" y="4556777"/>
                <a:ext cx="327996" cy="297180"/>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49" name="Textfeld 148"/>
              <p:cNvSpPr txBox="1"/>
              <p:nvPr/>
            </p:nvSpPr>
            <p:spPr>
              <a:xfrm>
                <a:off x="5910349" y="4528103"/>
                <a:ext cx="571891" cy="338554"/>
              </a:xfrm>
              <a:prstGeom prst="rect">
                <a:avLst/>
              </a:prstGeom>
              <a:noFill/>
            </p:spPr>
            <p:txBody>
              <a:bodyPr wrap="square" rtlCol="0">
                <a:spAutoFit/>
              </a:bodyPr>
              <a:lstStyle/>
              <a:p>
                <a:r>
                  <a:rPr lang="en-US" sz="800" dirty="0"/>
                  <a:t>Current</a:t>
                </a:r>
              </a:p>
              <a:p>
                <a:r>
                  <a:rPr lang="en-US" sz="800" dirty="0"/>
                  <a:t>Limit</a:t>
                </a:r>
              </a:p>
            </p:txBody>
          </p:sp>
        </p:grpSp>
        <p:cxnSp>
          <p:nvCxnSpPr>
            <p:cNvPr id="133" name="Gerade Verbindung 132"/>
            <p:cNvCxnSpPr/>
            <p:nvPr/>
          </p:nvCxnSpPr>
          <p:spPr bwMode="auto">
            <a:xfrm flipV="1">
              <a:off x="2703600" y="3712563"/>
              <a:ext cx="0" cy="934268"/>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34" name="Gerade Verbindung 133"/>
            <p:cNvCxnSpPr/>
            <p:nvPr/>
          </p:nvCxnSpPr>
          <p:spPr bwMode="auto">
            <a:xfrm flipH="1">
              <a:off x="2122766" y="4646831"/>
              <a:ext cx="588785" cy="482"/>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grpSp>
          <p:nvGrpSpPr>
            <p:cNvPr id="135" name="Gruppieren 134"/>
            <p:cNvGrpSpPr/>
            <p:nvPr/>
          </p:nvGrpSpPr>
          <p:grpSpPr>
            <a:xfrm>
              <a:off x="2586415" y="5180091"/>
              <a:ext cx="571891" cy="338554"/>
              <a:chOff x="5910349" y="4528103"/>
              <a:chExt cx="571891" cy="338554"/>
            </a:xfrm>
          </p:grpSpPr>
          <p:sp>
            <p:nvSpPr>
              <p:cNvPr id="146" name="Rechteck 145"/>
              <p:cNvSpPr/>
              <p:nvPr/>
            </p:nvSpPr>
            <p:spPr bwMode="auto">
              <a:xfrm>
                <a:off x="6032297" y="4556777"/>
                <a:ext cx="327996" cy="297180"/>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47" name="Textfeld 146"/>
              <p:cNvSpPr txBox="1"/>
              <p:nvPr/>
            </p:nvSpPr>
            <p:spPr>
              <a:xfrm>
                <a:off x="5910349" y="4528103"/>
                <a:ext cx="571891" cy="338554"/>
              </a:xfrm>
              <a:prstGeom prst="rect">
                <a:avLst/>
              </a:prstGeom>
              <a:noFill/>
            </p:spPr>
            <p:txBody>
              <a:bodyPr wrap="square" rtlCol="0">
                <a:spAutoFit/>
              </a:bodyPr>
              <a:lstStyle/>
              <a:p>
                <a:r>
                  <a:rPr lang="en-US" sz="800" dirty="0"/>
                  <a:t>Current</a:t>
                </a:r>
              </a:p>
              <a:p>
                <a:r>
                  <a:rPr lang="en-US" sz="800" dirty="0"/>
                  <a:t>Limit</a:t>
                </a:r>
              </a:p>
            </p:txBody>
          </p:sp>
        </p:grpSp>
        <p:cxnSp>
          <p:nvCxnSpPr>
            <p:cNvPr id="136" name="Gerade Verbindung 135"/>
            <p:cNvCxnSpPr/>
            <p:nvPr/>
          </p:nvCxnSpPr>
          <p:spPr bwMode="auto">
            <a:xfrm flipV="1">
              <a:off x="2282207" y="4991436"/>
              <a:ext cx="0" cy="378616"/>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37" name="Gerade Verbindung 136"/>
            <p:cNvCxnSpPr/>
            <p:nvPr/>
          </p:nvCxnSpPr>
          <p:spPr bwMode="auto">
            <a:xfrm flipH="1">
              <a:off x="2125940" y="4997786"/>
              <a:ext cx="162618" cy="1"/>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38" name="Gerade Verbindung 137"/>
            <p:cNvCxnSpPr/>
            <p:nvPr/>
          </p:nvCxnSpPr>
          <p:spPr bwMode="auto">
            <a:xfrm flipH="1">
              <a:off x="3861384" y="2937541"/>
              <a:ext cx="270436" cy="0"/>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39" name="Gerade Verbindung 138"/>
            <p:cNvCxnSpPr/>
            <p:nvPr/>
          </p:nvCxnSpPr>
          <p:spPr bwMode="auto">
            <a:xfrm flipH="1">
              <a:off x="3849616" y="3467924"/>
              <a:ext cx="283291" cy="0"/>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40" name="Gerade Verbindung 139"/>
            <p:cNvCxnSpPr/>
            <p:nvPr/>
          </p:nvCxnSpPr>
          <p:spPr bwMode="auto">
            <a:xfrm flipH="1">
              <a:off x="2834900" y="2671182"/>
              <a:ext cx="270436" cy="0"/>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41" name="Gerade Verbindung 140"/>
            <p:cNvCxnSpPr/>
            <p:nvPr/>
          </p:nvCxnSpPr>
          <p:spPr bwMode="auto">
            <a:xfrm flipH="1">
              <a:off x="2109042" y="1813931"/>
              <a:ext cx="744910" cy="581"/>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42" name="Gerade Verbindung 141"/>
            <p:cNvCxnSpPr/>
            <p:nvPr/>
          </p:nvCxnSpPr>
          <p:spPr bwMode="auto">
            <a:xfrm flipH="1">
              <a:off x="2129017" y="4496137"/>
              <a:ext cx="738580" cy="0"/>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43" name="Gerade Verbindung 142"/>
            <p:cNvCxnSpPr/>
            <p:nvPr/>
          </p:nvCxnSpPr>
          <p:spPr bwMode="auto">
            <a:xfrm>
              <a:off x="2858072" y="2978959"/>
              <a:ext cx="0" cy="1507652"/>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44" name="Gerade Verbindung 143"/>
            <p:cNvCxnSpPr/>
            <p:nvPr/>
          </p:nvCxnSpPr>
          <p:spPr bwMode="auto">
            <a:xfrm flipV="1">
              <a:off x="2853952" y="1813931"/>
              <a:ext cx="0" cy="857251"/>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45" name="Gerade Verbindung 144"/>
            <p:cNvCxnSpPr/>
            <p:nvPr/>
          </p:nvCxnSpPr>
          <p:spPr bwMode="auto">
            <a:xfrm flipH="1">
              <a:off x="2846145" y="2997428"/>
              <a:ext cx="253241" cy="0"/>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grpSp>
      <p:sp>
        <p:nvSpPr>
          <p:cNvPr id="70" name="Textplatzhalter 2">
            <a:extLst>
              <a:ext uri="{FF2B5EF4-FFF2-40B4-BE49-F238E27FC236}">
                <a16:creationId xmlns:a16="http://schemas.microsoft.com/office/drawing/2014/main" id="{0090B039-EFE0-4B45-BC75-422DADC0A7C3}"/>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433756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MTCA.0</a:t>
            </a:r>
          </a:p>
        </p:txBody>
      </p:sp>
      <p:pic>
        <p:nvPicPr>
          <p:cNvPr id="5" name="Picture 9" descr="11850-003_module_splitt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2040" y="2399540"/>
            <a:ext cx="4206240" cy="226440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ieren 6"/>
          <p:cNvGrpSpPr/>
          <p:nvPr/>
        </p:nvGrpSpPr>
        <p:grpSpPr>
          <a:xfrm>
            <a:off x="263570" y="1032185"/>
            <a:ext cx="7760289" cy="4539940"/>
            <a:chOff x="263570" y="1032185"/>
            <a:chExt cx="7760289" cy="4539940"/>
          </a:xfrm>
        </p:grpSpPr>
        <p:grpSp>
          <p:nvGrpSpPr>
            <p:cNvPr id="8" name="Gruppieren 7"/>
            <p:cNvGrpSpPr/>
            <p:nvPr/>
          </p:nvGrpSpPr>
          <p:grpSpPr>
            <a:xfrm>
              <a:off x="264160" y="1034976"/>
              <a:ext cx="4831129" cy="4537149"/>
              <a:chOff x="264160" y="1034976"/>
              <a:chExt cx="4831129" cy="4537149"/>
            </a:xfrm>
          </p:grpSpPr>
          <p:sp>
            <p:nvSpPr>
              <p:cNvPr id="21" name="Content Placeholder 2"/>
              <p:cNvSpPr txBox="1">
                <a:spLocks/>
              </p:cNvSpPr>
              <p:nvPr/>
            </p:nvSpPr>
            <p:spPr bwMode="auto">
              <a:xfrm>
                <a:off x="1599708" y="1034976"/>
                <a:ext cx="1482058" cy="40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de-DE" sz="1600" dirty="0">
                    <a:latin typeface="+mj-lt"/>
                  </a:rPr>
                  <a:t>ATCA Carrier</a:t>
                </a:r>
              </a:p>
              <a:p>
                <a:pPr marL="0" indent="0" algn="l" defTabSz="914400">
                  <a:spcBef>
                    <a:spcPts val="238"/>
                  </a:spcBef>
                  <a:buClr>
                    <a:schemeClr val="tx1"/>
                  </a:buClr>
                  <a:buSzPct val="90000"/>
                </a:pPr>
                <a:endParaRPr lang="en-US" sz="2000" dirty="0">
                  <a:solidFill>
                    <a:schemeClr val="tx2"/>
                  </a:solidFill>
                  <a:ea typeface="ヒラギノ角ゴ Pro W3" pitchFamily="1" charset="-128"/>
                </a:endParaRPr>
              </a:p>
            </p:txBody>
          </p:sp>
          <p:sp>
            <p:nvSpPr>
              <p:cNvPr id="22" name="Rechteck 21"/>
              <p:cNvSpPr/>
              <p:nvPr/>
            </p:nvSpPr>
            <p:spPr bwMode="auto">
              <a:xfrm>
                <a:off x="264160" y="1343025"/>
                <a:ext cx="4016375" cy="4229100"/>
              </a:xfrm>
              <a:prstGeom prst="rect">
                <a:avLst/>
              </a:prstGeom>
              <a:solidFill>
                <a:srgbClr val="92D05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23" name="Rechteck 22"/>
              <p:cNvSpPr/>
              <p:nvPr/>
            </p:nvSpPr>
            <p:spPr bwMode="auto">
              <a:xfrm>
                <a:off x="295552" y="1647825"/>
                <a:ext cx="1743075" cy="781050"/>
              </a:xfrm>
              <a:prstGeom prst="rect">
                <a:avLst/>
              </a:prstGeom>
              <a:solidFill>
                <a:schemeClr val="accent2">
                  <a:lumMod val="20000"/>
                  <a:lumOff val="8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24" name="Rechteck 23"/>
              <p:cNvSpPr/>
              <p:nvPr/>
            </p:nvSpPr>
            <p:spPr bwMode="auto">
              <a:xfrm>
                <a:off x="1957664" y="1719262"/>
                <a:ext cx="161925" cy="638175"/>
              </a:xfrm>
              <a:prstGeom prst="rect">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25" name="Rechteck 24"/>
              <p:cNvSpPr/>
              <p:nvPr/>
            </p:nvSpPr>
            <p:spPr bwMode="auto">
              <a:xfrm>
                <a:off x="1214715" y="1814512"/>
                <a:ext cx="504825" cy="447675"/>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26" name="Textfeld 25"/>
              <p:cNvSpPr txBox="1"/>
              <p:nvPr/>
            </p:nvSpPr>
            <p:spPr>
              <a:xfrm>
                <a:off x="1167089" y="1884460"/>
                <a:ext cx="600075" cy="307777"/>
              </a:xfrm>
              <a:prstGeom prst="rect">
                <a:avLst/>
              </a:prstGeom>
              <a:noFill/>
            </p:spPr>
            <p:txBody>
              <a:bodyPr wrap="square" rtlCol="0">
                <a:spAutoFit/>
              </a:bodyPr>
              <a:lstStyle/>
              <a:p>
                <a:pPr algn="l"/>
                <a:r>
                  <a:rPr lang="en-US" dirty="0"/>
                  <a:t>MMC</a:t>
                </a:r>
              </a:p>
            </p:txBody>
          </p:sp>
          <p:sp>
            <p:nvSpPr>
              <p:cNvPr id="28" name="Textfeld 27"/>
              <p:cNvSpPr txBox="1"/>
              <p:nvPr/>
            </p:nvSpPr>
            <p:spPr>
              <a:xfrm>
                <a:off x="376780" y="1841598"/>
                <a:ext cx="600075" cy="338554"/>
              </a:xfrm>
              <a:prstGeom prst="rect">
                <a:avLst/>
              </a:prstGeom>
              <a:noFill/>
            </p:spPr>
            <p:txBody>
              <a:bodyPr wrap="square" rtlCol="0">
                <a:spAutoFit/>
              </a:bodyPr>
              <a:lstStyle/>
              <a:p>
                <a:pPr algn="l"/>
                <a:r>
                  <a:rPr lang="en-US" sz="1600" b="1" dirty="0"/>
                  <a:t>AMC</a:t>
                </a:r>
              </a:p>
            </p:txBody>
          </p:sp>
          <p:sp>
            <p:nvSpPr>
              <p:cNvPr id="29" name="Textfeld 28"/>
              <p:cNvSpPr txBox="1"/>
              <p:nvPr/>
            </p:nvSpPr>
            <p:spPr>
              <a:xfrm>
                <a:off x="4380176" y="1902044"/>
                <a:ext cx="686159" cy="307777"/>
              </a:xfrm>
              <a:prstGeom prst="rect">
                <a:avLst/>
              </a:prstGeom>
              <a:noFill/>
            </p:spPr>
            <p:txBody>
              <a:bodyPr wrap="square" rtlCol="0">
                <a:spAutoFit/>
              </a:bodyPr>
              <a:lstStyle/>
              <a:p>
                <a:pPr algn="l"/>
                <a:r>
                  <a:rPr lang="en-US" dirty="0"/>
                  <a:t>Zone 3</a:t>
                </a:r>
              </a:p>
            </p:txBody>
          </p:sp>
          <p:sp>
            <p:nvSpPr>
              <p:cNvPr id="30" name="Textfeld 29"/>
              <p:cNvSpPr txBox="1"/>
              <p:nvPr/>
            </p:nvSpPr>
            <p:spPr>
              <a:xfrm>
                <a:off x="4384930" y="3616544"/>
                <a:ext cx="686159" cy="307777"/>
              </a:xfrm>
              <a:prstGeom prst="rect">
                <a:avLst/>
              </a:prstGeom>
              <a:noFill/>
            </p:spPr>
            <p:txBody>
              <a:bodyPr wrap="square" rtlCol="0">
                <a:spAutoFit/>
              </a:bodyPr>
              <a:lstStyle/>
              <a:p>
                <a:pPr algn="l"/>
                <a:r>
                  <a:rPr lang="en-US" dirty="0"/>
                  <a:t>Zone 2</a:t>
                </a:r>
              </a:p>
            </p:txBody>
          </p:sp>
          <p:sp>
            <p:nvSpPr>
              <p:cNvPr id="31" name="Textfeld 30"/>
              <p:cNvSpPr txBox="1"/>
              <p:nvPr/>
            </p:nvSpPr>
            <p:spPr>
              <a:xfrm>
                <a:off x="4409130" y="5039269"/>
                <a:ext cx="686159" cy="307777"/>
              </a:xfrm>
              <a:prstGeom prst="rect">
                <a:avLst/>
              </a:prstGeom>
              <a:noFill/>
            </p:spPr>
            <p:txBody>
              <a:bodyPr wrap="square" rtlCol="0">
                <a:spAutoFit/>
              </a:bodyPr>
              <a:lstStyle/>
              <a:p>
                <a:pPr algn="l"/>
                <a:r>
                  <a:rPr lang="en-US" dirty="0"/>
                  <a:t>Zone 1</a:t>
                </a:r>
              </a:p>
            </p:txBody>
          </p:sp>
          <p:sp>
            <p:nvSpPr>
              <p:cNvPr id="32" name="Ellipse 31"/>
              <p:cNvSpPr/>
              <p:nvPr/>
            </p:nvSpPr>
            <p:spPr bwMode="auto">
              <a:xfrm>
                <a:off x="1396483" y="2840847"/>
                <a:ext cx="147639" cy="138112"/>
              </a:xfrm>
              <a:prstGeom prst="ellips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33" name="Ellipse 32"/>
              <p:cNvSpPr/>
              <p:nvPr/>
            </p:nvSpPr>
            <p:spPr bwMode="auto">
              <a:xfrm>
                <a:off x="1401245" y="3250422"/>
                <a:ext cx="147639" cy="138112"/>
              </a:xfrm>
              <a:prstGeom prst="ellips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34" name="Ellipse 33"/>
              <p:cNvSpPr/>
              <p:nvPr/>
            </p:nvSpPr>
            <p:spPr bwMode="auto">
              <a:xfrm>
                <a:off x="1401245" y="3667140"/>
                <a:ext cx="147639" cy="138112"/>
              </a:xfrm>
              <a:prstGeom prst="ellips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grpSp>
            <p:nvGrpSpPr>
              <p:cNvPr id="35" name="Gruppieren 34"/>
              <p:cNvGrpSpPr/>
              <p:nvPr/>
            </p:nvGrpSpPr>
            <p:grpSpPr>
              <a:xfrm>
                <a:off x="301902" y="4352944"/>
                <a:ext cx="1824037" cy="781050"/>
                <a:chOff x="723542" y="1609725"/>
                <a:chExt cx="1824037" cy="781050"/>
              </a:xfrm>
            </p:grpSpPr>
            <p:sp>
              <p:nvSpPr>
                <p:cNvPr id="83" name="Rechteck 82"/>
                <p:cNvSpPr/>
                <p:nvPr/>
              </p:nvSpPr>
              <p:spPr bwMode="auto">
                <a:xfrm>
                  <a:off x="723542" y="1609725"/>
                  <a:ext cx="1743075" cy="781050"/>
                </a:xfrm>
                <a:prstGeom prst="rect">
                  <a:avLst/>
                </a:prstGeom>
                <a:solidFill>
                  <a:schemeClr val="accent2">
                    <a:lumMod val="20000"/>
                    <a:lumOff val="8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84" name="Rechteck 83"/>
                <p:cNvSpPr/>
                <p:nvPr/>
              </p:nvSpPr>
              <p:spPr bwMode="auto">
                <a:xfrm>
                  <a:off x="2385654" y="1681162"/>
                  <a:ext cx="161925" cy="638175"/>
                </a:xfrm>
                <a:prstGeom prst="rect">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85" name="Rechteck 84"/>
                <p:cNvSpPr/>
                <p:nvPr/>
              </p:nvSpPr>
              <p:spPr bwMode="auto">
                <a:xfrm>
                  <a:off x="1642705" y="1776412"/>
                  <a:ext cx="504825" cy="447675"/>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86" name="Textfeld 85"/>
                <p:cNvSpPr txBox="1"/>
                <p:nvPr/>
              </p:nvSpPr>
              <p:spPr>
                <a:xfrm>
                  <a:off x="1595079" y="1846360"/>
                  <a:ext cx="600075" cy="307777"/>
                </a:xfrm>
                <a:prstGeom prst="rect">
                  <a:avLst/>
                </a:prstGeom>
                <a:noFill/>
              </p:spPr>
              <p:txBody>
                <a:bodyPr wrap="square" rtlCol="0">
                  <a:spAutoFit/>
                </a:bodyPr>
                <a:lstStyle/>
                <a:p>
                  <a:pPr algn="l"/>
                  <a:r>
                    <a:rPr lang="en-US" dirty="0"/>
                    <a:t>MMC</a:t>
                  </a:r>
                </a:p>
              </p:txBody>
            </p:sp>
            <p:sp>
              <p:nvSpPr>
                <p:cNvPr id="87" name="Textfeld 86"/>
                <p:cNvSpPr txBox="1"/>
                <p:nvPr/>
              </p:nvSpPr>
              <p:spPr>
                <a:xfrm>
                  <a:off x="804770" y="1803498"/>
                  <a:ext cx="600075" cy="338554"/>
                </a:xfrm>
                <a:prstGeom prst="rect">
                  <a:avLst/>
                </a:prstGeom>
                <a:noFill/>
              </p:spPr>
              <p:txBody>
                <a:bodyPr wrap="square" rtlCol="0">
                  <a:spAutoFit/>
                </a:bodyPr>
                <a:lstStyle/>
                <a:p>
                  <a:pPr algn="l"/>
                  <a:r>
                    <a:rPr lang="en-US" sz="1600" b="1" dirty="0"/>
                    <a:t>AMC</a:t>
                  </a:r>
                </a:p>
              </p:txBody>
            </p:sp>
          </p:grpSp>
          <p:sp>
            <p:nvSpPr>
              <p:cNvPr id="36" name="Rechteck 35"/>
              <p:cNvSpPr/>
              <p:nvPr/>
            </p:nvSpPr>
            <p:spPr bwMode="auto">
              <a:xfrm>
                <a:off x="4132907" y="4897356"/>
                <a:ext cx="285749" cy="591604"/>
              </a:xfrm>
              <a:prstGeom prst="rect">
                <a:avLst/>
              </a:prstGeom>
              <a:solidFill>
                <a:schemeClr val="accent3">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37" name="Rechteck 36"/>
              <p:cNvSpPr/>
              <p:nvPr/>
            </p:nvSpPr>
            <p:spPr bwMode="auto">
              <a:xfrm>
                <a:off x="4132907" y="2721511"/>
                <a:ext cx="285749" cy="2029370"/>
              </a:xfrm>
              <a:prstGeom prst="rect">
                <a:avLst/>
              </a:prstGeom>
              <a:solidFill>
                <a:schemeClr val="accent6">
                  <a:lumMod val="40000"/>
                  <a:lumOff val="6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38" name="Rechteck 37"/>
              <p:cNvSpPr/>
              <p:nvPr/>
            </p:nvSpPr>
            <p:spPr bwMode="auto">
              <a:xfrm>
                <a:off x="4132907" y="1597277"/>
                <a:ext cx="285749" cy="917312"/>
              </a:xfrm>
              <a:prstGeom prst="rect">
                <a:avLst/>
              </a:prstGeom>
              <a:solidFill>
                <a:schemeClr val="accent6">
                  <a:lumMod val="40000"/>
                  <a:lumOff val="6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39" name="Rechteck 38"/>
              <p:cNvSpPr/>
              <p:nvPr/>
            </p:nvSpPr>
            <p:spPr bwMode="auto">
              <a:xfrm>
                <a:off x="3097530" y="3892251"/>
                <a:ext cx="762000" cy="594360"/>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40" name="Rechteck 39"/>
              <p:cNvSpPr/>
              <p:nvPr/>
            </p:nvSpPr>
            <p:spPr bwMode="auto">
              <a:xfrm>
                <a:off x="3110229" y="4867293"/>
                <a:ext cx="767715" cy="638651"/>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41" name="Rechteck 40"/>
              <p:cNvSpPr/>
              <p:nvPr/>
            </p:nvSpPr>
            <p:spPr bwMode="auto">
              <a:xfrm>
                <a:off x="3099384" y="3210892"/>
                <a:ext cx="762000" cy="594360"/>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42" name="Textfeld 41"/>
              <p:cNvSpPr txBox="1"/>
              <p:nvPr/>
            </p:nvSpPr>
            <p:spPr>
              <a:xfrm>
                <a:off x="3129280" y="4997786"/>
                <a:ext cx="742950" cy="276999"/>
              </a:xfrm>
              <a:prstGeom prst="rect">
                <a:avLst/>
              </a:prstGeom>
              <a:noFill/>
            </p:spPr>
            <p:txBody>
              <a:bodyPr wrap="square" rtlCol="0">
                <a:spAutoFit/>
              </a:bodyPr>
              <a:lstStyle/>
              <a:p>
                <a:r>
                  <a:rPr lang="en-US" sz="1200" dirty="0"/>
                  <a:t>Power</a:t>
                </a:r>
              </a:p>
            </p:txBody>
          </p:sp>
          <p:sp>
            <p:nvSpPr>
              <p:cNvPr id="43" name="Textfeld 42"/>
              <p:cNvSpPr txBox="1"/>
              <p:nvPr/>
            </p:nvSpPr>
            <p:spPr>
              <a:xfrm>
                <a:off x="3116580" y="3944102"/>
                <a:ext cx="742950" cy="461665"/>
              </a:xfrm>
              <a:prstGeom prst="rect">
                <a:avLst/>
              </a:prstGeom>
              <a:noFill/>
            </p:spPr>
            <p:txBody>
              <a:bodyPr wrap="square" rtlCol="0">
                <a:spAutoFit/>
              </a:bodyPr>
              <a:lstStyle/>
              <a:p>
                <a:r>
                  <a:rPr lang="en-US" sz="1200" dirty="0"/>
                  <a:t>Carrier</a:t>
                </a:r>
              </a:p>
              <a:p>
                <a:r>
                  <a:rPr lang="en-US" sz="1200" dirty="0"/>
                  <a:t>IPMC</a:t>
                </a:r>
              </a:p>
            </p:txBody>
          </p:sp>
          <p:sp>
            <p:nvSpPr>
              <p:cNvPr id="44" name="Textfeld 43"/>
              <p:cNvSpPr txBox="1"/>
              <p:nvPr/>
            </p:nvSpPr>
            <p:spPr>
              <a:xfrm>
                <a:off x="3038424" y="3329914"/>
                <a:ext cx="929640" cy="276999"/>
              </a:xfrm>
              <a:prstGeom prst="rect">
                <a:avLst/>
              </a:prstGeom>
              <a:noFill/>
            </p:spPr>
            <p:txBody>
              <a:bodyPr wrap="square" rtlCol="0">
                <a:spAutoFit/>
              </a:bodyPr>
              <a:lstStyle/>
              <a:p>
                <a:r>
                  <a:rPr lang="en-US" sz="1200" dirty="0"/>
                  <a:t>Switching</a:t>
                </a:r>
              </a:p>
            </p:txBody>
          </p:sp>
          <p:sp>
            <p:nvSpPr>
              <p:cNvPr id="45" name="Rechteck 44"/>
              <p:cNvSpPr/>
              <p:nvPr/>
            </p:nvSpPr>
            <p:spPr bwMode="auto">
              <a:xfrm>
                <a:off x="3099384" y="2543667"/>
                <a:ext cx="767715" cy="594360"/>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46" name="Textfeld 45"/>
              <p:cNvSpPr txBox="1"/>
              <p:nvPr/>
            </p:nvSpPr>
            <p:spPr>
              <a:xfrm>
                <a:off x="3030804" y="2671182"/>
                <a:ext cx="929640" cy="461665"/>
              </a:xfrm>
              <a:prstGeom prst="rect">
                <a:avLst/>
              </a:prstGeom>
              <a:noFill/>
            </p:spPr>
            <p:txBody>
              <a:bodyPr wrap="square" rtlCol="0">
                <a:spAutoFit/>
              </a:bodyPr>
              <a:lstStyle/>
              <a:p>
                <a:r>
                  <a:rPr lang="en-US" sz="1200" dirty="0"/>
                  <a:t>Clock distribution</a:t>
                </a:r>
              </a:p>
            </p:txBody>
          </p:sp>
          <p:cxnSp>
            <p:nvCxnSpPr>
              <p:cNvPr id="47" name="Gerade Verbindung 46"/>
              <p:cNvCxnSpPr/>
              <p:nvPr/>
            </p:nvCxnSpPr>
            <p:spPr bwMode="auto">
              <a:xfrm flipH="1">
                <a:off x="3877944" y="5193158"/>
                <a:ext cx="254963" cy="0"/>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8" name="Gerade Verbindung 47"/>
              <p:cNvCxnSpPr/>
              <p:nvPr/>
            </p:nvCxnSpPr>
            <p:spPr bwMode="auto">
              <a:xfrm flipH="1">
                <a:off x="2272347" y="5351809"/>
                <a:ext cx="832989" cy="1161"/>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9" name="Gerade Verbindung 48"/>
              <p:cNvCxnSpPr/>
              <p:nvPr/>
            </p:nvCxnSpPr>
            <p:spPr bwMode="auto">
              <a:xfrm flipV="1">
                <a:off x="2391691" y="2255835"/>
                <a:ext cx="0" cy="2758085"/>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0" name="Gerade Verbindung 49"/>
              <p:cNvCxnSpPr/>
              <p:nvPr/>
            </p:nvCxnSpPr>
            <p:spPr bwMode="auto">
              <a:xfrm flipH="1" flipV="1">
                <a:off x="2379478" y="5013920"/>
                <a:ext cx="737103" cy="7816"/>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1" name="Gerade Verbindung 50"/>
              <p:cNvCxnSpPr/>
              <p:nvPr/>
            </p:nvCxnSpPr>
            <p:spPr bwMode="auto">
              <a:xfrm flipH="1">
                <a:off x="2119589" y="2255834"/>
                <a:ext cx="272102" cy="0"/>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2" name="Gerade Verbindung 51"/>
              <p:cNvCxnSpPr/>
              <p:nvPr/>
            </p:nvCxnSpPr>
            <p:spPr bwMode="auto">
              <a:xfrm flipH="1">
                <a:off x="3994321" y="5062556"/>
                <a:ext cx="138586" cy="0"/>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3" name="Gerade Verbindung 52"/>
              <p:cNvCxnSpPr/>
              <p:nvPr/>
            </p:nvCxnSpPr>
            <p:spPr bwMode="auto">
              <a:xfrm flipH="1">
                <a:off x="3859530" y="4189431"/>
                <a:ext cx="131731" cy="0"/>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4" name="Gerade Verbindung 53"/>
              <p:cNvCxnSpPr/>
              <p:nvPr/>
            </p:nvCxnSpPr>
            <p:spPr bwMode="auto">
              <a:xfrm flipV="1">
                <a:off x="3992649" y="4174934"/>
                <a:ext cx="0" cy="906654"/>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5" name="Gerade Verbindung 54"/>
              <p:cNvCxnSpPr/>
              <p:nvPr/>
            </p:nvCxnSpPr>
            <p:spPr bwMode="auto">
              <a:xfrm flipH="1" flipV="1">
                <a:off x="2555534" y="4174934"/>
                <a:ext cx="541996" cy="3916"/>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6" name="Gerade Verbindung 55"/>
              <p:cNvCxnSpPr/>
              <p:nvPr/>
            </p:nvCxnSpPr>
            <p:spPr bwMode="auto">
              <a:xfrm flipV="1">
                <a:off x="2555533" y="2038350"/>
                <a:ext cx="1" cy="2768945"/>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7" name="Gerade Verbindung 56"/>
              <p:cNvCxnSpPr/>
              <p:nvPr/>
            </p:nvCxnSpPr>
            <p:spPr bwMode="auto">
              <a:xfrm flipH="1">
                <a:off x="2125941" y="4807295"/>
                <a:ext cx="429593" cy="0"/>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8" name="Gerade Verbindung 57"/>
              <p:cNvCxnSpPr/>
              <p:nvPr/>
            </p:nvCxnSpPr>
            <p:spPr bwMode="auto">
              <a:xfrm flipH="1">
                <a:off x="2119589" y="2055932"/>
                <a:ext cx="422969" cy="0"/>
              </a:xfrm>
              <a:prstGeom prst="line">
                <a:avLst/>
              </a:prstGeom>
              <a:solidFill>
                <a:schemeClr val="tx2"/>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9" name="Gerade Verbindung 58"/>
              <p:cNvCxnSpPr/>
              <p:nvPr/>
            </p:nvCxnSpPr>
            <p:spPr bwMode="auto">
              <a:xfrm flipH="1">
                <a:off x="3861384" y="2829591"/>
                <a:ext cx="270436" cy="0"/>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0" name="Gerade Verbindung 59"/>
              <p:cNvCxnSpPr/>
              <p:nvPr/>
            </p:nvCxnSpPr>
            <p:spPr bwMode="auto">
              <a:xfrm flipH="1">
                <a:off x="3849616" y="3575874"/>
                <a:ext cx="289410" cy="0"/>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1" name="Gerade Verbindung 60"/>
              <p:cNvCxnSpPr/>
              <p:nvPr/>
            </p:nvCxnSpPr>
            <p:spPr bwMode="auto">
              <a:xfrm flipH="1">
                <a:off x="2703600" y="3319478"/>
                <a:ext cx="395786" cy="0"/>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2" name="Gerade Verbindung 61"/>
              <p:cNvCxnSpPr/>
              <p:nvPr/>
            </p:nvCxnSpPr>
            <p:spPr bwMode="auto">
              <a:xfrm flipH="1">
                <a:off x="2703600" y="3710155"/>
                <a:ext cx="395785" cy="2408"/>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3" name="Gerade Verbindung 62"/>
              <p:cNvCxnSpPr/>
              <p:nvPr/>
            </p:nvCxnSpPr>
            <p:spPr bwMode="auto">
              <a:xfrm flipV="1">
                <a:off x="2711551" y="1931848"/>
                <a:ext cx="0" cy="1398067"/>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4" name="Gerade Verbindung 63"/>
              <p:cNvCxnSpPr/>
              <p:nvPr/>
            </p:nvCxnSpPr>
            <p:spPr bwMode="auto">
              <a:xfrm flipH="1">
                <a:off x="2119589" y="1931848"/>
                <a:ext cx="591962" cy="0"/>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grpSp>
            <p:nvGrpSpPr>
              <p:cNvPr id="65" name="Gruppieren 64"/>
              <p:cNvGrpSpPr/>
              <p:nvPr/>
            </p:nvGrpSpPr>
            <p:grpSpPr>
              <a:xfrm>
                <a:off x="2586415" y="4837542"/>
                <a:ext cx="571891" cy="338554"/>
                <a:chOff x="5910349" y="4528103"/>
                <a:chExt cx="571891" cy="338554"/>
              </a:xfrm>
            </p:grpSpPr>
            <p:sp>
              <p:nvSpPr>
                <p:cNvPr id="81" name="Rechteck 80"/>
                <p:cNvSpPr/>
                <p:nvPr/>
              </p:nvSpPr>
              <p:spPr bwMode="auto">
                <a:xfrm>
                  <a:off x="6032297" y="4556777"/>
                  <a:ext cx="327996" cy="297180"/>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82" name="Textfeld 81"/>
                <p:cNvSpPr txBox="1"/>
                <p:nvPr/>
              </p:nvSpPr>
              <p:spPr>
                <a:xfrm>
                  <a:off x="5910349" y="4528103"/>
                  <a:ext cx="571891" cy="338554"/>
                </a:xfrm>
                <a:prstGeom prst="rect">
                  <a:avLst/>
                </a:prstGeom>
                <a:noFill/>
              </p:spPr>
              <p:txBody>
                <a:bodyPr wrap="square" rtlCol="0">
                  <a:spAutoFit/>
                </a:bodyPr>
                <a:lstStyle/>
                <a:p>
                  <a:r>
                    <a:rPr lang="en-US" sz="800" dirty="0"/>
                    <a:t>Current</a:t>
                  </a:r>
                </a:p>
                <a:p>
                  <a:r>
                    <a:rPr lang="en-US" sz="800" dirty="0"/>
                    <a:t>Limit</a:t>
                  </a:r>
                </a:p>
              </p:txBody>
            </p:sp>
          </p:grpSp>
          <p:cxnSp>
            <p:nvCxnSpPr>
              <p:cNvPr id="66" name="Gerade Verbindung 65"/>
              <p:cNvCxnSpPr/>
              <p:nvPr/>
            </p:nvCxnSpPr>
            <p:spPr bwMode="auto">
              <a:xfrm flipV="1">
                <a:off x="2703600" y="3712563"/>
                <a:ext cx="0" cy="934268"/>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7" name="Gerade Verbindung 66"/>
              <p:cNvCxnSpPr/>
              <p:nvPr/>
            </p:nvCxnSpPr>
            <p:spPr bwMode="auto">
              <a:xfrm flipH="1">
                <a:off x="2122766" y="4646831"/>
                <a:ext cx="588785" cy="482"/>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grpSp>
            <p:nvGrpSpPr>
              <p:cNvPr id="68" name="Gruppieren 67"/>
              <p:cNvGrpSpPr/>
              <p:nvPr/>
            </p:nvGrpSpPr>
            <p:grpSpPr>
              <a:xfrm>
                <a:off x="2586415" y="5180091"/>
                <a:ext cx="571891" cy="338554"/>
                <a:chOff x="5910349" y="4528103"/>
                <a:chExt cx="571891" cy="338554"/>
              </a:xfrm>
            </p:grpSpPr>
            <p:sp>
              <p:nvSpPr>
                <p:cNvPr id="79" name="Rechteck 78"/>
                <p:cNvSpPr/>
                <p:nvPr/>
              </p:nvSpPr>
              <p:spPr bwMode="auto">
                <a:xfrm>
                  <a:off x="6032297" y="4556777"/>
                  <a:ext cx="327996" cy="297180"/>
                </a:xfrm>
                <a:prstGeom prst="rect">
                  <a:avLst/>
                </a:prstGeom>
                <a:solidFill>
                  <a:schemeClr val="bg2">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80" name="Textfeld 79"/>
                <p:cNvSpPr txBox="1"/>
                <p:nvPr/>
              </p:nvSpPr>
              <p:spPr>
                <a:xfrm>
                  <a:off x="5910349" y="4528103"/>
                  <a:ext cx="571891" cy="338554"/>
                </a:xfrm>
                <a:prstGeom prst="rect">
                  <a:avLst/>
                </a:prstGeom>
                <a:noFill/>
              </p:spPr>
              <p:txBody>
                <a:bodyPr wrap="square" rtlCol="0">
                  <a:spAutoFit/>
                </a:bodyPr>
                <a:lstStyle/>
                <a:p>
                  <a:r>
                    <a:rPr lang="en-US" sz="800" dirty="0"/>
                    <a:t>Current</a:t>
                  </a:r>
                </a:p>
                <a:p>
                  <a:r>
                    <a:rPr lang="en-US" sz="800" dirty="0"/>
                    <a:t>Limit</a:t>
                  </a:r>
                </a:p>
              </p:txBody>
            </p:sp>
          </p:grpSp>
          <p:cxnSp>
            <p:nvCxnSpPr>
              <p:cNvPr id="69" name="Gerade Verbindung 68"/>
              <p:cNvCxnSpPr/>
              <p:nvPr/>
            </p:nvCxnSpPr>
            <p:spPr bwMode="auto">
              <a:xfrm flipV="1">
                <a:off x="2282207" y="4991436"/>
                <a:ext cx="0" cy="378616"/>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70" name="Gerade Verbindung 69"/>
              <p:cNvCxnSpPr/>
              <p:nvPr/>
            </p:nvCxnSpPr>
            <p:spPr bwMode="auto">
              <a:xfrm flipH="1">
                <a:off x="2125940" y="4997786"/>
                <a:ext cx="162618" cy="1"/>
              </a:xfrm>
              <a:prstGeom prst="line">
                <a:avLst/>
              </a:prstGeom>
              <a:solidFill>
                <a:schemeClr val="tx2"/>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71" name="Gerade Verbindung 70"/>
              <p:cNvCxnSpPr/>
              <p:nvPr/>
            </p:nvCxnSpPr>
            <p:spPr bwMode="auto">
              <a:xfrm flipH="1">
                <a:off x="3861384" y="2937541"/>
                <a:ext cx="270436" cy="0"/>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72" name="Gerade Verbindung 71"/>
              <p:cNvCxnSpPr/>
              <p:nvPr/>
            </p:nvCxnSpPr>
            <p:spPr bwMode="auto">
              <a:xfrm flipH="1">
                <a:off x="3849616" y="3467924"/>
                <a:ext cx="283291" cy="0"/>
              </a:xfrm>
              <a:prstGeom prst="line">
                <a:avLst/>
              </a:prstGeom>
              <a:solidFill>
                <a:schemeClr val="tx2"/>
              </a:solidFill>
              <a:ln w="3810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73" name="Gerade Verbindung 72"/>
              <p:cNvCxnSpPr/>
              <p:nvPr/>
            </p:nvCxnSpPr>
            <p:spPr bwMode="auto">
              <a:xfrm flipH="1">
                <a:off x="2834900" y="2671182"/>
                <a:ext cx="270436" cy="0"/>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74" name="Gerade Verbindung 73"/>
              <p:cNvCxnSpPr/>
              <p:nvPr/>
            </p:nvCxnSpPr>
            <p:spPr bwMode="auto">
              <a:xfrm flipH="1">
                <a:off x="2109042" y="1813931"/>
                <a:ext cx="744910" cy="581"/>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75" name="Gerade Verbindung 74"/>
              <p:cNvCxnSpPr/>
              <p:nvPr/>
            </p:nvCxnSpPr>
            <p:spPr bwMode="auto">
              <a:xfrm flipH="1">
                <a:off x="2129017" y="4496137"/>
                <a:ext cx="738580" cy="0"/>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76" name="Gerade Verbindung 75"/>
              <p:cNvCxnSpPr/>
              <p:nvPr/>
            </p:nvCxnSpPr>
            <p:spPr bwMode="auto">
              <a:xfrm>
                <a:off x="2858072" y="2978959"/>
                <a:ext cx="0" cy="1507652"/>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77" name="Gerade Verbindung 76"/>
              <p:cNvCxnSpPr/>
              <p:nvPr/>
            </p:nvCxnSpPr>
            <p:spPr bwMode="auto">
              <a:xfrm flipV="1">
                <a:off x="2853952" y="1813931"/>
                <a:ext cx="0" cy="857251"/>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78" name="Gerade Verbindung 77"/>
              <p:cNvCxnSpPr/>
              <p:nvPr/>
            </p:nvCxnSpPr>
            <p:spPr bwMode="auto">
              <a:xfrm flipH="1">
                <a:off x="2846145" y="2997428"/>
                <a:ext cx="253241" cy="0"/>
              </a:xfrm>
              <a:prstGeom prst="line">
                <a:avLst/>
              </a:prstGeom>
              <a:solidFill>
                <a:schemeClr val="tx2"/>
              </a:solidFill>
              <a:ln w="3810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grpSp>
        <p:sp>
          <p:nvSpPr>
            <p:cNvPr id="9" name="Rechteck 8"/>
            <p:cNvSpPr/>
            <p:nvPr/>
          </p:nvSpPr>
          <p:spPr bwMode="auto">
            <a:xfrm>
              <a:off x="2282208" y="1670675"/>
              <a:ext cx="1781406" cy="3045320"/>
            </a:xfrm>
            <a:prstGeom prst="rect">
              <a:avLst/>
            </a:prstGeom>
            <a:solidFill>
              <a:schemeClr val="accent3">
                <a:lumMod val="50000"/>
                <a:alpha val="32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0" name="Rechteck 9"/>
            <p:cNvSpPr/>
            <p:nvPr/>
          </p:nvSpPr>
          <p:spPr bwMode="auto">
            <a:xfrm>
              <a:off x="2288559" y="4796384"/>
              <a:ext cx="1769912" cy="775741"/>
            </a:xfrm>
            <a:prstGeom prst="rect">
              <a:avLst/>
            </a:prstGeom>
            <a:solidFill>
              <a:schemeClr val="accent3">
                <a:lumMod val="50000"/>
                <a:alpha val="32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1" name="Rechteck 10"/>
            <p:cNvSpPr/>
            <p:nvPr/>
          </p:nvSpPr>
          <p:spPr bwMode="auto">
            <a:xfrm>
              <a:off x="2087394" y="1670674"/>
              <a:ext cx="119855" cy="3901451"/>
            </a:xfrm>
            <a:prstGeom prst="rect">
              <a:avLst/>
            </a:prstGeom>
            <a:solidFill>
              <a:schemeClr val="tx2">
                <a:alpha val="32000"/>
              </a:schemeClr>
            </a:solidFill>
            <a:ln>
              <a:solidFill>
                <a:schemeClr val="accent3">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2" name="Rechteck 11"/>
            <p:cNvSpPr/>
            <p:nvPr/>
          </p:nvSpPr>
          <p:spPr bwMode="auto">
            <a:xfrm>
              <a:off x="263570" y="1647825"/>
              <a:ext cx="1781406" cy="781050"/>
            </a:xfrm>
            <a:prstGeom prst="rect">
              <a:avLst/>
            </a:prstGeom>
            <a:solidFill>
              <a:schemeClr val="accent3">
                <a:lumMod val="50000"/>
                <a:alpha val="32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3" name="Rechteck 12"/>
            <p:cNvSpPr/>
            <p:nvPr/>
          </p:nvSpPr>
          <p:spPr bwMode="auto">
            <a:xfrm>
              <a:off x="263570" y="4345345"/>
              <a:ext cx="1781406" cy="781050"/>
            </a:xfrm>
            <a:prstGeom prst="rect">
              <a:avLst/>
            </a:prstGeom>
            <a:solidFill>
              <a:schemeClr val="accent3">
                <a:lumMod val="50000"/>
                <a:alpha val="32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4" name="Content Placeholder 2"/>
            <p:cNvSpPr txBox="1">
              <a:spLocks/>
            </p:cNvSpPr>
            <p:nvPr/>
          </p:nvSpPr>
          <p:spPr bwMode="auto">
            <a:xfrm>
              <a:off x="6278167" y="1032185"/>
              <a:ext cx="1369642" cy="39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1600" dirty="0">
                  <a:latin typeface="+mj-lt"/>
                </a:rPr>
                <a:t>MTCA Shelf</a:t>
              </a:r>
              <a:endParaRPr lang="en-US" sz="1600" dirty="0">
                <a:solidFill>
                  <a:schemeClr val="tx2"/>
                </a:solidFill>
                <a:ea typeface="ヒラギノ角ゴ Pro W3" pitchFamily="1" charset="-128"/>
              </a:endParaRPr>
            </a:p>
          </p:txBody>
        </p:sp>
        <p:cxnSp>
          <p:nvCxnSpPr>
            <p:cNvPr id="15" name="Gerade Verbindung mit Pfeil 14"/>
            <p:cNvCxnSpPr/>
            <p:nvPr/>
          </p:nvCxnSpPr>
          <p:spPr bwMode="auto">
            <a:xfrm flipV="1">
              <a:off x="3849616" y="3924321"/>
              <a:ext cx="1956824" cy="1239075"/>
            </a:xfrm>
            <a:prstGeom prst="straightConnector1">
              <a:avLst/>
            </a:prstGeom>
            <a:solidFill>
              <a:schemeClr val="tx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6" name="Gerade Verbindung mit Pfeil 15"/>
            <p:cNvCxnSpPr/>
            <p:nvPr/>
          </p:nvCxnSpPr>
          <p:spPr bwMode="auto">
            <a:xfrm flipV="1">
              <a:off x="3925395" y="3439285"/>
              <a:ext cx="2513505" cy="331147"/>
            </a:xfrm>
            <a:prstGeom prst="straightConnector1">
              <a:avLst/>
            </a:prstGeom>
            <a:solidFill>
              <a:schemeClr val="tx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7" name="Gerade Verbindung mit Pfeil 16"/>
            <p:cNvCxnSpPr/>
            <p:nvPr/>
          </p:nvCxnSpPr>
          <p:spPr bwMode="auto">
            <a:xfrm>
              <a:off x="1853476" y="1997884"/>
              <a:ext cx="3952964" cy="1195451"/>
            </a:xfrm>
            <a:prstGeom prst="straightConnector1">
              <a:avLst/>
            </a:prstGeom>
            <a:solidFill>
              <a:schemeClr val="tx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9" name="Content Placeholder 2"/>
            <p:cNvSpPr txBox="1">
              <a:spLocks/>
            </p:cNvSpPr>
            <p:nvPr/>
          </p:nvSpPr>
          <p:spPr bwMode="auto">
            <a:xfrm>
              <a:off x="5874306" y="4253690"/>
              <a:ext cx="2149553" cy="39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1600" dirty="0">
                  <a:latin typeface="+mj-lt"/>
                </a:rPr>
                <a:t>Redundancy added!</a:t>
              </a:r>
              <a:endParaRPr lang="en-US" sz="1600" dirty="0">
                <a:solidFill>
                  <a:schemeClr val="tx2"/>
                </a:solidFill>
                <a:ea typeface="ヒラギノ角ゴ Pro W3" pitchFamily="1" charset="-128"/>
              </a:endParaRPr>
            </a:p>
          </p:txBody>
        </p:sp>
        <p:cxnSp>
          <p:nvCxnSpPr>
            <p:cNvPr id="20" name="Gerade Verbindung mit Pfeil 19"/>
            <p:cNvCxnSpPr/>
            <p:nvPr/>
          </p:nvCxnSpPr>
          <p:spPr bwMode="auto">
            <a:xfrm flipV="1">
              <a:off x="2147321" y="3667140"/>
              <a:ext cx="5365999" cy="348600"/>
            </a:xfrm>
            <a:prstGeom prst="straightConnector1">
              <a:avLst/>
            </a:prstGeom>
            <a:solidFill>
              <a:schemeClr val="tx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grpSp>
      <p:sp>
        <p:nvSpPr>
          <p:cNvPr id="88" name="Textplatzhalter 2">
            <a:extLst>
              <a:ext uri="{FF2B5EF4-FFF2-40B4-BE49-F238E27FC236}">
                <a16:creationId xmlns:a16="http://schemas.microsoft.com/office/drawing/2014/main" id="{BD96BA5F-1764-4142-AEA1-65217871E10C}"/>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52458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MTCA.0</a:t>
            </a:r>
          </a:p>
        </p:txBody>
      </p:sp>
      <p:pic>
        <p:nvPicPr>
          <p:cNvPr id="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041" y="1142999"/>
            <a:ext cx="6800934"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4" name="Textplatzhalter 2">
            <a:extLst>
              <a:ext uri="{FF2B5EF4-FFF2-40B4-BE49-F238E27FC236}">
                <a16:creationId xmlns:a16="http://schemas.microsoft.com/office/drawing/2014/main" id="{8D2DD278-BBC9-450E-8E5E-F49BC2F888A8}"/>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763281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MTCA.0</a:t>
            </a:r>
          </a:p>
        </p:txBody>
      </p:sp>
      <p:sp>
        <p:nvSpPr>
          <p:cNvPr id="12" name="Content Placeholder 1"/>
          <p:cNvSpPr txBox="1">
            <a:spLocks/>
          </p:cNvSpPr>
          <p:nvPr/>
        </p:nvSpPr>
        <p:spPr bwMode="auto">
          <a:xfrm>
            <a:off x="385445" y="911861"/>
            <a:ext cx="2510155" cy="41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None/>
            </a:pPr>
            <a:r>
              <a:rPr lang="en-US" b="1" dirty="0">
                <a:solidFill>
                  <a:schemeClr val="tx1"/>
                </a:solidFill>
                <a:sym typeface="Arial" charset="0"/>
              </a:rPr>
              <a:t>Terms and Acronyms</a:t>
            </a:r>
            <a:endParaRPr lang="en-US" b="1" dirty="0">
              <a:solidFill>
                <a:schemeClr val="tx1"/>
              </a:solidFill>
            </a:endParaRPr>
          </a:p>
        </p:txBody>
      </p:sp>
      <p:sp>
        <p:nvSpPr>
          <p:cNvPr id="7" name="Content Placeholder 2"/>
          <p:cNvSpPr txBox="1">
            <a:spLocks/>
          </p:cNvSpPr>
          <p:nvPr/>
        </p:nvSpPr>
        <p:spPr bwMode="auto">
          <a:xfrm>
            <a:off x="395527" y="1306574"/>
            <a:ext cx="8100774" cy="47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spcBef>
                <a:spcPts val="238"/>
              </a:spcBef>
              <a:buClr>
                <a:schemeClr val="tx1"/>
              </a:buClr>
              <a:buSzPct val="90000"/>
              <a:buFont typeface="Arial" charset="0"/>
              <a:buChar char="•"/>
            </a:pPr>
            <a:r>
              <a:rPr lang="en-US" sz="1600" b="1" dirty="0">
                <a:latin typeface="+mj-lt"/>
              </a:rPr>
              <a:t>MCH</a:t>
            </a:r>
            <a:r>
              <a:rPr lang="en-US" sz="1600" dirty="0">
                <a:latin typeface="+mj-lt"/>
              </a:rPr>
              <a:t>	</a:t>
            </a:r>
            <a:r>
              <a:rPr lang="en-US" sz="1600" dirty="0" err="1">
                <a:latin typeface="+mj-lt"/>
              </a:rPr>
              <a:t>MicroTCA</a:t>
            </a:r>
            <a:r>
              <a:rPr lang="en-US" sz="1600" dirty="0">
                <a:latin typeface="+mj-lt"/>
              </a:rPr>
              <a:t> Carrier Hub</a:t>
            </a:r>
          </a:p>
          <a:p>
            <a:pPr lvl="3" algn="l" defTabSz="914400">
              <a:spcBef>
                <a:spcPts val="238"/>
              </a:spcBef>
              <a:buClr>
                <a:schemeClr val="tx1"/>
              </a:buClr>
              <a:buSzPct val="90000"/>
              <a:buFont typeface="Arial" charset="0"/>
              <a:buChar char="•"/>
            </a:pPr>
            <a:r>
              <a:rPr lang="en-US" sz="1600" dirty="0">
                <a:latin typeface="+mj-lt"/>
              </a:rPr>
              <a:t>This is the complete module you can buy from a vendor</a:t>
            </a:r>
          </a:p>
          <a:p>
            <a:pPr algn="l" defTabSz="914400">
              <a:spcBef>
                <a:spcPts val="238"/>
              </a:spcBef>
              <a:buClr>
                <a:schemeClr val="tx1"/>
              </a:buClr>
              <a:buSzPct val="90000"/>
              <a:buFont typeface="Arial" charset="0"/>
              <a:buChar char="•"/>
            </a:pPr>
            <a:endParaRPr lang="en-US" sz="1600" dirty="0">
              <a:latin typeface="+mj-lt"/>
            </a:endParaRPr>
          </a:p>
          <a:p>
            <a:pPr algn="l" defTabSz="914400">
              <a:spcBef>
                <a:spcPts val="238"/>
              </a:spcBef>
              <a:buClr>
                <a:schemeClr val="tx1"/>
              </a:buClr>
              <a:buSzPct val="90000"/>
              <a:buFont typeface="Arial" charset="0"/>
              <a:buChar char="•"/>
            </a:pPr>
            <a:r>
              <a:rPr lang="en-US" sz="1600" b="1" dirty="0">
                <a:latin typeface="+mj-lt"/>
              </a:rPr>
              <a:t>MCMC</a:t>
            </a:r>
            <a:r>
              <a:rPr lang="en-US" sz="1600" dirty="0">
                <a:latin typeface="+mj-lt"/>
              </a:rPr>
              <a:t>	</a:t>
            </a:r>
            <a:r>
              <a:rPr lang="en-US" sz="1600" dirty="0" err="1">
                <a:latin typeface="+mj-lt"/>
              </a:rPr>
              <a:t>MicroTCA</a:t>
            </a:r>
            <a:r>
              <a:rPr lang="en-US" sz="1600" dirty="0">
                <a:latin typeface="+mj-lt"/>
              </a:rPr>
              <a:t> Carrier Management Controller</a:t>
            </a:r>
          </a:p>
          <a:p>
            <a:pPr lvl="3" algn="l" defTabSz="914400">
              <a:spcBef>
                <a:spcPts val="238"/>
              </a:spcBef>
              <a:buClr>
                <a:schemeClr val="tx1"/>
              </a:buClr>
              <a:buSzPct val="90000"/>
              <a:buFont typeface="Arial" charset="0"/>
              <a:buChar char="•"/>
            </a:pPr>
            <a:r>
              <a:rPr lang="en-US" sz="1600" dirty="0">
                <a:latin typeface="+mj-lt"/>
              </a:rPr>
              <a:t>This is the physical IPMI controller on the MCH</a:t>
            </a:r>
          </a:p>
          <a:p>
            <a:pPr algn="l" defTabSz="914400">
              <a:spcBef>
                <a:spcPts val="238"/>
              </a:spcBef>
              <a:buClr>
                <a:schemeClr val="tx1"/>
              </a:buClr>
              <a:buSzPct val="90000"/>
              <a:buFont typeface="Arial" charset="0"/>
              <a:buChar char="•"/>
            </a:pPr>
            <a:endParaRPr lang="en-US" sz="1600" dirty="0">
              <a:latin typeface="+mj-lt"/>
            </a:endParaRPr>
          </a:p>
          <a:p>
            <a:pPr algn="l" defTabSz="914400">
              <a:spcBef>
                <a:spcPts val="238"/>
              </a:spcBef>
              <a:buClr>
                <a:schemeClr val="tx1"/>
              </a:buClr>
              <a:buSzPct val="90000"/>
              <a:buFont typeface="Arial" charset="0"/>
              <a:buChar char="•"/>
            </a:pPr>
            <a:r>
              <a:rPr lang="en-US" sz="1600" b="1" dirty="0">
                <a:latin typeface="+mj-lt"/>
              </a:rPr>
              <a:t>MMC</a:t>
            </a:r>
            <a:r>
              <a:rPr lang="en-US" sz="1600" dirty="0">
                <a:latin typeface="+mj-lt"/>
              </a:rPr>
              <a:t>	Module Management Controller</a:t>
            </a:r>
          </a:p>
          <a:p>
            <a:pPr lvl="3" algn="l" defTabSz="914400">
              <a:spcBef>
                <a:spcPts val="238"/>
              </a:spcBef>
              <a:buClr>
                <a:schemeClr val="tx1"/>
              </a:buClr>
              <a:buSzPct val="90000"/>
              <a:buFont typeface="Arial" charset="0"/>
              <a:buChar char="•"/>
            </a:pPr>
            <a:r>
              <a:rPr lang="en-US" sz="1600" dirty="0">
                <a:latin typeface="+mj-lt"/>
              </a:rPr>
              <a:t>This is the physical IPMI controller on an AMC</a:t>
            </a:r>
          </a:p>
          <a:p>
            <a:pPr algn="l" defTabSz="914400">
              <a:spcBef>
                <a:spcPts val="238"/>
              </a:spcBef>
              <a:buClr>
                <a:schemeClr val="tx1"/>
              </a:buClr>
              <a:buSzPct val="90000"/>
              <a:buFont typeface="Arial" charset="0"/>
              <a:buChar char="•"/>
            </a:pPr>
            <a:endParaRPr lang="en-US" sz="1600" dirty="0">
              <a:latin typeface="+mj-lt"/>
            </a:endParaRPr>
          </a:p>
          <a:p>
            <a:pPr algn="l" defTabSz="914400">
              <a:spcBef>
                <a:spcPts val="238"/>
              </a:spcBef>
              <a:buClr>
                <a:schemeClr val="tx1"/>
              </a:buClr>
              <a:buSzPct val="90000"/>
              <a:buFont typeface="Arial" charset="0"/>
              <a:buChar char="•"/>
            </a:pPr>
            <a:r>
              <a:rPr lang="en-US" sz="1600" b="1" dirty="0">
                <a:latin typeface="+mj-lt"/>
              </a:rPr>
              <a:t>EMMC</a:t>
            </a:r>
            <a:r>
              <a:rPr lang="en-US" sz="1600" dirty="0">
                <a:latin typeface="+mj-lt"/>
              </a:rPr>
              <a:t>	Enhanced </a:t>
            </a:r>
            <a:r>
              <a:rPr lang="en-US" sz="1600" dirty="0" err="1">
                <a:latin typeface="+mj-lt"/>
              </a:rPr>
              <a:t>MicroTCA</a:t>
            </a:r>
            <a:r>
              <a:rPr lang="en-US" sz="1600" dirty="0">
                <a:latin typeface="+mj-lt"/>
              </a:rPr>
              <a:t> Carrier Management Controller</a:t>
            </a:r>
          </a:p>
          <a:p>
            <a:pPr lvl="3" algn="l" defTabSz="914400">
              <a:spcBef>
                <a:spcPts val="238"/>
              </a:spcBef>
              <a:buClr>
                <a:schemeClr val="tx1"/>
              </a:buClr>
              <a:buSzPct val="90000"/>
              <a:buFont typeface="Arial" charset="0"/>
              <a:buChar char="•"/>
            </a:pPr>
            <a:r>
              <a:rPr lang="en-US" sz="1600" dirty="0">
                <a:latin typeface="+mj-lt"/>
              </a:rPr>
              <a:t>This is the physical IPMI controller on a Cooling Unit and on Power Module</a:t>
            </a:r>
          </a:p>
          <a:p>
            <a:pPr algn="l" defTabSz="914400">
              <a:spcBef>
                <a:spcPts val="238"/>
              </a:spcBef>
              <a:buClr>
                <a:schemeClr val="tx1"/>
              </a:buClr>
              <a:buSzPct val="90000"/>
              <a:buFont typeface="Arial" charset="0"/>
              <a:buChar char="•"/>
            </a:pPr>
            <a:endParaRPr lang="en-US" sz="1600" dirty="0">
              <a:latin typeface="+mj-lt"/>
            </a:endParaRPr>
          </a:p>
          <a:p>
            <a:pPr algn="l" defTabSz="914400">
              <a:spcBef>
                <a:spcPts val="238"/>
              </a:spcBef>
              <a:buClr>
                <a:schemeClr val="tx1"/>
              </a:buClr>
              <a:buSzPct val="90000"/>
              <a:buFont typeface="Arial" charset="0"/>
              <a:buChar char="•"/>
            </a:pPr>
            <a:r>
              <a:rPr lang="en-US" sz="1600" b="1" dirty="0">
                <a:latin typeface="+mj-lt"/>
              </a:rPr>
              <a:t>IPMB-0</a:t>
            </a:r>
            <a:r>
              <a:rPr lang="en-US" sz="1600" dirty="0">
                <a:latin typeface="+mj-lt"/>
              </a:rPr>
              <a:t>	Intelligent Platform Management Bus 0</a:t>
            </a:r>
          </a:p>
          <a:p>
            <a:pPr lvl="3" algn="l" defTabSz="914400">
              <a:spcBef>
                <a:spcPts val="238"/>
              </a:spcBef>
              <a:buClr>
                <a:schemeClr val="tx1"/>
              </a:buClr>
              <a:buSzPct val="90000"/>
              <a:buFont typeface="Arial" charset="0"/>
              <a:buChar char="•"/>
            </a:pPr>
            <a:r>
              <a:rPr lang="en-US" sz="1600" dirty="0">
                <a:latin typeface="+mj-lt"/>
              </a:rPr>
              <a:t>Logical IPMB, physically divided into redundant IPMB-A and IPMB-B</a:t>
            </a:r>
          </a:p>
          <a:p>
            <a:pPr algn="l" defTabSz="914400">
              <a:spcBef>
                <a:spcPts val="238"/>
              </a:spcBef>
              <a:buClr>
                <a:schemeClr val="tx1"/>
              </a:buClr>
              <a:buSzPct val="90000"/>
              <a:buFont typeface="Arial" charset="0"/>
              <a:buChar char="•"/>
            </a:pPr>
            <a:endParaRPr lang="en-US" sz="1600" dirty="0">
              <a:latin typeface="+mj-lt"/>
            </a:endParaRPr>
          </a:p>
          <a:p>
            <a:pPr algn="l" defTabSz="914400">
              <a:spcBef>
                <a:spcPts val="238"/>
              </a:spcBef>
              <a:buClr>
                <a:schemeClr val="tx1"/>
              </a:buClr>
              <a:buSzPct val="90000"/>
              <a:buFont typeface="Arial" charset="0"/>
              <a:buChar char="•"/>
            </a:pPr>
            <a:r>
              <a:rPr lang="en-US" sz="1600" b="1" dirty="0">
                <a:latin typeface="+mj-lt"/>
              </a:rPr>
              <a:t>IPMB-L</a:t>
            </a:r>
            <a:r>
              <a:rPr lang="en-US" sz="1600" dirty="0">
                <a:latin typeface="+mj-lt"/>
              </a:rPr>
              <a:t>	IPMB-Local </a:t>
            </a:r>
          </a:p>
          <a:p>
            <a:pPr lvl="3" algn="l" defTabSz="914400">
              <a:spcBef>
                <a:spcPts val="238"/>
              </a:spcBef>
              <a:buClr>
                <a:schemeClr val="tx1"/>
              </a:buClr>
              <a:buSzPct val="90000"/>
              <a:buFont typeface="Arial" charset="0"/>
              <a:buChar char="•"/>
            </a:pPr>
            <a:r>
              <a:rPr lang="en-US" sz="1600" dirty="0">
                <a:latin typeface="+mj-lt"/>
              </a:rPr>
              <a:t>IPMI link between MCH and AMCs</a:t>
            </a:r>
          </a:p>
          <a:p>
            <a:pPr marL="0" indent="0" algn="l" defTabSz="914400">
              <a:spcBef>
                <a:spcPts val="238"/>
              </a:spcBef>
              <a:buClr>
                <a:schemeClr val="tx1"/>
              </a:buClr>
              <a:buSzPct val="90000"/>
            </a:pPr>
            <a:endParaRPr lang="en-US" sz="2000" dirty="0">
              <a:solidFill>
                <a:schemeClr val="tx2"/>
              </a:solidFill>
              <a:ea typeface="ヒラギノ角ゴ Pro W3" pitchFamily="1" charset="-128"/>
            </a:endParaRPr>
          </a:p>
        </p:txBody>
      </p:sp>
      <p:sp>
        <p:nvSpPr>
          <p:cNvPr id="5" name="Textplatzhalter 2">
            <a:extLst>
              <a:ext uri="{FF2B5EF4-FFF2-40B4-BE49-F238E27FC236}">
                <a16:creationId xmlns:a16="http://schemas.microsoft.com/office/drawing/2014/main" id="{894F7008-B04C-4A3C-B2F5-C7370F47B156}"/>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595049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3604261" y="241618"/>
            <a:ext cx="2591440"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MTCA.0 Crate</a:t>
            </a:r>
          </a:p>
        </p:txBody>
      </p:sp>
      <p:pic>
        <p:nvPicPr>
          <p:cNvPr id="8" name="Grafik 7"/>
          <p:cNvPicPr>
            <a:picLocks noChangeAspect="1"/>
          </p:cNvPicPr>
          <p:nvPr/>
        </p:nvPicPr>
        <p:blipFill>
          <a:blip r:embed="rId3"/>
          <a:stretch>
            <a:fillRect/>
          </a:stretch>
        </p:blipFill>
        <p:spPr>
          <a:xfrm>
            <a:off x="3975000" y="4033616"/>
            <a:ext cx="3456308" cy="1717508"/>
          </a:xfrm>
          <a:prstGeom prst="rect">
            <a:avLst/>
          </a:prstGeom>
        </p:spPr>
      </p:pic>
      <p:pic>
        <p:nvPicPr>
          <p:cNvPr id="11"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525" y="1452786"/>
            <a:ext cx="3878060" cy="235187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4" name="Content Placeholder 2"/>
          <p:cNvSpPr txBox="1">
            <a:spLocks/>
          </p:cNvSpPr>
          <p:nvPr/>
        </p:nvSpPr>
        <p:spPr bwMode="auto">
          <a:xfrm>
            <a:off x="351352" y="954470"/>
            <a:ext cx="4400109" cy="136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1600" dirty="0"/>
              <a:t>The dimension of a MTCA crate is depending on:</a:t>
            </a:r>
          </a:p>
          <a:p>
            <a:pPr algn="l" defTabSz="914400">
              <a:spcBef>
                <a:spcPts val="238"/>
              </a:spcBef>
              <a:buClr>
                <a:schemeClr val="tx1"/>
              </a:buClr>
              <a:buSzPct val="90000"/>
              <a:buFont typeface="Arial" charset="0"/>
              <a:buChar char="•"/>
            </a:pPr>
            <a:r>
              <a:rPr lang="en-US" sz="1600" dirty="0"/>
              <a:t>Numbers and sizes of slots</a:t>
            </a:r>
          </a:p>
          <a:p>
            <a:pPr algn="l" defTabSz="914400">
              <a:spcBef>
                <a:spcPts val="238"/>
              </a:spcBef>
              <a:buClr>
                <a:schemeClr val="tx1"/>
              </a:buClr>
              <a:buSzPct val="90000"/>
              <a:buFont typeface="Arial" charset="0"/>
              <a:buChar char="•"/>
            </a:pPr>
            <a:r>
              <a:rPr lang="en-US" sz="1600" dirty="0"/>
              <a:t>Cooling concept</a:t>
            </a:r>
          </a:p>
          <a:p>
            <a:pPr algn="l" defTabSz="914400">
              <a:spcBef>
                <a:spcPts val="238"/>
              </a:spcBef>
              <a:buClr>
                <a:schemeClr val="tx1"/>
              </a:buClr>
              <a:buSzPct val="90000"/>
              <a:buFont typeface="Arial" charset="0"/>
              <a:buChar char="•"/>
            </a:pPr>
            <a:r>
              <a:rPr lang="en-US" sz="1600" dirty="0"/>
              <a:t>Heat dissipation</a:t>
            </a:r>
          </a:p>
          <a:p>
            <a:pPr algn="l" defTabSz="914400">
              <a:spcBef>
                <a:spcPts val="238"/>
              </a:spcBef>
              <a:buClr>
                <a:schemeClr val="tx1"/>
              </a:buClr>
              <a:buSzPct val="90000"/>
              <a:buFont typeface="Arial" charset="0"/>
              <a:buChar char="•"/>
            </a:pPr>
            <a:r>
              <a:rPr lang="en-US" sz="1600" dirty="0"/>
              <a:t>Request for redundancy</a:t>
            </a:r>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pic>
        <p:nvPicPr>
          <p:cNvPr id="13" name="Picture 9" descr="Ansicht vorn Schro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408" y="3035865"/>
            <a:ext cx="2952853" cy="2542433"/>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2"/>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142307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MTCA.1</a:t>
            </a:r>
          </a:p>
        </p:txBody>
      </p:sp>
      <p:sp>
        <p:nvSpPr>
          <p:cNvPr id="4" name="Rectangle 21"/>
          <p:cNvSpPr>
            <a:spLocks noChangeArrowheads="1"/>
          </p:cNvSpPr>
          <p:nvPr/>
        </p:nvSpPr>
        <p:spPr bwMode="auto">
          <a:xfrm>
            <a:off x="446088" y="1121161"/>
            <a:ext cx="8158162" cy="29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47" tIns="40074" rIns="80147" bIns="40074">
            <a:spAutoFit/>
          </a:bodyPr>
          <a:lstStyle>
            <a:lvl1pPr marL="180975" indent="-180975" defTabSz="873125">
              <a:defRPr>
                <a:solidFill>
                  <a:schemeClr val="tx1"/>
                </a:solidFill>
                <a:latin typeface="Arial" panose="020B0604020202020204" pitchFamily="34" charset="0"/>
                <a:cs typeface="Arial" panose="020B0604020202020204" pitchFamily="34" charset="0"/>
              </a:defRPr>
            </a:lvl1pPr>
            <a:lvl2pPr marL="400050" defTabSz="873125">
              <a:defRPr>
                <a:solidFill>
                  <a:schemeClr val="tx1"/>
                </a:solidFill>
                <a:latin typeface="Arial" panose="020B0604020202020204" pitchFamily="34" charset="0"/>
                <a:cs typeface="Arial" panose="020B0604020202020204" pitchFamily="34" charset="0"/>
              </a:defRPr>
            </a:lvl2pPr>
            <a:lvl3pPr marL="801688" defTabSz="873125">
              <a:defRPr>
                <a:solidFill>
                  <a:schemeClr val="tx1"/>
                </a:solidFill>
                <a:latin typeface="Arial" panose="020B0604020202020204" pitchFamily="34" charset="0"/>
                <a:cs typeface="Arial" panose="020B0604020202020204" pitchFamily="34" charset="0"/>
              </a:defRPr>
            </a:lvl3pPr>
            <a:lvl4pPr marL="1201738" defTabSz="873125">
              <a:defRPr>
                <a:solidFill>
                  <a:schemeClr val="tx1"/>
                </a:solidFill>
                <a:latin typeface="Arial" panose="020B0604020202020204" pitchFamily="34" charset="0"/>
                <a:cs typeface="Arial" panose="020B0604020202020204" pitchFamily="34" charset="0"/>
              </a:defRPr>
            </a:lvl4pPr>
            <a:lvl5pPr marL="1603375" defTabSz="873125">
              <a:defRPr>
                <a:solidFill>
                  <a:schemeClr val="tx1"/>
                </a:solidFill>
                <a:latin typeface="Arial" panose="020B0604020202020204" pitchFamily="34" charset="0"/>
                <a:cs typeface="Arial" panose="020B0604020202020204" pitchFamily="34" charset="0"/>
              </a:defRPr>
            </a:lvl5pPr>
            <a:lvl6pPr marL="20605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177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9749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321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l"/>
            <a:r>
              <a:rPr lang="de-DE" altLang="de-DE" b="1" dirty="0" err="1">
                <a:solidFill>
                  <a:srgbClr val="5F5F5F"/>
                </a:solidFill>
                <a:latin typeface="Calibri" panose="020F0502020204030204" pitchFamily="34" charset="0"/>
              </a:rPr>
              <a:t>AdvancedMC</a:t>
            </a:r>
            <a:r>
              <a:rPr lang="de-DE" altLang="de-DE" b="1" dirty="0">
                <a:solidFill>
                  <a:srgbClr val="5F5F5F"/>
                </a:solidFill>
                <a:latin typeface="Calibri" panose="020F0502020204030204" pitchFamily="34" charset="0"/>
              </a:rPr>
              <a:t> front </a:t>
            </a:r>
            <a:r>
              <a:rPr lang="de-DE" altLang="de-DE" b="1" dirty="0" err="1">
                <a:solidFill>
                  <a:srgbClr val="5F5F5F"/>
                </a:solidFill>
                <a:latin typeface="Calibri" panose="020F0502020204030204" pitchFamily="34" charset="0"/>
              </a:rPr>
              <a:t>panel</a:t>
            </a:r>
            <a:r>
              <a:rPr lang="de-DE" altLang="de-DE" b="1" dirty="0">
                <a:solidFill>
                  <a:srgbClr val="5F5F5F"/>
                </a:solidFill>
                <a:latin typeface="Calibri" panose="020F0502020204030204" pitchFamily="34" charset="0"/>
              </a:rPr>
              <a:t> </a:t>
            </a:r>
            <a:r>
              <a:rPr lang="de-DE" altLang="de-DE" b="1" dirty="0" err="1">
                <a:solidFill>
                  <a:srgbClr val="5F5F5F"/>
                </a:solidFill>
                <a:latin typeface="Calibri" panose="020F0502020204030204" pitchFamily="34" charset="0"/>
              </a:rPr>
              <a:t>has</a:t>
            </a:r>
            <a:r>
              <a:rPr lang="de-DE" altLang="de-DE" b="1" dirty="0">
                <a:solidFill>
                  <a:srgbClr val="5F5F5F"/>
                </a:solidFill>
                <a:latin typeface="Calibri" panose="020F0502020204030204" pitchFamily="34" charset="0"/>
              </a:rPr>
              <a:t> </a:t>
            </a:r>
            <a:r>
              <a:rPr lang="de-DE" altLang="de-DE" b="1" dirty="0" err="1">
                <a:solidFill>
                  <a:srgbClr val="5F5F5F"/>
                </a:solidFill>
                <a:latin typeface="Calibri" panose="020F0502020204030204" pitchFamily="34" charset="0"/>
              </a:rPr>
              <a:t>to</a:t>
            </a:r>
            <a:r>
              <a:rPr lang="de-DE" altLang="de-DE" b="1" dirty="0">
                <a:solidFill>
                  <a:srgbClr val="5F5F5F"/>
                </a:solidFill>
                <a:latin typeface="Calibri" panose="020F0502020204030204" pitchFamily="34" charset="0"/>
              </a:rPr>
              <a:t> </a:t>
            </a:r>
            <a:r>
              <a:rPr lang="de-DE" altLang="de-DE" b="1" dirty="0" err="1">
                <a:solidFill>
                  <a:srgbClr val="5F5F5F"/>
                </a:solidFill>
                <a:latin typeface="Calibri" panose="020F0502020204030204" pitchFamily="34" charset="0"/>
              </a:rPr>
              <a:t>be</a:t>
            </a:r>
            <a:r>
              <a:rPr lang="de-DE" altLang="de-DE" b="1" dirty="0">
                <a:solidFill>
                  <a:srgbClr val="5F5F5F"/>
                </a:solidFill>
                <a:latin typeface="Calibri" panose="020F0502020204030204" pitchFamily="34" charset="0"/>
              </a:rPr>
              <a:t> </a:t>
            </a:r>
            <a:r>
              <a:rPr lang="de-DE" altLang="de-DE" b="1" dirty="0" err="1">
                <a:solidFill>
                  <a:srgbClr val="5F5F5F"/>
                </a:solidFill>
                <a:latin typeface="Calibri" panose="020F0502020204030204" pitchFamily="34" charset="0"/>
              </a:rPr>
              <a:t>fastened</a:t>
            </a:r>
            <a:r>
              <a:rPr lang="de-DE" altLang="de-DE" b="1" dirty="0">
                <a:solidFill>
                  <a:srgbClr val="5F5F5F"/>
                </a:solidFill>
                <a:latin typeface="Calibri" panose="020F0502020204030204" pitchFamily="34" charset="0"/>
              </a:rPr>
              <a:t> (</a:t>
            </a:r>
            <a:r>
              <a:rPr lang="de-DE" altLang="de-DE" b="1" dirty="0" err="1">
                <a:solidFill>
                  <a:srgbClr val="5F5F5F"/>
                </a:solidFill>
                <a:latin typeface="Calibri" panose="020F0502020204030204" pitchFamily="34" charset="0"/>
              </a:rPr>
              <a:t>screwed</a:t>
            </a:r>
            <a:r>
              <a:rPr lang="de-DE" altLang="de-DE" b="1" dirty="0">
                <a:solidFill>
                  <a:srgbClr val="5F5F5F"/>
                </a:solidFill>
                <a:latin typeface="Calibri" panose="020F0502020204030204" pitchFamily="34" charset="0"/>
              </a:rPr>
              <a:t>) </a:t>
            </a:r>
            <a:r>
              <a:rPr lang="de-DE" altLang="de-DE" b="1" dirty="0" err="1">
                <a:solidFill>
                  <a:srgbClr val="5F5F5F"/>
                </a:solidFill>
                <a:latin typeface="Calibri" panose="020F0502020204030204" pitchFamily="34" charset="0"/>
              </a:rPr>
              <a:t>to</a:t>
            </a:r>
            <a:r>
              <a:rPr lang="de-DE" altLang="de-DE" b="1" dirty="0">
                <a:solidFill>
                  <a:srgbClr val="5F5F5F"/>
                </a:solidFill>
                <a:latin typeface="Calibri" panose="020F0502020204030204" pitchFamily="34" charset="0"/>
              </a:rPr>
              <a:t> </a:t>
            </a:r>
            <a:r>
              <a:rPr lang="de-DE" altLang="de-DE" b="1" dirty="0" err="1">
                <a:solidFill>
                  <a:srgbClr val="5F5F5F"/>
                </a:solidFill>
                <a:latin typeface="Calibri" panose="020F0502020204030204" pitchFamily="34" charset="0"/>
              </a:rPr>
              <a:t>the</a:t>
            </a:r>
            <a:r>
              <a:rPr lang="de-DE" altLang="de-DE" b="1" dirty="0">
                <a:solidFill>
                  <a:srgbClr val="5F5F5F"/>
                </a:solidFill>
                <a:latin typeface="Calibri" panose="020F0502020204030204" pitchFamily="34" charset="0"/>
              </a:rPr>
              <a:t> subrack</a:t>
            </a:r>
            <a:endParaRPr lang="de-DE" altLang="de-DE" dirty="0">
              <a:solidFill>
                <a:srgbClr val="5F5F5F"/>
              </a:solidFill>
              <a:latin typeface="Calibri" panose="020F0502020204030204" pitchFamily="34" charset="0"/>
            </a:endParaRPr>
          </a:p>
        </p:txBody>
      </p:sp>
      <p:pic>
        <p:nvPicPr>
          <p:cNvPr id="5" name="Picture 3" descr="Module_alt_n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270" y="3736748"/>
            <a:ext cx="1568527" cy="26080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ild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3037" y="2294108"/>
            <a:ext cx="1400422" cy="116523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7647876" y="5506076"/>
            <a:ext cx="1319213" cy="488950"/>
          </a:xfrm>
          <a:prstGeom prst="rect">
            <a:avLst/>
          </a:prstGeom>
          <a:solidFill>
            <a:srgbClr val="FFFFFF"/>
          </a:solidFill>
          <a:ln w="12700">
            <a:solidFill>
              <a:srgbClr val="5F5F5F"/>
            </a:solidFill>
            <a:miter lim="800000"/>
            <a:headEnd/>
            <a:tailEnd/>
          </a:ln>
        </p:spPr>
        <p:txBody>
          <a:bodyPr lIns="80147" tIns="40074" rIns="80147" bIns="40074"/>
          <a:lstStyle>
            <a:lvl1pPr defTabSz="801688">
              <a:defRPr>
                <a:solidFill>
                  <a:schemeClr val="tx1"/>
                </a:solidFill>
                <a:latin typeface="Arial" panose="020B0604020202020204" pitchFamily="34" charset="0"/>
                <a:cs typeface="Arial" panose="020B0604020202020204" pitchFamily="34" charset="0"/>
              </a:defRPr>
            </a:lvl1pPr>
            <a:lvl2pPr marL="400050" defTabSz="801688">
              <a:defRPr>
                <a:solidFill>
                  <a:schemeClr val="tx1"/>
                </a:solidFill>
                <a:latin typeface="Arial" panose="020B0604020202020204" pitchFamily="34" charset="0"/>
                <a:cs typeface="Arial" panose="020B0604020202020204" pitchFamily="34" charset="0"/>
              </a:defRPr>
            </a:lvl2pPr>
            <a:lvl3pPr marL="801688" defTabSz="801688">
              <a:defRPr>
                <a:solidFill>
                  <a:schemeClr val="tx1"/>
                </a:solidFill>
                <a:latin typeface="Arial" panose="020B0604020202020204" pitchFamily="34" charset="0"/>
                <a:cs typeface="Arial" panose="020B0604020202020204" pitchFamily="34" charset="0"/>
              </a:defRPr>
            </a:lvl3pPr>
            <a:lvl4pPr marL="1201738" defTabSz="801688">
              <a:defRPr>
                <a:solidFill>
                  <a:schemeClr val="tx1"/>
                </a:solidFill>
                <a:latin typeface="Arial" panose="020B0604020202020204" pitchFamily="34" charset="0"/>
                <a:cs typeface="Arial" panose="020B0604020202020204" pitchFamily="34" charset="0"/>
              </a:defRPr>
            </a:lvl4pPr>
            <a:lvl5pPr marL="1603375" defTabSz="801688">
              <a:defRPr>
                <a:solidFill>
                  <a:schemeClr val="tx1"/>
                </a:solidFill>
                <a:latin typeface="Arial" panose="020B0604020202020204" pitchFamily="34" charset="0"/>
                <a:cs typeface="Arial" panose="020B0604020202020204" pitchFamily="34" charset="0"/>
              </a:defRPr>
            </a:lvl5pPr>
            <a:lvl6pPr marL="20605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177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9749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321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100000"/>
              </a:spcBef>
            </a:pPr>
            <a:r>
              <a:rPr lang="de-DE" altLang="de-DE" sz="1200" b="1" dirty="0">
                <a:solidFill>
                  <a:srgbClr val="5F5F5F"/>
                </a:solidFill>
              </a:rPr>
              <a:t>AdvancedMC.0</a:t>
            </a:r>
            <a:br>
              <a:rPr lang="de-DE" altLang="de-DE" sz="1200" b="1" dirty="0">
                <a:solidFill>
                  <a:srgbClr val="5F5F5F"/>
                </a:solidFill>
              </a:rPr>
            </a:br>
            <a:r>
              <a:rPr lang="de-DE" altLang="de-DE" sz="1200" b="1" noProof="1">
                <a:solidFill>
                  <a:srgbClr val="5F5F5F"/>
                </a:solidFill>
              </a:rPr>
              <a:t>front panel</a:t>
            </a:r>
            <a:endParaRPr lang="de-DE" altLang="de-DE" sz="1200" dirty="0">
              <a:solidFill>
                <a:srgbClr val="5F5F5F"/>
              </a:solidFill>
            </a:endParaRPr>
          </a:p>
        </p:txBody>
      </p:sp>
      <p:sp>
        <p:nvSpPr>
          <p:cNvPr id="8" name="Line 7"/>
          <p:cNvSpPr>
            <a:spLocks noChangeShapeType="1"/>
          </p:cNvSpPr>
          <p:nvPr/>
        </p:nvSpPr>
        <p:spPr bwMode="auto">
          <a:xfrm flipH="1" flipV="1">
            <a:off x="6742978" y="5569913"/>
            <a:ext cx="904898" cy="16249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9" name="Text Box 9"/>
          <p:cNvSpPr txBox="1">
            <a:spLocks noChangeArrowheads="1"/>
          </p:cNvSpPr>
          <p:nvPr/>
        </p:nvSpPr>
        <p:spPr bwMode="auto">
          <a:xfrm>
            <a:off x="4304985" y="4275382"/>
            <a:ext cx="1022350" cy="711200"/>
          </a:xfrm>
          <a:prstGeom prst="rect">
            <a:avLst/>
          </a:prstGeom>
          <a:solidFill>
            <a:srgbClr val="FFFFFF"/>
          </a:solidFill>
          <a:ln w="12700">
            <a:solidFill>
              <a:schemeClr val="accent2"/>
            </a:solidFill>
            <a:miter lim="800000"/>
            <a:headEnd/>
            <a:tailEnd/>
          </a:ln>
        </p:spPr>
        <p:txBody>
          <a:bodyPr lIns="80147" tIns="40074" rIns="80147" bIns="40074"/>
          <a:lstStyle>
            <a:lvl1pPr defTabSz="801688">
              <a:defRPr>
                <a:solidFill>
                  <a:schemeClr val="tx1"/>
                </a:solidFill>
                <a:latin typeface="Arial" panose="020B0604020202020204" pitchFamily="34" charset="0"/>
                <a:cs typeface="Arial" panose="020B0604020202020204" pitchFamily="34" charset="0"/>
              </a:defRPr>
            </a:lvl1pPr>
            <a:lvl2pPr marL="400050" defTabSz="801688">
              <a:defRPr>
                <a:solidFill>
                  <a:schemeClr val="tx1"/>
                </a:solidFill>
                <a:latin typeface="Arial" panose="020B0604020202020204" pitchFamily="34" charset="0"/>
                <a:cs typeface="Arial" panose="020B0604020202020204" pitchFamily="34" charset="0"/>
              </a:defRPr>
            </a:lvl2pPr>
            <a:lvl3pPr marL="801688" defTabSz="801688">
              <a:defRPr>
                <a:solidFill>
                  <a:schemeClr val="tx1"/>
                </a:solidFill>
                <a:latin typeface="Arial" panose="020B0604020202020204" pitchFamily="34" charset="0"/>
                <a:cs typeface="Arial" panose="020B0604020202020204" pitchFamily="34" charset="0"/>
              </a:defRPr>
            </a:lvl3pPr>
            <a:lvl4pPr marL="1201738" defTabSz="801688">
              <a:defRPr>
                <a:solidFill>
                  <a:schemeClr val="tx1"/>
                </a:solidFill>
                <a:latin typeface="Arial" panose="020B0604020202020204" pitchFamily="34" charset="0"/>
                <a:cs typeface="Arial" panose="020B0604020202020204" pitchFamily="34" charset="0"/>
              </a:defRPr>
            </a:lvl4pPr>
            <a:lvl5pPr marL="1603375" defTabSz="801688">
              <a:defRPr>
                <a:solidFill>
                  <a:schemeClr val="tx1"/>
                </a:solidFill>
                <a:latin typeface="Arial" panose="020B0604020202020204" pitchFamily="34" charset="0"/>
                <a:cs typeface="Arial" panose="020B0604020202020204" pitchFamily="34" charset="0"/>
              </a:defRPr>
            </a:lvl5pPr>
            <a:lvl6pPr marL="20605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177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9749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321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100000"/>
              </a:spcBef>
            </a:pPr>
            <a:r>
              <a:rPr lang="de-DE" altLang="de-DE" sz="1200" b="1" dirty="0">
                <a:solidFill>
                  <a:schemeClr val="accent2"/>
                </a:solidFill>
              </a:rPr>
              <a:t>MTCA.1</a:t>
            </a:r>
            <a:br>
              <a:rPr lang="de-DE" altLang="de-DE" sz="1200" b="1" dirty="0">
                <a:solidFill>
                  <a:schemeClr val="accent2"/>
                </a:solidFill>
              </a:rPr>
            </a:br>
            <a:r>
              <a:rPr lang="de-DE" altLang="de-DE" sz="1200" b="1" noProof="1">
                <a:solidFill>
                  <a:schemeClr val="accent2"/>
                </a:solidFill>
              </a:rPr>
              <a:t>front panel</a:t>
            </a:r>
            <a:br>
              <a:rPr lang="de-DE" altLang="de-DE" sz="1200" b="1" dirty="0">
                <a:solidFill>
                  <a:schemeClr val="accent2"/>
                </a:solidFill>
              </a:rPr>
            </a:br>
            <a:r>
              <a:rPr lang="de-DE" altLang="de-DE" sz="1200" b="1" dirty="0">
                <a:solidFill>
                  <a:schemeClr val="accent2"/>
                </a:solidFill>
              </a:rPr>
              <a:t>( XR2 )</a:t>
            </a:r>
            <a:endParaRPr lang="de-DE" altLang="de-DE" sz="1200" b="1" noProof="1">
              <a:solidFill>
                <a:schemeClr val="accent2"/>
              </a:solidFill>
            </a:endParaRPr>
          </a:p>
        </p:txBody>
      </p:sp>
      <p:sp>
        <p:nvSpPr>
          <p:cNvPr id="10" name="Line 10"/>
          <p:cNvSpPr>
            <a:spLocks noChangeShapeType="1"/>
          </p:cNvSpPr>
          <p:nvPr/>
        </p:nvSpPr>
        <p:spPr bwMode="auto">
          <a:xfrm>
            <a:off x="5310124" y="4630982"/>
            <a:ext cx="1147762" cy="11112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grpSp>
        <p:nvGrpSpPr>
          <p:cNvPr id="11" name="Group 12"/>
          <p:cNvGrpSpPr>
            <a:grpSpLocks/>
          </p:cNvGrpSpPr>
          <p:nvPr/>
        </p:nvGrpSpPr>
        <p:grpSpPr bwMode="auto">
          <a:xfrm>
            <a:off x="6612556" y="1506376"/>
            <a:ext cx="1164626" cy="1419348"/>
            <a:chOff x="1539" y="2427"/>
            <a:chExt cx="1020" cy="1233"/>
          </a:xfrm>
        </p:grpSpPr>
        <p:sp>
          <p:nvSpPr>
            <p:cNvPr id="12" name="Line 13"/>
            <p:cNvSpPr>
              <a:spLocks noChangeShapeType="1"/>
            </p:cNvSpPr>
            <p:nvPr/>
          </p:nvSpPr>
          <p:spPr bwMode="auto">
            <a:xfrm flipH="1">
              <a:off x="1539" y="2767"/>
              <a:ext cx="355" cy="893"/>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3" name="Rectangle 14"/>
            <p:cNvSpPr>
              <a:spLocks noChangeArrowheads="1"/>
            </p:cNvSpPr>
            <p:nvPr/>
          </p:nvSpPr>
          <p:spPr bwMode="auto">
            <a:xfrm>
              <a:off x="1560" y="2427"/>
              <a:ext cx="999" cy="391"/>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147" tIns="40074" rIns="80147" bIns="40074">
              <a:spAutoFit/>
            </a:bodyPr>
            <a:lstStyle>
              <a:lvl1pPr defTabSz="873125">
                <a:defRPr>
                  <a:solidFill>
                    <a:schemeClr val="tx1"/>
                  </a:solidFill>
                  <a:latin typeface="Arial" panose="020B0604020202020204" pitchFamily="34" charset="0"/>
                  <a:cs typeface="Arial" panose="020B0604020202020204" pitchFamily="34" charset="0"/>
                </a:defRPr>
              </a:lvl1pPr>
              <a:lvl2pPr marL="400050" defTabSz="873125">
                <a:defRPr>
                  <a:solidFill>
                    <a:schemeClr val="tx1"/>
                  </a:solidFill>
                  <a:latin typeface="Arial" panose="020B0604020202020204" pitchFamily="34" charset="0"/>
                  <a:cs typeface="Arial" panose="020B0604020202020204" pitchFamily="34" charset="0"/>
                </a:defRPr>
              </a:lvl2pPr>
              <a:lvl3pPr marL="801688" defTabSz="873125">
                <a:defRPr>
                  <a:solidFill>
                    <a:schemeClr val="tx1"/>
                  </a:solidFill>
                  <a:latin typeface="Arial" panose="020B0604020202020204" pitchFamily="34" charset="0"/>
                  <a:cs typeface="Arial" panose="020B0604020202020204" pitchFamily="34" charset="0"/>
                </a:defRPr>
              </a:lvl3pPr>
              <a:lvl4pPr marL="1201738" defTabSz="873125">
                <a:defRPr>
                  <a:solidFill>
                    <a:schemeClr val="tx1"/>
                  </a:solidFill>
                  <a:latin typeface="Arial" panose="020B0604020202020204" pitchFamily="34" charset="0"/>
                  <a:cs typeface="Arial" panose="020B0604020202020204" pitchFamily="34" charset="0"/>
                </a:defRPr>
              </a:lvl4pPr>
              <a:lvl5pPr marL="1603375" defTabSz="873125">
                <a:defRPr>
                  <a:solidFill>
                    <a:schemeClr val="tx1"/>
                  </a:solidFill>
                  <a:latin typeface="Arial" panose="020B0604020202020204" pitchFamily="34" charset="0"/>
                  <a:cs typeface="Arial" panose="020B0604020202020204" pitchFamily="34" charset="0"/>
                </a:defRPr>
              </a:lvl5pPr>
              <a:lvl6pPr marL="20605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177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9749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321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100000"/>
                </a:spcBef>
              </a:pPr>
              <a:r>
                <a:rPr lang="de-DE" altLang="de-DE" sz="1200" b="1" noProof="1">
                  <a:solidFill>
                    <a:schemeClr val="accent2"/>
                  </a:solidFill>
                </a:rPr>
                <a:t>Front panel</a:t>
              </a:r>
              <a:br>
                <a:rPr lang="de-DE" altLang="de-DE" sz="1200" b="1" noProof="1">
                  <a:solidFill>
                    <a:schemeClr val="accent2"/>
                  </a:solidFill>
                </a:rPr>
              </a:br>
              <a:r>
                <a:rPr lang="de-DE" altLang="de-DE" sz="1200" b="1" noProof="1">
                  <a:solidFill>
                    <a:schemeClr val="accent2"/>
                  </a:solidFill>
                </a:rPr>
                <a:t> with  flange</a:t>
              </a:r>
              <a:endParaRPr lang="de-DE" altLang="de-DE" sz="1200" b="1" dirty="0">
                <a:solidFill>
                  <a:schemeClr val="accent2"/>
                </a:solidFill>
              </a:endParaRPr>
            </a:p>
          </p:txBody>
        </p:sp>
      </p:grpSp>
      <p:grpSp>
        <p:nvGrpSpPr>
          <p:cNvPr id="14" name="Group 15"/>
          <p:cNvGrpSpPr>
            <a:grpSpLocks/>
          </p:cNvGrpSpPr>
          <p:nvPr/>
        </p:nvGrpSpPr>
        <p:grpSpPr bwMode="auto">
          <a:xfrm>
            <a:off x="6820864" y="2505157"/>
            <a:ext cx="2031300" cy="635381"/>
            <a:chOff x="2959" y="3940"/>
            <a:chExt cx="1780" cy="552"/>
          </a:xfrm>
        </p:grpSpPr>
        <p:sp>
          <p:nvSpPr>
            <p:cNvPr id="15" name="Line 16"/>
            <p:cNvSpPr>
              <a:spLocks noChangeShapeType="1"/>
            </p:cNvSpPr>
            <p:nvPr/>
          </p:nvSpPr>
          <p:spPr bwMode="auto">
            <a:xfrm flipH="1">
              <a:off x="2959" y="4181"/>
              <a:ext cx="1050" cy="262"/>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6" name="Rectangle 17"/>
            <p:cNvSpPr>
              <a:spLocks noChangeArrowheads="1"/>
            </p:cNvSpPr>
            <p:nvPr/>
          </p:nvSpPr>
          <p:spPr bwMode="auto">
            <a:xfrm>
              <a:off x="3936" y="3940"/>
              <a:ext cx="803" cy="55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spAutoFit/>
            </a:bodyPr>
            <a:lstStyle>
              <a:lvl1pPr defTabSz="873125">
                <a:defRPr>
                  <a:solidFill>
                    <a:schemeClr val="tx1"/>
                  </a:solidFill>
                  <a:latin typeface="Arial" panose="020B0604020202020204" pitchFamily="34" charset="0"/>
                  <a:cs typeface="Arial" panose="020B0604020202020204" pitchFamily="34" charset="0"/>
                </a:defRPr>
              </a:lvl1pPr>
              <a:lvl2pPr marL="400050" defTabSz="873125">
                <a:defRPr>
                  <a:solidFill>
                    <a:schemeClr val="tx1"/>
                  </a:solidFill>
                  <a:latin typeface="Arial" panose="020B0604020202020204" pitchFamily="34" charset="0"/>
                  <a:cs typeface="Arial" panose="020B0604020202020204" pitchFamily="34" charset="0"/>
                </a:defRPr>
              </a:lvl2pPr>
              <a:lvl3pPr marL="801688" defTabSz="873125">
                <a:defRPr>
                  <a:solidFill>
                    <a:schemeClr val="tx1"/>
                  </a:solidFill>
                  <a:latin typeface="Arial" panose="020B0604020202020204" pitchFamily="34" charset="0"/>
                  <a:cs typeface="Arial" panose="020B0604020202020204" pitchFamily="34" charset="0"/>
                </a:defRPr>
              </a:lvl3pPr>
              <a:lvl4pPr marL="1201738" defTabSz="873125">
                <a:defRPr>
                  <a:solidFill>
                    <a:schemeClr val="tx1"/>
                  </a:solidFill>
                  <a:latin typeface="Arial" panose="020B0604020202020204" pitchFamily="34" charset="0"/>
                  <a:cs typeface="Arial" panose="020B0604020202020204" pitchFamily="34" charset="0"/>
                </a:defRPr>
              </a:lvl4pPr>
              <a:lvl5pPr marL="1603375" defTabSz="873125">
                <a:defRPr>
                  <a:solidFill>
                    <a:schemeClr val="tx1"/>
                  </a:solidFill>
                  <a:latin typeface="Arial" panose="020B0604020202020204" pitchFamily="34" charset="0"/>
                  <a:cs typeface="Arial" panose="020B0604020202020204" pitchFamily="34" charset="0"/>
                </a:defRPr>
              </a:lvl5pPr>
              <a:lvl6pPr marL="20605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177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9749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321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100000"/>
                </a:spcBef>
              </a:pPr>
              <a:r>
                <a:rPr lang="de-DE" altLang="de-DE" sz="1200" b="1" noProof="1">
                  <a:solidFill>
                    <a:schemeClr val="accent2"/>
                  </a:solidFill>
                </a:rPr>
                <a:t>Additional</a:t>
              </a:r>
              <a:br>
                <a:rPr lang="de-DE" altLang="de-DE" sz="1200" b="1" noProof="1">
                  <a:solidFill>
                    <a:schemeClr val="accent2"/>
                  </a:solidFill>
                </a:rPr>
              </a:br>
              <a:r>
                <a:rPr lang="de-DE" altLang="de-DE" sz="1200" b="1" noProof="1">
                  <a:solidFill>
                    <a:schemeClr val="accent2"/>
                  </a:solidFill>
                </a:rPr>
                <a:t>retention</a:t>
              </a:r>
              <a:br>
                <a:rPr lang="de-DE" altLang="de-DE" sz="1200" b="1" noProof="1">
                  <a:solidFill>
                    <a:schemeClr val="accent2"/>
                  </a:solidFill>
                </a:rPr>
              </a:br>
              <a:r>
                <a:rPr lang="de-DE" altLang="de-DE" sz="1200" b="1" noProof="1">
                  <a:solidFill>
                    <a:schemeClr val="accent2"/>
                  </a:solidFill>
                </a:rPr>
                <a:t>screw</a:t>
              </a:r>
            </a:p>
          </p:txBody>
        </p:sp>
      </p:grpSp>
      <p:sp>
        <p:nvSpPr>
          <p:cNvPr id="19" name="Text Box 9"/>
          <p:cNvSpPr txBox="1">
            <a:spLocks noChangeArrowheads="1"/>
          </p:cNvSpPr>
          <p:nvPr/>
        </p:nvSpPr>
        <p:spPr bwMode="auto">
          <a:xfrm>
            <a:off x="854903" y="1572747"/>
            <a:ext cx="1022350" cy="711200"/>
          </a:xfrm>
          <a:prstGeom prst="rect">
            <a:avLst/>
          </a:prstGeom>
          <a:solidFill>
            <a:srgbClr val="FFFFFF"/>
          </a:solidFill>
          <a:ln w="12700">
            <a:solidFill>
              <a:schemeClr val="accent2"/>
            </a:solidFill>
            <a:miter lim="800000"/>
            <a:headEnd/>
            <a:tailEnd/>
          </a:ln>
        </p:spPr>
        <p:txBody>
          <a:bodyPr lIns="80147" tIns="40074" rIns="80147" bIns="40074"/>
          <a:lstStyle>
            <a:lvl1pPr defTabSz="801688">
              <a:defRPr>
                <a:solidFill>
                  <a:schemeClr val="tx1"/>
                </a:solidFill>
                <a:latin typeface="Arial" panose="020B0604020202020204" pitchFamily="34" charset="0"/>
                <a:cs typeface="Arial" panose="020B0604020202020204" pitchFamily="34" charset="0"/>
              </a:defRPr>
            </a:lvl1pPr>
            <a:lvl2pPr marL="400050" defTabSz="801688">
              <a:defRPr>
                <a:solidFill>
                  <a:schemeClr val="tx1"/>
                </a:solidFill>
                <a:latin typeface="Arial" panose="020B0604020202020204" pitchFamily="34" charset="0"/>
                <a:cs typeface="Arial" panose="020B0604020202020204" pitchFamily="34" charset="0"/>
              </a:defRPr>
            </a:lvl2pPr>
            <a:lvl3pPr marL="801688" defTabSz="801688">
              <a:defRPr>
                <a:solidFill>
                  <a:schemeClr val="tx1"/>
                </a:solidFill>
                <a:latin typeface="Arial" panose="020B0604020202020204" pitchFamily="34" charset="0"/>
                <a:cs typeface="Arial" panose="020B0604020202020204" pitchFamily="34" charset="0"/>
              </a:defRPr>
            </a:lvl3pPr>
            <a:lvl4pPr marL="1201738" defTabSz="801688">
              <a:defRPr>
                <a:solidFill>
                  <a:schemeClr val="tx1"/>
                </a:solidFill>
                <a:latin typeface="Arial" panose="020B0604020202020204" pitchFamily="34" charset="0"/>
                <a:cs typeface="Arial" panose="020B0604020202020204" pitchFamily="34" charset="0"/>
              </a:defRPr>
            </a:lvl4pPr>
            <a:lvl5pPr marL="1603375" defTabSz="801688">
              <a:defRPr>
                <a:solidFill>
                  <a:schemeClr val="tx1"/>
                </a:solidFill>
                <a:latin typeface="Arial" panose="020B0604020202020204" pitchFamily="34" charset="0"/>
                <a:cs typeface="Arial" panose="020B0604020202020204" pitchFamily="34" charset="0"/>
              </a:defRPr>
            </a:lvl5pPr>
            <a:lvl6pPr marL="20605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177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9749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32175" defTabSz="801688"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100000"/>
              </a:spcBef>
            </a:pPr>
            <a:r>
              <a:rPr lang="de-DE" altLang="de-DE" sz="1200" b="1" dirty="0">
                <a:solidFill>
                  <a:schemeClr val="accent2"/>
                </a:solidFill>
              </a:rPr>
              <a:t>MTCA.1</a:t>
            </a:r>
            <a:br>
              <a:rPr lang="de-DE" altLang="de-DE" sz="1200" b="1" dirty="0">
                <a:solidFill>
                  <a:schemeClr val="accent2"/>
                </a:solidFill>
              </a:rPr>
            </a:br>
            <a:r>
              <a:rPr lang="de-DE" altLang="de-DE" sz="1200" b="1" noProof="1">
                <a:solidFill>
                  <a:schemeClr val="accent2"/>
                </a:solidFill>
              </a:rPr>
              <a:t>modules</a:t>
            </a:r>
            <a:br>
              <a:rPr lang="de-DE" altLang="de-DE" sz="1200" b="1" dirty="0">
                <a:solidFill>
                  <a:schemeClr val="accent2"/>
                </a:solidFill>
              </a:rPr>
            </a:br>
            <a:r>
              <a:rPr lang="de-DE" altLang="de-DE" sz="1200" b="1" dirty="0">
                <a:solidFill>
                  <a:schemeClr val="accent2"/>
                </a:solidFill>
              </a:rPr>
              <a:t>( XR2 )</a:t>
            </a:r>
            <a:endParaRPr lang="de-DE" altLang="de-DE" sz="1200" b="1" noProof="1">
              <a:solidFill>
                <a:schemeClr val="accent2"/>
              </a:solidFill>
            </a:endParaRPr>
          </a:p>
        </p:txBody>
      </p:sp>
      <p:pic>
        <p:nvPicPr>
          <p:cNvPr id="17" name="Grafik 16"/>
          <p:cNvPicPr>
            <a:picLocks noChangeAspect="1"/>
          </p:cNvPicPr>
          <p:nvPr/>
        </p:nvPicPr>
        <p:blipFill>
          <a:blip r:embed="rId5"/>
          <a:stretch>
            <a:fillRect/>
          </a:stretch>
        </p:blipFill>
        <p:spPr>
          <a:xfrm>
            <a:off x="460675" y="2499613"/>
            <a:ext cx="3272674" cy="3665879"/>
          </a:xfrm>
          <a:prstGeom prst="rect">
            <a:avLst/>
          </a:prstGeom>
        </p:spPr>
      </p:pic>
      <p:pic>
        <p:nvPicPr>
          <p:cNvPr id="3" name="Grafik 2"/>
          <p:cNvPicPr>
            <a:picLocks noChangeAspect="1"/>
          </p:cNvPicPr>
          <p:nvPr/>
        </p:nvPicPr>
        <p:blipFill>
          <a:blip r:embed="rId6"/>
          <a:stretch>
            <a:fillRect/>
          </a:stretch>
        </p:blipFill>
        <p:spPr>
          <a:xfrm>
            <a:off x="2097012" y="1402912"/>
            <a:ext cx="3959977" cy="2476123"/>
          </a:xfrm>
          <a:prstGeom prst="rect">
            <a:avLst/>
          </a:prstGeom>
        </p:spPr>
      </p:pic>
      <p:sp>
        <p:nvSpPr>
          <p:cNvPr id="20" name="Textplatzhalter 2"/>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727245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MTCA.2</a:t>
            </a:r>
          </a:p>
        </p:txBody>
      </p:sp>
      <p:sp>
        <p:nvSpPr>
          <p:cNvPr id="2" name="Rechteck 1"/>
          <p:cNvSpPr/>
          <p:nvPr/>
        </p:nvSpPr>
        <p:spPr>
          <a:xfrm>
            <a:off x="260646" y="1100307"/>
            <a:ext cx="7986046" cy="2077492"/>
          </a:xfrm>
          <a:prstGeom prst="rect">
            <a:avLst/>
          </a:prstGeom>
        </p:spPr>
        <p:txBody>
          <a:bodyPr wrap="square">
            <a:spAutoFit/>
          </a:bodyPr>
          <a:lstStyle/>
          <a:p>
            <a:pPr algn="l"/>
            <a:r>
              <a:rPr lang="en-US" altLang="de-DE" b="1" dirty="0">
                <a:solidFill>
                  <a:srgbClr val="5F5F5F"/>
                </a:solidFill>
                <a:latin typeface="Calibri" panose="020F0502020204030204" pitchFamily="34" charset="0"/>
                <a:cs typeface="Arial" panose="020B0604020202020204" pitchFamily="34" charset="0"/>
              </a:rPr>
              <a:t>MicroTCA.2 - Hardened Air Cooled MicroTCA</a:t>
            </a:r>
          </a:p>
          <a:p>
            <a:pPr marL="285750" indent="-285750" algn="l">
              <a:buFont typeface="Arial" panose="020B0604020202020204" pitchFamily="34" charset="0"/>
              <a:buChar char="•"/>
            </a:pPr>
            <a:r>
              <a:rPr lang="en-US" altLang="de-DE" b="1" dirty="0">
                <a:solidFill>
                  <a:srgbClr val="5F5F5F"/>
                </a:solidFill>
                <a:latin typeface="Calibri" panose="020F0502020204030204" pitchFamily="34" charset="0"/>
                <a:cs typeface="Arial" panose="020B0604020202020204" pitchFamily="34" charset="0"/>
              </a:rPr>
              <a:t>For Telecommunication outdoor and military air, land and sea applications</a:t>
            </a:r>
          </a:p>
          <a:p>
            <a:pPr marL="285750" indent="-285750" algn="l">
              <a:buFont typeface="Arial" panose="020B0604020202020204" pitchFamily="34" charset="0"/>
              <a:buChar char="•"/>
            </a:pPr>
            <a:r>
              <a:rPr lang="en-US" altLang="de-DE" b="1" dirty="0">
                <a:solidFill>
                  <a:srgbClr val="5F5F5F"/>
                </a:solidFill>
                <a:latin typeface="Calibri" panose="020F0502020204030204" pitchFamily="34" charset="0"/>
                <a:cs typeface="Arial" panose="020B0604020202020204" pitchFamily="34" charset="0"/>
              </a:rPr>
              <a:t>Clamshell System for high shock &amp; vibration requirements</a:t>
            </a:r>
          </a:p>
          <a:p>
            <a:pPr marL="285750" indent="-285750" algn="l">
              <a:buFont typeface="Arial" panose="020B0604020202020204" pitchFamily="34" charset="0"/>
              <a:buChar char="•"/>
            </a:pPr>
            <a:r>
              <a:rPr lang="en-US" altLang="de-DE" b="1" dirty="0">
                <a:solidFill>
                  <a:srgbClr val="5F5F5F"/>
                </a:solidFill>
                <a:latin typeface="Calibri" panose="020F0502020204030204" pitchFamily="34" charset="0"/>
                <a:cs typeface="Arial" panose="020B0604020202020204" pitchFamily="34" charset="0"/>
              </a:rPr>
              <a:t>Retainer solution allows forced air flow through heat sinks</a:t>
            </a:r>
          </a:p>
          <a:p>
            <a:pPr marL="285750" indent="-285750" algn="l">
              <a:buFont typeface="Arial" panose="020B0604020202020204" pitchFamily="34" charset="0"/>
              <a:buChar char="•"/>
            </a:pPr>
            <a:endParaRPr lang="en-US" altLang="de-DE" b="1" dirty="0">
              <a:solidFill>
                <a:srgbClr val="5F5F5F"/>
              </a:solidFill>
              <a:latin typeface="Calibri" panose="020F0502020204030204" pitchFamily="34" charset="0"/>
              <a:cs typeface="Arial" panose="020B0604020202020204" pitchFamily="34" charset="0"/>
            </a:endParaRPr>
          </a:p>
          <a:p>
            <a:pPr marL="285750" indent="-285750" algn="l">
              <a:buFont typeface="Arial" panose="020B0604020202020204" pitchFamily="34" charset="0"/>
              <a:buChar char="•"/>
            </a:pPr>
            <a:r>
              <a:rPr lang="en-US" altLang="de-DE" b="1" dirty="0">
                <a:solidFill>
                  <a:srgbClr val="5F5F5F"/>
                </a:solidFill>
                <a:latin typeface="Calibri" panose="020F0502020204030204" pitchFamily="34" charset="0"/>
                <a:cs typeface="Arial" panose="020B0604020202020204" pitchFamily="34" charset="0"/>
              </a:rPr>
              <a:t>Dimensions  </a:t>
            </a:r>
          </a:p>
          <a:p>
            <a:pPr marL="742950" lvl="1" indent="-285750" algn="l">
              <a:buFont typeface="Arial" panose="020B0604020202020204" pitchFamily="34" charset="0"/>
              <a:buChar char="•"/>
            </a:pPr>
            <a:r>
              <a:rPr lang="en-US" altLang="de-DE" b="1" dirty="0">
                <a:solidFill>
                  <a:srgbClr val="5F5F5F"/>
                </a:solidFill>
                <a:latin typeface="Calibri" panose="020F0502020204030204" pitchFamily="34" charset="0"/>
                <a:cs typeface="Arial" panose="020B0604020202020204" pitchFamily="34" charset="0"/>
              </a:rPr>
              <a:t>Clamshell  for single wide module: width 98,0 mm, length 212,7 mm w/o handle  </a:t>
            </a:r>
          </a:p>
          <a:p>
            <a:pPr marL="742950" lvl="1" indent="-285750" algn="l">
              <a:buFont typeface="Arial" panose="020B0604020202020204" pitchFamily="34" charset="0"/>
              <a:buChar char="•"/>
            </a:pPr>
            <a:r>
              <a:rPr lang="en-US" altLang="de-DE" b="1" dirty="0">
                <a:solidFill>
                  <a:srgbClr val="5F5F5F"/>
                </a:solidFill>
                <a:latin typeface="Calibri" panose="020F0502020204030204" pitchFamily="34" charset="0"/>
                <a:cs typeface="Arial" panose="020B0604020202020204" pitchFamily="34" charset="0"/>
              </a:rPr>
              <a:t>Clamshell  for double wide module: width 173,0 mm, length 212,70 mm w/o handle  </a:t>
            </a:r>
          </a:p>
          <a:p>
            <a:pPr marL="742950" lvl="1" indent="-285750" algn="l">
              <a:buFont typeface="Arial" panose="020B0604020202020204" pitchFamily="34" charset="0"/>
              <a:buChar char="•"/>
            </a:pPr>
            <a:endParaRPr lang="en-US" altLang="de-DE" sz="1700" b="1" dirty="0">
              <a:solidFill>
                <a:srgbClr val="5F5F5F"/>
              </a:solidFill>
              <a:latin typeface="Calibri" panose="020F050202020403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3429263" y="4560512"/>
            <a:ext cx="2391390" cy="1489249"/>
          </a:xfrm>
          <a:prstGeom prst="rect">
            <a:avLst/>
          </a:prstGeom>
        </p:spPr>
      </p:pic>
      <p:pic>
        <p:nvPicPr>
          <p:cNvPr id="88" name="Grafik 87"/>
          <p:cNvPicPr>
            <a:picLocks noChangeAspect="1"/>
          </p:cNvPicPr>
          <p:nvPr/>
        </p:nvPicPr>
        <p:blipFill>
          <a:blip r:embed="rId4"/>
          <a:stretch>
            <a:fillRect/>
          </a:stretch>
        </p:blipFill>
        <p:spPr>
          <a:xfrm>
            <a:off x="5918046" y="3534909"/>
            <a:ext cx="2837957" cy="2722458"/>
          </a:xfrm>
          <a:prstGeom prst="rect">
            <a:avLst/>
          </a:prstGeom>
        </p:spPr>
      </p:pic>
      <p:grpSp>
        <p:nvGrpSpPr>
          <p:cNvPr id="17" name="Group 68"/>
          <p:cNvGrpSpPr>
            <a:grpSpLocks/>
          </p:cNvGrpSpPr>
          <p:nvPr/>
        </p:nvGrpSpPr>
        <p:grpSpPr bwMode="auto">
          <a:xfrm>
            <a:off x="260646" y="4303015"/>
            <a:ext cx="3640399" cy="447461"/>
            <a:chOff x="635" y="3204"/>
            <a:chExt cx="4400" cy="408"/>
          </a:xfrm>
        </p:grpSpPr>
        <p:sp>
          <p:nvSpPr>
            <p:cNvPr id="19" name="Rectangle 69"/>
            <p:cNvSpPr>
              <a:spLocks noChangeArrowheads="1"/>
            </p:cNvSpPr>
            <p:nvPr/>
          </p:nvSpPr>
          <p:spPr bwMode="auto">
            <a:xfrm>
              <a:off x="726" y="3477"/>
              <a:ext cx="3357" cy="113"/>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0" name="Rectangle 70"/>
            <p:cNvSpPr>
              <a:spLocks noChangeArrowheads="1"/>
            </p:cNvSpPr>
            <p:nvPr/>
          </p:nvSpPr>
          <p:spPr bwMode="auto">
            <a:xfrm>
              <a:off x="4082" y="3204"/>
              <a:ext cx="476" cy="408"/>
            </a:xfrm>
            <a:prstGeom prst="rect">
              <a:avLst/>
            </a:prstGeom>
            <a:solidFill>
              <a:srgbClr val="516285"/>
            </a:solidFill>
            <a:ln w="9525">
              <a:solidFill>
                <a:srgbClr val="3E4B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 name="Line 71"/>
            <p:cNvSpPr>
              <a:spLocks noChangeShapeType="1"/>
            </p:cNvSpPr>
            <p:nvPr/>
          </p:nvSpPr>
          <p:spPr bwMode="auto">
            <a:xfrm>
              <a:off x="4536" y="3544"/>
              <a:ext cx="159" cy="0"/>
            </a:xfrm>
            <a:prstGeom prst="line">
              <a:avLst/>
            </a:prstGeom>
            <a:noFill/>
            <a:ln w="50800">
              <a:solidFill>
                <a:srgbClr val="51628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 name="Rectangle 72"/>
            <p:cNvSpPr>
              <a:spLocks noChangeArrowheads="1"/>
            </p:cNvSpPr>
            <p:nvPr/>
          </p:nvSpPr>
          <p:spPr bwMode="auto">
            <a:xfrm>
              <a:off x="4695" y="3476"/>
              <a:ext cx="340" cy="114"/>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3" name="Rectangle 73"/>
            <p:cNvSpPr>
              <a:spLocks noChangeArrowheads="1"/>
            </p:cNvSpPr>
            <p:nvPr/>
          </p:nvSpPr>
          <p:spPr bwMode="auto">
            <a:xfrm>
              <a:off x="3923"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Rectangle 74"/>
            <p:cNvSpPr>
              <a:spLocks noChangeArrowheads="1"/>
            </p:cNvSpPr>
            <p:nvPr/>
          </p:nvSpPr>
          <p:spPr bwMode="auto">
            <a:xfrm>
              <a:off x="3242"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Rectangle 75"/>
            <p:cNvSpPr>
              <a:spLocks noChangeArrowheads="1"/>
            </p:cNvSpPr>
            <p:nvPr/>
          </p:nvSpPr>
          <p:spPr bwMode="auto">
            <a:xfrm>
              <a:off x="3379"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 name="Rectangle 76"/>
            <p:cNvSpPr>
              <a:spLocks noChangeArrowheads="1"/>
            </p:cNvSpPr>
            <p:nvPr/>
          </p:nvSpPr>
          <p:spPr bwMode="auto">
            <a:xfrm>
              <a:off x="3515"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 name="Rectangle 77"/>
            <p:cNvSpPr>
              <a:spLocks noChangeArrowheads="1"/>
            </p:cNvSpPr>
            <p:nvPr/>
          </p:nvSpPr>
          <p:spPr bwMode="auto">
            <a:xfrm>
              <a:off x="3651"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 name="Rectangle 78"/>
            <p:cNvSpPr>
              <a:spLocks noChangeArrowheads="1"/>
            </p:cNvSpPr>
            <p:nvPr/>
          </p:nvSpPr>
          <p:spPr bwMode="auto">
            <a:xfrm>
              <a:off x="3787"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 name="Rectangle 79"/>
            <p:cNvSpPr>
              <a:spLocks noChangeArrowheads="1"/>
            </p:cNvSpPr>
            <p:nvPr/>
          </p:nvSpPr>
          <p:spPr bwMode="auto">
            <a:xfrm>
              <a:off x="3106"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 name="Rectangle 80"/>
            <p:cNvSpPr>
              <a:spLocks noChangeArrowheads="1"/>
            </p:cNvSpPr>
            <p:nvPr/>
          </p:nvSpPr>
          <p:spPr bwMode="auto">
            <a:xfrm>
              <a:off x="2970"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 name="Rectangle 81"/>
            <p:cNvSpPr>
              <a:spLocks noChangeArrowheads="1"/>
            </p:cNvSpPr>
            <p:nvPr/>
          </p:nvSpPr>
          <p:spPr bwMode="auto">
            <a:xfrm>
              <a:off x="3924"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 name="Rectangle 82"/>
            <p:cNvSpPr>
              <a:spLocks noChangeArrowheads="1"/>
            </p:cNvSpPr>
            <p:nvPr/>
          </p:nvSpPr>
          <p:spPr bwMode="auto">
            <a:xfrm>
              <a:off x="3787"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3" name="Rectangle 83"/>
            <p:cNvSpPr>
              <a:spLocks noChangeArrowheads="1"/>
            </p:cNvSpPr>
            <p:nvPr/>
          </p:nvSpPr>
          <p:spPr bwMode="auto">
            <a:xfrm>
              <a:off x="3652"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4" name="Rectangle 84"/>
            <p:cNvSpPr>
              <a:spLocks noChangeArrowheads="1"/>
            </p:cNvSpPr>
            <p:nvPr/>
          </p:nvSpPr>
          <p:spPr bwMode="auto">
            <a:xfrm>
              <a:off x="3515"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5" name="Rectangle 85"/>
            <p:cNvSpPr>
              <a:spLocks noChangeArrowheads="1"/>
            </p:cNvSpPr>
            <p:nvPr/>
          </p:nvSpPr>
          <p:spPr bwMode="auto">
            <a:xfrm>
              <a:off x="3380"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6" name="Rectangle 86"/>
            <p:cNvSpPr>
              <a:spLocks noChangeArrowheads="1"/>
            </p:cNvSpPr>
            <p:nvPr/>
          </p:nvSpPr>
          <p:spPr bwMode="auto">
            <a:xfrm>
              <a:off x="3243"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 name="Rectangle 87"/>
            <p:cNvSpPr>
              <a:spLocks noChangeArrowheads="1"/>
            </p:cNvSpPr>
            <p:nvPr/>
          </p:nvSpPr>
          <p:spPr bwMode="auto">
            <a:xfrm>
              <a:off x="3107"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 name="Rectangle 88"/>
            <p:cNvSpPr>
              <a:spLocks noChangeArrowheads="1"/>
            </p:cNvSpPr>
            <p:nvPr/>
          </p:nvSpPr>
          <p:spPr bwMode="auto">
            <a:xfrm>
              <a:off x="2971"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9" name="Rectangle 89"/>
            <p:cNvSpPr>
              <a:spLocks noChangeArrowheads="1"/>
            </p:cNvSpPr>
            <p:nvPr/>
          </p:nvSpPr>
          <p:spPr bwMode="auto">
            <a:xfrm>
              <a:off x="2835"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0" name="Rectangle 90"/>
            <p:cNvSpPr>
              <a:spLocks noChangeArrowheads="1"/>
            </p:cNvSpPr>
            <p:nvPr/>
          </p:nvSpPr>
          <p:spPr bwMode="auto">
            <a:xfrm>
              <a:off x="2154"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1" name="Rectangle 91"/>
            <p:cNvSpPr>
              <a:spLocks noChangeArrowheads="1"/>
            </p:cNvSpPr>
            <p:nvPr/>
          </p:nvSpPr>
          <p:spPr bwMode="auto">
            <a:xfrm>
              <a:off x="2291"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 name="Rectangle 92"/>
            <p:cNvSpPr>
              <a:spLocks noChangeArrowheads="1"/>
            </p:cNvSpPr>
            <p:nvPr/>
          </p:nvSpPr>
          <p:spPr bwMode="auto">
            <a:xfrm>
              <a:off x="2427"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 name="Rectangle 93"/>
            <p:cNvSpPr>
              <a:spLocks noChangeArrowheads="1"/>
            </p:cNvSpPr>
            <p:nvPr/>
          </p:nvSpPr>
          <p:spPr bwMode="auto">
            <a:xfrm>
              <a:off x="2563"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 name="Rectangle 94"/>
            <p:cNvSpPr>
              <a:spLocks noChangeArrowheads="1"/>
            </p:cNvSpPr>
            <p:nvPr/>
          </p:nvSpPr>
          <p:spPr bwMode="auto">
            <a:xfrm>
              <a:off x="2699"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5" name="Rectangle 95"/>
            <p:cNvSpPr>
              <a:spLocks noChangeArrowheads="1"/>
            </p:cNvSpPr>
            <p:nvPr/>
          </p:nvSpPr>
          <p:spPr bwMode="auto">
            <a:xfrm>
              <a:off x="2018"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6" name="Rectangle 96"/>
            <p:cNvSpPr>
              <a:spLocks noChangeArrowheads="1"/>
            </p:cNvSpPr>
            <p:nvPr/>
          </p:nvSpPr>
          <p:spPr bwMode="auto">
            <a:xfrm>
              <a:off x="1882"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 name="Rectangle 97"/>
            <p:cNvSpPr>
              <a:spLocks noChangeArrowheads="1"/>
            </p:cNvSpPr>
            <p:nvPr/>
          </p:nvSpPr>
          <p:spPr bwMode="auto">
            <a:xfrm>
              <a:off x="1202"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8" name="Rectangle 98"/>
            <p:cNvSpPr>
              <a:spLocks noChangeArrowheads="1"/>
            </p:cNvSpPr>
            <p:nvPr/>
          </p:nvSpPr>
          <p:spPr bwMode="auto">
            <a:xfrm>
              <a:off x="1339"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 name="Rectangle 99"/>
            <p:cNvSpPr>
              <a:spLocks noChangeArrowheads="1"/>
            </p:cNvSpPr>
            <p:nvPr/>
          </p:nvSpPr>
          <p:spPr bwMode="auto">
            <a:xfrm>
              <a:off x="1475"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0" name="Rectangle 100"/>
            <p:cNvSpPr>
              <a:spLocks noChangeArrowheads="1"/>
            </p:cNvSpPr>
            <p:nvPr/>
          </p:nvSpPr>
          <p:spPr bwMode="auto">
            <a:xfrm>
              <a:off x="1611"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1" name="Rectangle 101"/>
            <p:cNvSpPr>
              <a:spLocks noChangeArrowheads="1"/>
            </p:cNvSpPr>
            <p:nvPr/>
          </p:nvSpPr>
          <p:spPr bwMode="auto">
            <a:xfrm>
              <a:off x="1747"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2" name="Rectangle 102"/>
            <p:cNvSpPr>
              <a:spLocks noChangeArrowheads="1"/>
            </p:cNvSpPr>
            <p:nvPr/>
          </p:nvSpPr>
          <p:spPr bwMode="auto">
            <a:xfrm>
              <a:off x="1066"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 name="Rectangle 103"/>
            <p:cNvSpPr>
              <a:spLocks noChangeArrowheads="1"/>
            </p:cNvSpPr>
            <p:nvPr/>
          </p:nvSpPr>
          <p:spPr bwMode="auto">
            <a:xfrm>
              <a:off x="930"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 name="Rectangle 104"/>
            <p:cNvSpPr>
              <a:spLocks noChangeArrowheads="1"/>
            </p:cNvSpPr>
            <p:nvPr/>
          </p:nvSpPr>
          <p:spPr bwMode="auto">
            <a:xfrm>
              <a:off x="2835"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5" name="Rectangle 105"/>
            <p:cNvSpPr>
              <a:spLocks noChangeArrowheads="1"/>
            </p:cNvSpPr>
            <p:nvPr/>
          </p:nvSpPr>
          <p:spPr bwMode="auto">
            <a:xfrm>
              <a:off x="2698"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 name="Rectangle 106"/>
            <p:cNvSpPr>
              <a:spLocks noChangeArrowheads="1"/>
            </p:cNvSpPr>
            <p:nvPr/>
          </p:nvSpPr>
          <p:spPr bwMode="auto">
            <a:xfrm>
              <a:off x="2563"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7" name="Rectangle 107"/>
            <p:cNvSpPr>
              <a:spLocks noChangeArrowheads="1"/>
            </p:cNvSpPr>
            <p:nvPr/>
          </p:nvSpPr>
          <p:spPr bwMode="auto">
            <a:xfrm>
              <a:off x="2426"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8" name="Rectangle 108"/>
            <p:cNvSpPr>
              <a:spLocks noChangeArrowheads="1"/>
            </p:cNvSpPr>
            <p:nvPr/>
          </p:nvSpPr>
          <p:spPr bwMode="auto">
            <a:xfrm>
              <a:off x="2291"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 name="Rectangle 109"/>
            <p:cNvSpPr>
              <a:spLocks noChangeArrowheads="1"/>
            </p:cNvSpPr>
            <p:nvPr/>
          </p:nvSpPr>
          <p:spPr bwMode="auto">
            <a:xfrm>
              <a:off x="2154"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0" name="Rectangle 110"/>
            <p:cNvSpPr>
              <a:spLocks noChangeArrowheads="1"/>
            </p:cNvSpPr>
            <p:nvPr/>
          </p:nvSpPr>
          <p:spPr bwMode="auto">
            <a:xfrm>
              <a:off x="2018"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1" name="Rectangle 111"/>
            <p:cNvSpPr>
              <a:spLocks noChangeArrowheads="1"/>
            </p:cNvSpPr>
            <p:nvPr/>
          </p:nvSpPr>
          <p:spPr bwMode="auto">
            <a:xfrm>
              <a:off x="1882"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2" name="Rectangle 112"/>
            <p:cNvSpPr>
              <a:spLocks noChangeArrowheads="1"/>
            </p:cNvSpPr>
            <p:nvPr/>
          </p:nvSpPr>
          <p:spPr bwMode="auto">
            <a:xfrm>
              <a:off x="1746"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3" name="Rectangle 113"/>
            <p:cNvSpPr>
              <a:spLocks noChangeArrowheads="1"/>
            </p:cNvSpPr>
            <p:nvPr/>
          </p:nvSpPr>
          <p:spPr bwMode="auto">
            <a:xfrm>
              <a:off x="1609"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4" name="Rectangle 114"/>
            <p:cNvSpPr>
              <a:spLocks noChangeArrowheads="1"/>
            </p:cNvSpPr>
            <p:nvPr/>
          </p:nvSpPr>
          <p:spPr bwMode="auto">
            <a:xfrm>
              <a:off x="1474"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5" name="Rectangle 115"/>
            <p:cNvSpPr>
              <a:spLocks noChangeArrowheads="1"/>
            </p:cNvSpPr>
            <p:nvPr/>
          </p:nvSpPr>
          <p:spPr bwMode="auto">
            <a:xfrm>
              <a:off x="1337"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6" name="Rectangle 116"/>
            <p:cNvSpPr>
              <a:spLocks noChangeArrowheads="1"/>
            </p:cNvSpPr>
            <p:nvPr/>
          </p:nvSpPr>
          <p:spPr bwMode="auto">
            <a:xfrm>
              <a:off x="1202"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7" name="Rectangle 117"/>
            <p:cNvSpPr>
              <a:spLocks noChangeArrowheads="1"/>
            </p:cNvSpPr>
            <p:nvPr/>
          </p:nvSpPr>
          <p:spPr bwMode="auto">
            <a:xfrm>
              <a:off x="1065"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8" name="Rectangle 118"/>
            <p:cNvSpPr>
              <a:spLocks noChangeArrowheads="1"/>
            </p:cNvSpPr>
            <p:nvPr/>
          </p:nvSpPr>
          <p:spPr bwMode="auto">
            <a:xfrm>
              <a:off x="929"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 name="Rectangle 119"/>
            <p:cNvSpPr>
              <a:spLocks noChangeArrowheads="1"/>
            </p:cNvSpPr>
            <p:nvPr/>
          </p:nvSpPr>
          <p:spPr bwMode="auto">
            <a:xfrm>
              <a:off x="793" y="3590"/>
              <a:ext cx="69" cy="2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 name="Rectangle 120"/>
            <p:cNvSpPr>
              <a:spLocks noChangeArrowheads="1"/>
            </p:cNvSpPr>
            <p:nvPr/>
          </p:nvSpPr>
          <p:spPr bwMode="auto">
            <a:xfrm>
              <a:off x="794" y="3204"/>
              <a:ext cx="69" cy="27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 name="Rectangle 121"/>
            <p:cNvSpPr>
              <a:spLocks noChangeArrowheads="1"/>
            </p:cNvSpPr>
            <p:nvPr/>
          </p:nvSpPr>
          <p:spPr bwMode="auto">
            <a:xfrm>
              <a:off x="1080" y="3273"/>
              <a:ext cx="2716" cy="45"/>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 name="Rectangle 122"/>
            <p:cNvSpPr>
              <a:spLocks noChangeArrowheads="1"/>
            </p:cNvSpPr>
            <p:nvPr/>
          </p:nvSpPr>
          <p:spPr bwMode="auto">
            <a:xfrm>
              <a:off x="1226" y="3431"/>
              <a:ext cx="2389" cy="45"/>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3" name="Rectangle 123"/>
            <p:cNvSpPr>
              <a:spLocks noChangeArrowheads="1"/>
            </p:cNvSpPr>
            <p:nvPr/>
          </p:nvSpPr>
          <p:spPr bwMode="auto">
            <a:xfrm>
              <a:off x="2069" y="3295"/>
              <a:ext cx="42" cy="137"/>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 name="Rectangle 124"/>
            <p:cNvSpPr>
              <a:spLocks noChangeArrowheads="1"/>
            </p:cNvSpPr>
            <p:nvPr/>
          </p:nvSpPr>
          <p:spPr bwMode="auto">
            <a:xfrm>
              <a:off x="1521" y="3295"/>
              <a:ext cx="42" cy="137"/>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5" name="Rectangle 125"/>
            <p:cNvSpPr>
              <a:spLocks noChangeArrowheads="1"/>
            </p:cNvSpPr>
            <p:nvPr/>
          </p:nvSpPr>
          <p:spPr bwMode="auto">
            <a:xfrm>
              <a:off x="2617" y="3295"/>
              <a:ext cx="42" cy="137"/>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6" name="Rectangle 126"/>
            <p:cNvSpPr>
              <a:spLocks noChangeArrowheads="1"/>
            </p:cNvSpPr>
            <p:nvPr/>
          </p:nvSpPr>
          <p:spPr bwMode="auto">
            <a:xfrm>
              <a:off x="3164" y="3295"/>
              <a:ext cx="42" cy="137"/>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 name="Rectangle 127"/>
            <p:cNvSpPr>
              <a:spLocks noChangeArrowheads="1"/>
            </p:cNvSpPr>
            <p:nvPr/>
          </p:nvSpPr>
          <p:spPr bwMode="auto">
            <a:xfrm>
              <a:off x="635" y="3340"/>
              <a:ext cx="87" cy="68"/>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 name="Rectangle 128"/>
            <p:cNvSpPr>
              <a:spLocks noChangeArrowheads="1"/>
            </p:cNvSpPr>
            <p:nvPr/>
          </p:nvSpPr>
          <p:spPr bwMode="auto">
            <a:xfrm>
              <a:off x="722" y="3272"/>
              <a:ext cx="271" cy="204"/>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 name="AutoShape 129"/>
            <p:cNvSpPr>
              <a:spLocks noChangeArrowheads="1"/>
            </p:cNvSpPr>
            <p:nvPr/>
          </p:nvSpPr>
          <p:spPr bwMode="auto">
            <a:xfrm>
              <a:off x="993" y="3272"/>
              <a:ext cx="207" cy="204"/>
            </a:xfrm>
            <a:prstGeom prst="rtTriangle">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0" name="Line 130"/>
            <p:cNvSpPr>
              <a:spLocks noChangeShapeType="1"/>
            </p:cNvSpPr>
            <p:nvPr/>
          </p:nvSpPr>
          <p:spPr bwMode="auto">
            <a:xfrm>
              <a:off x="1084" y="3295"/>
              <a:ext cx="158" cy="158"/>
            </a:xfrm>
            <a:prstGeom prst="line">
              <a:avLst/>
            </a:prstGeom>
            <a:noFill/>
            <a:ln w="76200">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 name="AutoShape 131"/>
            <p:cNvSpPr>
              <a:spLocks noChangeArrowheads="1"/>
            </p:cNvSpPr>
            <p:nvPr/>
          </p:nvSpPr>
          <p:spPr bwMode="auto">
            <a:xfrm rot="-10800000">
              <a:off x="1016" y="3272"/>
              <a:ext cx="112" cy="91"/>
            </a:xfrm>
            <a:prstGeom prst="rtTriangle">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 name="Rectangle 132"/>
            <p:cNvSpPr>
              <a:spLocks noChangeArrowheads="1"/>
            </p:cNvSpPr>
            <p:nvPr/>
          </p:nvSpPr>
          <p:spPr bwMode="auto">
            <a:xfrm flipH="1">
              <a:off x="3893" y="3272"/>
              <a:ext cx="205" cy="204"/>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3" name="AutoShape 133"/>
            <p:cNvSpPr>
              <a:spLocks noChangeArrowheads="1"/>
            </p:cNvSpPr>
            <p:nvPr/>
          </p:nvSpPr>
          <p:spPr bwMode="auto">
            <a:xfrm flipH="1">
              <a:off x="3638" y="3272"/>
              <a:ext cx="255" cy="204"/>
            </a:xfrm>
            <a:prstGeom prst="rtTriangle">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 name="Line 134"/>
            <p:cNvSpPr>
              <a:spLocks noChangeShapeType="1"/>
            </p:cNvSpPr>
            <p:nvPr/>
          </p:nvSpPr>
          <p:spPr bwMode="auto">
            <a:xfrm flipH="1">
              <a:off x="3594" y="3295"/>
              <a:ext cx="194" cy="158"/>
            </a:xfrm>
            <a:prstGeom prst="line">
              <a:avLst/>
            </a:prstGeom>
            <a:noFill/>
            <a:ln w="76200">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5" name="AutoShape 135"/>
            <p:cNvSpPr>
              <a:spLocks noChangeArrowheads="1"/>
            </p:cNvSpPr>
            <p:nvPr/>
          </p:nvSpPr>
          <p:spPr bwMode="auto">
            <a:xfrm rot="10800000" flipH="1">
              <a:off x="3733" y="3272"/>
              <a:ext cx="139" cy="91"/>
            </a:xfrm>
            <a:prstGeom prst="rtTriangle">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6" name="Rectangle 136"/>
            <p:cNvSpPr>
              <a:spLocks noChangeArrowheads="1"/>
            </p:cNvSpPr>
            <p:nvPr/>
          </p:nvSpPr>
          <p:spPr bwMode="auto">
            <a:xfrm>
              <a:off x="4082" y="3271"/>
              <a:ext cx="252" cy="205"/>
            </a:xfrm>
            <a:prstGeom prst="rect">
              <a:avLst/>
            </a:prstGeom>
            <a:solidFill>
              <a:srgbClr val="4D4D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 name="Rectangle 137"/>
            <p:cNvSpPr>
              <a:spLocks noChangeArrowheads="1"/>
            </p:cNvSpPr>
            <p:nvPr/>
          </p:nvSpPr>
          <p:spPr bwMode="auto">
            <a:xfrm>
              <a:off x="4332" y="3317"/>
              <a:ext cx="91" cy="113"/>
            </a:xfrm>
            <a:prstGeom prst="rect">
              <a:avLst/>
            </a:prstGeom>
            <a:solidFill>
              <a:srgbClr val="B2B2B2"/>
            </a:solidFill>
            <a:ln w="9525">
              <a:solidFill>
                <a:srgbClr val="B2B2B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89" name="Textplatzhalter 2"/>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878655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MTCA.3</a:t>
            </a:r>
          </a:p>
        </p:txBody>
      </p:sp>
      <p:sp>
        <p:nvSpPr>
          <p:cNvPr id="2" name="Rechteck 1"/>
          <p:cNvSpPr/>
          <p:nvPr/>
        </p:nvSpPr>
        <p:spPr>
          <a:xfrm>
            <a:off x="252100" y="952950"/>
            <a:ext cx="7986046" cy="2031325"/>
          </a:xfrm>
          <a:prstGeom prst="rect">
            <a:avLst/>
          </a:prstGeom>
        </p:spPr>
        <p:txBody>
          <a:bodyPr wrap="square">
            <a:spAutoFit/>
          </a:bodyPr>
          <a:lstStyle/>
          <a:p>
            <a:pPr algn="l"/>
            <a:r>
              <a:rPr lang="en-US" altLang="de-DE" b="1" dirty="0">
                <a:solidFill>
                  <a:srgbClr val="5F5F5F"/>
                </a:solidFill>
                <a:latin typeface="Calibri" panose="020F0502020204030204" pitchFamily="34" charset="0"/>
                <a:cs typeface="Arial" panose="020B0604020202020204" pitchFamily="34" charset="0"/>
              </a:rPr>
              <a:t>MicroTCA.3 – Conduction Cooled MicroTCA</a:t>
            </a:r>
          </a:p>
          <a:p>
            <a:pPr marL="285750" indent="-285750" algn="l">
              <a:buFont typeface="Arial" panose="020B0604020202020204" pitchFamily="34" charset="0"/>
              <a:buChar char="•"/>
            </a:pPr>
            <a:r>
              <a:rPr lang="en-US" altLang="de-DE" b="1" dirty="0">
                <a:solidFill>
                  <a:srgbClr val="5F5F5F"/>
                </a:solidFill>
                <a:latin typeface="Calibri" panose="020F0502020204030204" pitchFamily="34" charset="0"/>
                <a:cs typeface="Arial" panose="020B0604020202020204" pitchFamily="34" charset="0"/>
              </a:rPr>
              <a:t>For Telecommunication outdoor and military air, land and sea applications</a:t>
            </a:r>
          </a:p>
          <a:p>
            <a:pPr marL="285750" indent="-285750" algn="l">
              <a:buFont typeface="Arial" panose="020B0604020202020204" pitchFamily="34" charset="0"/>
              <a:buChar char="•"/>
            </a:pPr>
            <a:r>
              <a:rPr lang="en-US" altLang="de-DE" b="1" dirty="0">
                <a:solidFill>
                  <a:srgbClr val="5F5F5F"/>
                </a:solidFill>
                <a:latin typeface="Calibri" panose="020F0502020204030204" pitchFamily="34" charset="0"/>
                <a:cs typeface="Arial" panose="020B0604020202020204" pitchFamily="34" charset="0"/>
              </a:rPr>
              <a:t>Standard AMC board in a clamshell provides a thermal conduction path to the Thermal Interface Surfaces of the Chassis Sidewall</a:t>
            </a:r>
          </a:p>
          <a:p>
            <a:pPr marL="285750" indent="-285750" algn="l">
              <a:buFont typeface="Arial" panose="020B0604020202020204" pitchFamily="34" charset="0"/>
              <a:buChar char="•"/>
            </a:pPr>
            <a:endParaRPr lang="en-US" altLang="de-DE" b="1" dirty="0">
              <a:solidFill>
                <a:srgbClr val="5F5F5F"/>
              </a:solidFill>
              <a:latin typeface="Calibri" panose="020F0502020204030204" pitchFamily="34" charset="0"/>
              <a:cs typeface="Arial" panose="020B0604020202020204" pitchFamily="34" charset="0"/>
            </a:endParaRPr>
          </a:p>
          <a:p>
            <a:pPr marL="285750" indent="-285750" algn="l">
              <a:buFont typeface="Arial" panose="020B0604020202020204" pitchFamily="34" charset="0"/>
              <a:buChar char="•"/>
            </a:pPr>
            <a:r>
              <a:rPr lang="en-US" altLang="de-DE" b="1" dirty="0">
                <a:solidFill>
                  <a:srgbClr val="5F5F5F"/>
                </a:solidFill>
                <a:latin typeface="Calibri" panose="020F0502020204030204" pitchFamily="34" charset="0"/>
                <a:cs typeface="Arial" panose="020B0604020202020204" pitchFamily="34" charset="0"/>
              </a:rPr>
              <a:t>Dimensions  </a:t>
            </a:r>
          </a:p>
          <a:p>
            <a:pPr marL="742950" lvl="1" indent="-285750" algn="l">
              <a:buFont typeface="Arial" panose="020B0604020202020204" pitchFamily="34" charset="0"/>
              <a:buChar char="•"/>
            </a:pPr>
            <a:r>
              <a:rPr lang="en-US" altLang="de-DE" b="1" dirty="0">
                <a:solidFill>
                  <a:srgbClr val="5F5F5F"/>
                </a:solidFill>
                <a:latin typeface="Calibri" panose="020F0502020204030204" pitchFamily="34" charset="0"/>
                <a:cs typeface="Arial" panose="020B0604020202020204" pitchFamily="34" charset="0"/>
              </a:rPr>
              <a:t>Clamshell  for single wide module: width 98,0 mm, length 212,7 mm w/o  handle  </a:t>
            </a:r>
          </a:p>
          <a:p>
            <a:pPr marL="742950" lvl="1" indent="-285750" algn="l">
              <a:buFont typeface="Arial" panose="020B0604020202020204" pitchFamily="34" charset="0"/>
              <a:buChar char="•"/>
            </a:pPr>
            <a:r>
              <a:rPr lang="en-US" altLang="de-DE" b="1" dirty="0">
                <a:solidFill>
                  <a:srgbClr val="5F5F5F"/>
                </a:solidFill>
                <a:latin typeface="Calibri" panose="020F0502020204030204" pitchFamily="34" charset="0"/>
                <a:cs typeface="Arial" panose="020B0604020202020204" pitchFamily="34" charset="0"/>
              </a:rPr>
              <a:t>Clamshell  for double wide module: width 173,0 mm, length 212,7, 0 mm w/o handle  </a:t>
            </a:r>
          </a:p>
          <a:p>
            <a:pPr marL="285750" indent="-285750" algn="l">
              <a:buFont typeface="Arial" panose="020B0604020202020204" pitchFamily="34" charset="0"/>
              <a:buChar char="•"/>
            </a:pPr>
            <a:endParaRPr lang="en-US" altLang="de-DE" b="1" dirty="0">
              <a:solidFill>
                <a:srgbClr val="5F5F5F"/>
              </a:solidFill>
              <a:latin typeface="Calibri" panose="020F0502020204030204" pitchFamily="34" charset="0"/>
              <a:cs typeface="Arial" panose="020B0604020202020204" pitchFamily="34" charset="0"/>
            </a:endParaRPr>
          </a:p>
        </p:txBody>
      </p:sp>
      <p:pic>
        <p:nvPicPr>
          <p:cNvPr id="89" name="Picture 5"/>
          <p:cNvPicPr>
            <a:picLocks noChangeAspect="1" noChangeArrowheads="1"/>
          </p:cNvPicPr>
          <p:nvPr/>
        </p:nvPicPr>
        <p:blipFill>
          <a:blip r:embed="rId3">
            <a:extLst>
              <a:ext uri="{28A0092B-C50C-407E-A947-70E740481C1C}">
                <a14:useLocalDpi xmlns:a14="http://schemas.microsoft.com/office/drawing/2010/main" val="0"/>
              </a:ext>
            </a:extLst>
          </a:blip>
          <a:srcRect r="7166"/>
          <a:stretch>
            <a:fillRect/>
          </a:stretch>
        </p:blipFill>
        <p:spPr bwMode="auto">
          <a:xfrm>
            <a:off x="385110" y="3014398"/>
            <a:ext cx="3219151" cy="78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8" descr="IMG_0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583" y="2825615"/>
            <a:ext cx="2456431" cy="195375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874" y="3629695"/>
            <a:ext cx="1991189" cy="208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94" name="Picture 4" descr="untitle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24" r="31" b="-64"/>
          <a:stretch>
            <a:fillRect/>
          </a:stretch>
        </p:blipFill>
        <p:spPr bwMode="auto">
          <a:xfrm>
            <a:off x="6620248" y="4856940"/>
            <a:ext cx="19431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38" y="3931734"/>
            <a:ext cx="2978927" cy="210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platzhalter 2"/>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007147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bwMode="auto">
          <a:xfrm>
            <a:off x="2961563" y="2707810"/>
            <a:ext cx="3667837" cy="130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6600" dirty="0">
                <a:solidFill>
                  <a:srgbClr val="5F5F5F"/>
                </a:solidFill>
                <a:sym typeface="Arial" charset="0"/>
              </a:rPr>
              <a:t>MTCA.4</a:t>
            </a:r>
          </a:p>
          <a:p>
            <a:pPr marL="0" indent="0" algn="l" defTabSz="914400">
              <a:spcBef>
                <a:spcPts val="238"/>
              </a:spcBef>
              <a:buClr>
                <a:schemeClr val="tx1"/>
              </a:buClr>
              <a:buSzPct val="90000"/>
            </a:pPr>
            <a:endParaRPr lang="en-US" sz="2000" dirty="0"/>
          </a:p>
          <a:p>
            <a:pPr marL="0" indent="0" algn="l" defTabSz="914400">
              <a:spcBef>
                <a:spcPts val="238"/>
              </a:spcBef>
              <a:buClr>
                <a:schemeClr val="tx1"/>
              </a:buClr>
              <a:buSzPct val="90000"/>
            </a:pPr>
            <a:endParaRPr lang="en-US" sz="2000" dirty="0">
              <a:solidFill>
                <a:schemeClr val="tx2"/>
              </a:solidFill>
              <a:ea typeface="ヒラギノ角ゴ Pro W3" pitchFamily="1" charset="-128"/>
            </a:endParaRPr>
          </a:p>
        </p:txBody>
      </p:sp>
      <p:sp>
        <p:nvSpPr>
          <p:cNvPr id="3" name="Textplatzhalter 2">
            <a:extLst>
              <a:ext uri="{FF2B5EF4-FFF2-40B4-BE49-F238E27FC236}">
                <a16:creationId xmlns:a16="http://schemas.microsoft.com/office/drawing/2014/main" id="{771DE28D-2378-4AAA-A84D-2F7AFFD8AB62}"/>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22329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8" name="Content Placeholder 1"/>
          <p:cNvSpPr txBox="1">
            <a:spLocks/>
          </p:cNvSpPr>
          <p:nvPr/>
        </p:nvSpPr>
        <p:spPr bwMode="auto">
          <a:xfrm>
            <a:off x="231775" y="981712"/>
            <a:ext cx="7531735" cy="41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None/>
            </a:pPr>
            <a:r>
              <a:rPr lang="en-US" sz="1800" b="1" dirty="0">
                <a:solidFill>
                  <a:schemeClr val="tx1"/>
                </a:solidFill>
                <a:sym typeface="Arial" charset="0"/>
              </a:rPr>
              <a:t>Why were extensions needed to the existing </a:t>
            </a:r>
            <a:r>
              <a:rPr lang="en-US" sz="1800" b="1" dirty="0" err="1">
                <a:solidFill>
                  <a:schemeClr val="tx1"/>
                </a:solidFill>
                <a:sym typeface="Arial" charset="0"/>
              </a:rPr>
              <a:t>MicroTCA</a:t>
            </a:r>
            <a:r>
              <a:rPr lang="en-US" sz="1800" b="1" dirty="0">
                <a:solidFill>
                  <a:schemeClr val="tx1"/>
                </a:solidFill>
                <a:sym typeface="Arial" charset="0"/>
              </a:rPr>
              <a:t> specifications?</a:t>
            </a:r>
            <a:endParaRPr lang="en-US" sz="1800" b="1" dirty="0">
              <a:solidFill>
                <a:schemeClr val="tx1"/>
              </a:solidFill>
            </a:endParaRPr>
          </a:p>
        </p:txBody>
      </p:sp>
      <p:sp>
        <p:nvSpPr>
          <p:cNvPr id="9" name="Content Placeholder 2"/>
          <p:cNvSpPr txBox="1">
            <a:spLocks/>
          </p:cNvSpPr>
          <p:nvPr/>
        </p:nvSpPr>
        <p:spPr bwMode="auto">
          <a:xfrm>
            <a:off x="227886" y="1519934"/>
            <a:ext cx="8668463" cy="4126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spcBef>
                <a:spcPts val="238"/>
              </a:spcBef>
              <a:buClr>
                <a:schemeClr val="tx1"/>
              </a:buClr>
              <a:buSzPct val="90000"/>
              <a:buFont typeface="Arial" charset="0"/>
              <a:buChar char="•"/>
            </a:pPr>
            <a:r>
              <a:rPr lang="en-US" sz="1600" b="1" dirty="0">
                <a:latin typeface="+mj-lt"/>
              </a:rPr>
              <a:t>No Rear Transition Module (RTM) defined for </a:t>
            </a:r>
            <a:r>
              <a:rPr lang="en-US" sz="1600" b="1" dirty="0" err="1">
                <a:latin typeface="+mj-lt"/>
              </a:rPr>
              <a:t>MicroTCA</a:t>
            </a:r>
            <a:endParaRPr lang="en-US" sz="1600" b="1" dirty="0">
              <a:latin typeface="+mj-lt"/>
            </a:endParaRPr>
          </a:p>
          <a:p>
            <a:pPr lvl="1" algn="l" defTabSz="914400">
              <a:spcBef>
                <a:spcPts val="238"/>
              </a:spcBef>
              <a:buClr>
                <a:schemeClr val="tx1"/>
              </a:buClr>
              <a:buSzPct val="90000"/>
              <a:buFont typeface="Arial" charset="0"/>
              <a:buChar char="•"/>
            </a:pPr>
            <a:r>
              <a:rPr lang="en-US" sz="1600" dirty="0">
                <a:latin typeface="+mj-lt"/>
              </a:rPr>
              <a:t>Requirement for a large number of I/O cables. </a:t>
            </a:r>
            <a:br>
              <a:rPr lang="en-US" sz="1600" dirty="0">
                <a:latin typeface="+mj-lt"/>
              </a:rPr>
            </a:br>
            <a:r>
              <a:rPr lang="en-US" sz="1600" dirty="0">
                <a:latin typeface="+mj-lt"/>
              </a:rPr>
              <a:t>It makes sense to connect them to the rear of the chassis </a:t>
            </a:r>
          </a:p>
          <a:p>
            <a:pPr marL="0" indent="0" algn="l" defTabSz="914400">
              <a:spcBef>
                <a:spcPts val="238"/>
              </a:spcBef>
              <a:buClr>
                <a:schemeClr val="tx1"/>
              </a:buClr>
              <a:buSzPct val="90000"/>
            </a:pPr>
            <a:endParaRPr lang="en-US" sz="1600" b="1" dirty="0">
              <a:latin typeface="+mj-lt"/>
            </a:endParaRPr>
          </a:p>
          <a:p>
            <a:pPr marL="0" indent="0" algn="l" defTabSz="914400">
              <a:spcBef>
                <a:spcPts val="238"/>
              </a:spcBef>
              <a:buClr>
                <a:schemeClr val="tx1"/>
              </a:buClr>
              <a:buSzPct val="90000"/>
            </a:pPr>
            <a:br>
              <a:rPr lang="en-US" sz="1600" b="1" dirty="0">
                <a:latin typeface="+mj-lt"/>
              </a:rPr>
            </a:br>
            <a:endParaRPr lang="en-US" sz="1600" b="1" dirty="0">
              <a:latin typeface="+mj-lt"/>
            </a:endParaRPr>
          </a:p>
          <a:p>
            <a:pPr algn="l" defTabSz="914400">
              <a:spcBef>
                <a:spcPts val="238"/>
              </a:spcBef>
              <a:buClr>
                <a:schemeClr val="tx1"/>
              </a:buClr>
              <a:buSzPct val="90000"/>
              <a:buFont typeface="Arial" charset="0"/>
              <a:buChar char="•"/>
            </a:pPr>
            <a:r>
              <a:rPr lang="en-US" sz="1600" b="1" dirty="0">
                <a:latin typeface="+mj-lt"/>
              </a:rPr>
              <a:t>Special clock and trigger topology</a:t>
            </a:r>
          </a:p>
          <a:p>
            <a:pPr lvl="1" algn="l" defTabSz="914400">
              <a:spcBef>
                <a:spcPts val="238"/>
              </a:spcBef>
              <a:buClr>
                <a:schemeClr val="tx1"/>
              </a:buClr>
              <a:buSzPct val="90000"/>
              <a:buFont typeface="Arial" charset="0"/>
              <a:buChar char="•"/>
            </a:pPr>
            <a:r>
              <a:rPr lang="en-US" sz="1600" dirty="0">
                <a:latin typeface="+mj-lt"/>
              </a:rPr>
              <a:t>MicroTCA.0 specifies 3 Clocks and AMC.0 R2.0 specifies 4 Telecom and 1 Fabric Clock on the AMC Module. Physics applications typically need additional Clocks and Triggers</a:t>
            </a:r>
          </a:p>
          <a:p>
            <a:pPr marL="0" indent="0" algn="l" defTabSz="914400">
              <a:spcBef>
                <a:spcPts val="238"/>
              </a:spcBef>
              <a:buClr>
                <a:schemeClr val="tx1"/>
              </a:buClr>
              <a:buSzPct val="90000"/>
            </a:pPr>
            <a:endParaRPr lang="en-US" sz="1600" b="1" dirty="0">
              <a:latin typeface="+mj-lt"/>
            </a:endParaRPr>
          </a:p>
          <a:p>
            <a:pPr marL="0" indent="0" algn="l" defTabSz="914400">
              <a:spcBef>
                <a:spcPts val="238"/>
              </a:spcBef>
              <a:buClr>
                <a:schemeClr val="tx1"/>
              </a:buClr>
              <a:buSzPct val="90000"/>
            </a:pPr>
            <a:br>
              <a:rPr lang="en-US" sz="1600" b="1" dirty="0">
                <a:latin typeface="+mj-lt"/>
              </a:rPr>
            </a:br>
            <a:endParaRPr lang="en-US" sz="1600" b="1" dirty="0">
              <a:latin typeface="+mj-lt"/>
            </a:endParaRPr>
          </a:p>
          <a:p>
            <a:pPr algn="l" defTabSz="914400">
              <a:spcBef>
                <a:spcPts val="238"/>
              </a:spcBef>
              <a:buClr>
                <a:schemeClr val="tx1"/>
              </a:buClr>
              <a:buSzPct val="90000"/>
              <a:buFont typeface="Arial" charset="0"/>
              <a:buChar char="•"/>
            </a:pPr>
            <a:r>
              <a:rPr lang="en-US" sz="1600" b="1" dirty="0">
                <a:latin typeface="+mj-lt"/>
              </a:rPr>
              <a:t>Sophisticated requirements for the clock and trigger accuracy</a:t>
            </a:r>
          </a:p>
          <a:p>
            <a:pPr lvl="1" algn="l" defTabSz="914400">
              <a:spcBef>
                <a:spcPts val="238"/>
              </a:spcBef>
              <a:buClr>
                <a:schemeClr val="tx1"/>
              </a:buClr>
              <a:buSzPct val="90000"/>
              <a:buFont typeface="Arial" charset="0"/>
              <a:buChar char="•"/>
            </a:pPr>
            <a:r>
              <a:rPr lang="en-US" sz="1600" dirty="0" err="1">
                <a:latin typeface="+mj-lt"/>
              </a:rPr>
              <a:t>MicroTCA</a:t>
            </a:r>
            <a:r>
              <a:rPr lang="en-US" sz="1600" dirty="0">
                <a:latin typeface="+mj-lt"/>
              </a:rPr>
              <a:t> / AMC defines typical telecom clock signals corresponding to </a:t>
            </a:r>
            <a:r>
              <a:rPr lang="en-US" sz="1600" dirty="0" err="1">
                <a:latin typeface="+mj-lt"/>
              </a:rPr>
              <a:t>PCIe</a:t>
            </a:r>
            <a:r>
              <a:rPr lang="en-US" sz="1600" dirty="0">
                <a:latin typeface="+mj-lt"/>
              </a:rPr>
              <a:t> values. Trigger signals are not specified</a:t>
            </a:r>
          </a:p>
          <a:p>
            <a:pPr marL="0" indent="0" algn="l" defTabSz="914400">
              <a:spcBef>
                <a:spcPts val="238"/>
              </a:spcBef>
              <a:buClr>
                <a:schemeClr val="tx1"/>
              </a:buClr>
              <a:buSzPct val="90000"/>
            </a:pPr>
            <a:endParaRPr lang="en-US" sz="2000" dirty="0">
              <a:solidFill>
                <a:schemeClr val="tx2"/>
              </a:solidFill>
              <a:ea typeface="ヒラギノ角ゴ Pro W3" pitchFamily="1" charset="-128"/>
            </a:endParaRPr>
          </a:p>
        </p:txBody>
      </p:sp>
      <p:sp>
        <p:nvSpPr>
          <p:cNvPr id="5" name="Textplatzhalter 2">
            <a:extLst>
              <a:ext uri="{FF2B5EF4-FFF2-40B4-BE49-F238E27FC236}">
                <a16:creationId xmlns:a16="http://schemas.microsoft.com/office/drawing/2014/main" id="{735602B5-7CE8-4401-81A0-E6FAE835DCA9}"/>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225278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039186" y="235982"/>
            <a:ext cx="3230880" cy="617934"/>
          </a:xfrm>
        </p:spPr>
        <p:txBody>
          <a:bodyPr/>
          <a:lstStyle/>
          <a:p>
            <a:r>
              <a:rPr lang="en-US" kern="1200" cap="none" dirty="0">
                <a:solidFill>
                  <a:srgbClr val="4C4C4C"/>
                </a:solidFill>
                <a:latin typeface="Calibri" pitchFamily="34" charset="0"/>
                <a:ea typeface="ＭＳ Ｐゴシック" pitchFamily="34" charset="-128"/>
                <a:cs typeface="+mn-cs"/>
              </a:rPr>
              <a:t>What is </a:t>
            </a:r>
            <a:r>
              <a:rPr lang="en-US" kern="1200" cap="none" dirty="0" err="1">
                <a:solidFill>
                  <a:srgbClr val="4C4C4C"/>
                </a:solidFill>
                <a:latin typeface="Calibri" pitchFamily="34" charset="0"/>
                <a:ea typeface="ＭＳ Ｐゴシック" pitchFamily="34" charset="-128"/>
                <a:cs typeface="+mn-cs"/>
              </a:rPr>
              <a:t>xTCA</a:t>
            </a:r>
            <a:r>
              <a:rPr lang="en-US" kern="1200" cap="none" dirty="0">
                <a:solidFill>
                  <a:srgbClr val="4C4C4C"/>
                </a:solidFill>
                <a:latin typeface="Calibri" pitchFamily="34" charset="0"/>
                <a:ea typeface="ＭＳ Ｐゴシック" pitchFamily="34" charset="-128"/>
                <a:cs typeface="+mn-cs"/>
              </a:rPr>
              <a:t>?</a:t>
            </a:r>
            <a:endParaRPr lang="de-DE" kern="1200" cap="none" dirty="0">
              <a:solidFill>
                <a:srgbClr val="4C4C4C"/>
              </a:solidFill>
              <a:latin typeface="Calibri" pitchFamily="34" charset="0"/>
              <a:ea typeface="ＭＳ Ｐゴシック" pitchFamily="34" charset="-128"/>
              <a:cs typeface="+mn-cs"/>
            </a:endParaRPr>
          </a:p>
        </p:txBody>
      </p:sp>
      <p:sp>
        <p:nvSpPr>
          <p:cNvPr id="3" name="Foliennummernplatzhalter 2"/>
          <p:cNvSpPr>
            <a:spLocks noGrp="1"/>
          </p:cNvSpPr>
          <p:nvPr>
            <p:ph type="sldNum" sz="quarter" idx="11"/>
          </p:nvPr>
        </p:nvSpPr>
        <p:spPr/>
        <p:txBody>
          <a:bodyPr/>
          <a:lstStyle/>
          <a:p>
            <a:fld id="{5B85605A-12CD-48A9-A46B-AC6A8C005C04}" type="slidenum">
              <a:rPr lang="en-US" smtClean="0"/>
              <a:pPr/>
              <a:t>3</a:t>
            </a:fld>
            <a:endParaRPr lang="en-US"/>
          </a:p>
        </p:txBody>
      </p:sp>
      <p:sp>
        <p:nvSpPr>
          <p:cNvPr id="6" name="Rectangle 2"/>
          <p:cNvSpPr txBox="1">
            <a:spLocks noChangeArrowheads="1"/>
          </p:cNvSpPr>
          <p:nvPr/>
        </p:nvSpPr>
        <p:spPr bwMode="auto">
          <a:xfrm>
            <a:off x="786130" y="3301999"/>
            <a:ext cx="190246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457200" rtl="0" eaLnBrk="1" fontAlgn="base" hangingPunct="1">
              <a:lnSpc>
                <a:spcPts val="2025"/>
              </a:lnSpc>
              <a:spcBef>
                <a:spcPct val="0"/>
              </a:spcBef>
              <a:spcAft>
                <a:spcPct val="0"/>
              </a:spcAft>
              <a:defRPr sz="3200">
                <a:solidFill>
                  <a:schemeClr val="tx2"/>
                </a:solidFill>
                <a:latin typeface="+mj-lt"/>
                <a:ea typeface="+mj-ea"/>
                <a:cs typeface="+mj-cs"/>
              </a:defRPr>
            </a:lvl1pPr>
            <a:lvl2pPr algn="l" defTabSz="457200" rtl="0" eaLnBrk="1" fontAlgn="base" hangingPunct="1">
              <a:lnSpc>
                <a:spcPts val="2025"/>
              </a:lnSpc>
              <a:spcBef>
                <a:spcPct val="0"/>
              </a:spcBef>
              <a:spcAft>
                <a:spcPct val="0"/>
              </a:spcAft>
              <a:defRPr sz="3200">
                <a:solidFill>
                  <a:schemeClr val="tx2"/>
                </a:solidFill>
                <a:latin typeface="Calibri" pitchFamily="34" charset="0"/>
                <a:ea typeface="ＭＳ Ｐゴシック" pitchFamily="34" charset="-128"/>
              </a:defRPr>
            </a:lvl2pPr>
            <a:lvl3pPr algn="l" defTabSz="457200" rtl="0" eaLnBrk="1" fontAlgn="base" hangingPunct="1">
              <a:lnSpc>
                <a:spcPts val="2025"/>
              </a:lnSpc>
              <a:spcBef>
                <a:spcPct val="0"/>
              </a:spcBef>
              <a:spcAft>
                <a:spcPct val="0"/>
              </a:spcAft>
              <a:defRPr sz="3200">
                <a:solidFill>
                  <a:schemeClr val="tx2"/>
                </a:solidFill>
                <a:latin typeface="Calibri" pitchFamily="34" charset="0"/>
                <a:ea typeface="ＭＳ Ｐゴシック" pitchFamily="34" charset="-128"/>
              </a:defRPr>
            </a:lvl3pPr>
            <a:lvl4pPr algn="l" defTabSz="457200" rtl="0" eaLnBrk="1" fontAlgn="base" hangingPunct="1">
              <a:lnSpc>
                <a:spcPts val="2025"/>
              </a:lnSpc>
              <a:spcBef>
                <a:spcPct val="0"/>
              </a:spcBef>
              <a:spcAft>
                <a:spcPct val="0"/>
              </a:spcAft>
              <a:defRPr sz="3200">
                <a:solidFill>
                  <a:schemeClr val="tx2"/>
                </a:solidFill>
                <a:latin typeface="Calibri" pitchFamily="34" charset="0"/>
                <a:ea typeface="ＭＳ Ｐゴシック" pitchFamily="34" charset="-128"/>
              </a:defRPr>
            </a:lvl4pPr>
            <a:lvl5pPr algn="l" defTabSz="457200" rtl="0" eaLnBrk="1" fontAlgn="base" hangingPunct="1">
              <a:lnSpc>
                <a:spcPts val="2025"/>
              </a:lnSpc>
              <a:spcBef>
                <a:spcPct val="0"/>
              </a:spcBef>
              <a:spcAft>
                <a:spcPct val="0"/>
              </a:spcAft>
              <a:defRPr sz="3200">
                <a:solidFill>
                  <a:schemeClr val="tx2"/>
                </a:solidFill>
                <a:latin typeface="Calibri" pitchFamily="34" charset="0"/>
                <a:ea typeface="ＭＳ Ｐゴシック" pitchFamily="34" charset="-128"/>
              </a:defRPr>
            </a:lvl5pPr>
            <a:lvl6pPr marL="457200" algn="l" defTabSz="457200" rtl="0" eaLnBrk="1" fontAlgn="base" hangingPunct="1">
              <a:lnSpc>
                <a:spcPts val="2025"/>
              </a:lnSpc>
              <a:spcBef>
                <a:spcPct val="0"/>
              </a:spcBef>
              <a:spcAft>
                <a:spcPct val="0"/>
              </a:spcAft>
              <a:defRPr sz="3200">
                <a:solidFill>
                  <a:schemeClr val="tx2"/>
                </a:solidFill>
                <a:latin typeface="Calibri" pitchFamily="34" charset="0"/>
                <a:ea typeface="ＭＳ Ｐゴシック" pitchFamily="34" charset="-128"/>
              </a:defRPr>
            </a:lvl6pPr>
            <a:lvl7pPr marL="914400" algn="l" defTabSz="457200" rtl="0" eaLnBrk="1" fontAlgn="base" hangingPunct="1">
              <a:lnSpc>
                <a:spcPts val="2025"/>
              </a:lnSpc>
              <a:spcBef>
                <a:spcPct val="0"/>
              </a:spcBef>
              <a:spcAft>
                <a:spcPct val="0"/>
              </a:spcAft>
              <a:defRPr sz="3200">
                <a:solidFill>
                  <a:schemeClr val="tx2"/>
                </a:solidFill>
                <a:latin typeface="Calibri" pitchFamily="34" charset="0"/>
                <a:ea typeface="ＭＳ Ｐゴシック" pitchFamily="34" charset="-128"/>
              </a:defRPr>
            </a:lvl7pPr>
            <a:lvl8pPr marL="1371600" algn="l" defTabSz="457200" rtl="0" eaLnBrk="1" fontAlgn="base" hangingPunct="1">
              <a:lnSpc>
                <a:spcPts val="2025"/>
              </a:lnSpc>
              <a:spcBef>
                <a:spcPct val="0"/>
              </a:spcBef>
              <a:spcAft>
                <a:spcPct val="0"/>
              </a:spcAft>
              <a:defRPr sz="3200">
                <a:solidFill>
                  <a:schemeClr val="tx2"/>
                </a:solidFill>
                <a:latin typeface="Calibri" pitchFamily="34" charset="0"/>
                <a:ea typeface="ＭＳ Ｐゴシック" pitchFamily="34" charset="-128"/>
              </a:defRPr>
            </a:lvl8pPr>
            <a:lvl9pPr marL="1828800" algn="l" defTabSz="457200" rtl="0" eaLnBrk="1" fontAlgn="base" hangingPunct="1">
              <a:lnSpc>
                <a:spcPts val="2025"/>
              </a:lnSpc>
              <a:spcBef>
                <a:spcPct val="0"/>
              </a:spcBef>
              <a:spcAft>
                <a:spcPct val="0"/>
              </a:spcAft>
              <a:defRPr sz="3200">
                <a:solidFill>
                  <a:schemeClr val="tx2"/>
                </a:solidFill>
                <a:latin typeface="Calibri" pitchFamily="34" charset="0"/>
                <a:ea typeface="ＭＳ Ｐゴシック" pitchFamily="34" charset="-128"/>
              </a:defRPr>
            </a:lvl9pPr>
          </a:lstStyle>
          <a:p>
            <a:pPr>
              <a:lnSpc>
                <a:spcPct val="100000"/>
              </a:lnSpc>
            </a:pPr>
            <a:r>
              <a:rPr lang="en-US" sz="2400" dirty="0">
                <a:solidFill>
                  <a:srgbClr val="FF0000"/>
                </a:solidFill>
              </a:rPr>
              <a:t>A</a:t>
            </a:r>
            <a:r>
              <a:rPr lang="en-US" sz="2400" dirty="0">
                <a:solidFill>
                  <a:schemeClr val="tx1"/>
                </a:solidFill>
              </a:rPr>
              <a:t>dvanced</a:t>
            </a:r>
            <a:br>
              <a:rPr lang="en-US" sz="2400" dirty="0">
                <a:solidFill>
                  <a:schemeClr val="tx1"/>
                </a:solidFill>
              </a:rPr>
            </a:br>
            <a:r>
              <a:rPr lang="en-US" sz="2400" dirty="0">
                <a:solidFill>
                  <a:srgbClr val="FF0000"/>
                </a:solidFill>
              </a:rPr>
              <a:t>T</a:t>
            </a:r>
            <a:r>
              <a:rPr lang="en-US" sz="2400" dirty="0">
                <a:solidFill>
                  <a:schemeClr val="tx1"/>
                </a:solidFill>
              </a:rPr>
              <a:t>elecom </a:t>
            </a:r>
            <a:br>
              <a:rPr lang="en-US" sz="2400" dirty="0">
                <a:solidFill>
                  <a:schemeClr val="tx1"/>
                </a:solidFill>
              </a:rPr>
            </a:br>
            <a:r>
              <a:rPr lang="en-US" sz="2400" dirty="0">
                <a:solidFill>
                  <a:srgbClr val="FF0000"/>
                </a:solidFill>
              </a:rPr>
              <a:t>C</a:t>
            </a:r>
            <a:r>
              <a:rPr lang="en-US" sz="2400" dirty="0">
                <a:solidFill>
                  <a:schemeClr val="tx1"/>
                </a:solidFill>
              </a:rPr>
              <a:t>omputing</a:t>
            </a:r>
            <a:br>
              <a:rPr lang="en-US" sz="2400" dirty="0">
                <a:solidFill>
                  <a:schemeClr val="tx1"/>
                </a:solidFill>
              </a:rPr>
            </a:br>
            <a:r>
              <a:rPr lang="en-US" sz="2400" dirty="0">
                <a:solidFill>
                  <a:srgbClr val="FF0000"/>
                </a:solidFill>
              </a:rPr>
              <a:t>A</a:t>
            </a:r>
            <a:r>
              <a:rPr lang="en-US" sz="2400" dirty="0">
                <a:solidFill>
                  <a:schemeClr val="tx1"/>
                </a:solidFill>
              </a:rPr>
              <a:t>rchitecture</a:t>
            </a:r>
          </a:p>
        </p:txBody>
      </p:sp>
      <p:sp>
        <p:nvSpPr>
          <p:cNvPr id="7" name="Rectangle 2"/>
          <p:cNvSpPr txBox="1">
            <a:spLocks noChangeArrowheads="1"/>
          </p:cNvSpPr>
          <p:nvPr/>
        </p:nvSpPr>
        <p:spPr bwMode="auto">
          <a:xfrm>
            <a:off x="3253740" y="1143000"/>
            <a:ext cx="2286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5717" bIns="3810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4800" b="1" dirty="0" err="1">
                <a:solidFill>
                  <a:srgbClr val="FF0000"/>
                </a:solidFill>
                <a:sym typeface="Arial" charset="0"/>
              </a:rPr>
              <a:t>x</a:t>
            </a:r>
            <a:r>
              <a:rPr lang="en-US" sz="4800" b="1" dirty="0" err="1">
                <a:sym typeface="Arial" charset="0"/>
              </a:rPr>
              <a:t>TCA</a:t>
            </a:r>
            <a:endParaRPr lang="en-US" sz="4800" b="1" dirty="0">
              <a:sym typeface="Arial" charset="0"/>
            </a:endParaRPr>
          </a:p>
        </p:txBody>
      </p:sp>
      <p:sp>
        <p:nvSpPr>
          <p:cNvPr id="8" name="Rectangle 2"/>
          <p:cNvSpPr txBox="1">
            <a:spLocks noChangeArrowheads="1"/>
          </p:cNvSpPr>
          <p:nvPr/>
        </p:nvSpPr>
        <p:spPr bwMode="auto">
          <a:xfrm>
            <a:off x="281940" y="2446020"/>
            <a:ext cx="2286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5717" bIns="3810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4400" dirty="0">
                <a:solidFill>
                  <a:srgbClr val="FF0000"/>
                </a:solidFill>
                <a:sym typeface="Arial" charset="0"/>
              </a:rPr>
              <a:t>A</a:t>
            </a:r>
            <a:r>
              <a:rPr lang="en-US" sz="4400" dirty="0">
                <a:sym typeface="Arial" charset="0"/>
              </a:rPr>
              <a:t>TCA</a:t>
            </a:r>
          </a:p>
        </p:txBody>
      </p:sp>
      <p:sp>
        <p:nvSpPr>
          <p:cNvPr id="10" name="Rectangle 2"/>
          <p:cNvSpPr txBox="1">
            <a:spLocks noChangeArrowheads="1"/>
          </p:cNvSpPr>
          <p:nvPr/>
        </p:nvSpPr>
        <p:spPr bwMode="auto">
          <a:xfrm>
            <a:off x="6530340" y="2438400"/>
            <a:ext cx="2286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5717" bIns="3810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4400" dirty="0">
                <a:solidFill>
                  <a:srgbClr val="FF0000"/>
                </a:solidFill>
                <a:sym typeface="Arial" charset="0"/>
              </a:rPr>
              <a:t>M</a:t>
            </a:r>
            <a:r>
              <a:rPr lang="en-US" sz="4400" dirty="0">
                <a:sym typeface="Arial" charset="0"/>
              </a:rPr>
              <a:t>TCA</a:t>
            </a:r>
          </a:p>
        </p:txBody>
      </p:sp>
      <p:sp>
        <p:nvSpPr>
          <p:cNvPr id="11" name="Rectangle 2"/>
          <p:cNvSpPr txBox="1">
            <a:spLocks noChangeArrowheads="1"/>
          </p:cNvSpPr>
          <p:nvPr/>
        </p:nvSpPr>
        <p:spPr bwMode="auto">
          <a:xfrm>
            <a:off x="6962141" y="3429000"/>
            <a:ext cx="1921509"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5717" bIns="3810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a:r>
              <a:rPr lang="en-US" sz="2400" dirty="0">
                <a:solidFill>
                  <a:srgbClr val="FF0000"/>
                </a:solidFill>
                <a:sym typeface="Arial" charset="0"/>
              </a:rPr>
              <a:t>M</a:t>
            </a:r>
            <a:r>
              <a:rPr lang="en-US" sz="2400" dirty="0">
                <a:sym typeface="Arial" charset="0"/>
              </a:rPr>
              <a:t>icro</a:t>
            </a:r>
            <a:br>
              <a:rPr lang="en-US" sz="2400" dirty="0">
                <a:sym typeface="Arial" charset="0"/>
              </a:rPr>
            </a:br>
            <a:r>
              <a:rPr lang="en-US" sz="2400" dirty="0">
                <a:solidFill>
                  <a:srgbClr val="FF0000"/>
                </a:solidFill>
                <a:sym typeface="Arial" charset="0"/>
              </a:rPr>
              <a:t>T</a:t>
            </a:r>
            <a:r>
              <a:rPr lang="en-US" sz="2400" dirty="0">
                <a:sym typeface="Arial" charset="0"/>
              </a:rPr>
              <a:t>elecom </a:t>
            </a:r>
            <a:br>
              <a:rPr lang="en-US" sz="2400" dirty="0">
                <a:sym typeface="Arial" charset="0"/>
              </a:rPr>
            </a:br>
            <a:r>
              <a:rPr lang="en-US" sz="2400" dirty="0">
                <a:solidFill>
                  <a:srgbClr val="FF0000"/>
                </a:solidFill>
                <a:sym typeface="Arial" charset="0"/>
              </a:rPr>
              <a:t>C</a:t>
            </a:r>
            <a:r>
              <a:rPr lang="en-US" sz="2400" dirty="0">
                <a:sym typeface="Arial" charset="0"/>
              </a:rPr>
              <a:t>omputing</a:t>
            </a:r>
            <a:br>
              <a:rPr lang="en-US" sz="2400" dirty="0">
                <a:sym typeface="Arial" charset="0"/>
              </a:rPr>
            </a:br>
            <a:r>
              <a:rPr lang="en-US" sz="2400" dirty="0">
                <a:solidFill>
                  <a:srgbClr val="FF0000"/>
                </a:solidFill>
                <a:sym typeface="Arial" charset="0"/>
              </a:rPr>
              <a:t>A</a:t>
            </a:r>
            <a:r>
              <a:rPr lang="en-US" sz="2400" dirty="0">
                <a:sym typeface="Arial" charset="0"/>
              </a:rPr>
              <a:t>rchitecture</a:t>
            </a:r>
          </a:p>
        </p:txBody>
      </p:sp>
      <p:sp>
        <p:nvSpPr>
          <p:cNvPr id="12" name="Rectangle 2"/>
          <p:cNvSpPr txBox="1">
            <a:spLocks noChangeArrowheads="1"/>
          </p:cNvSpPr>
          <p:nvPr/>
        </p:nvSpPr>
        <p:spPr bwMode="auto">
          <a:xfrm>
            <a:off x="3406140" y="3429000"/>
            <a:ext cx="2286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5717" bIns="3810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4400" dirty="0">
                <a:sym typeface="Arial" charset="0"/>
              </a:rPr>
              <a:t>AMC</a:t>
            </a:r>
          </a:p>
        </p:txBody>
      </p:sp>
      <p:sp>
        <p:nvSpPr>
          <p:cNvPr id="13" name="Rectangle 2"/>
          <p:cNvSpPr txBox="1">
            <a:spLocks noChangeArrowheads="1"/>
          </p:cNvSpPr>
          <p:nvPr/>
        </p:nvSpPr>
        <p:spPr bwMode="auto">
          <a:xfrm>
            <a:off x="3928428" y="4235450"/>
            <a:ext cx="2057400"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5717" bIns="3810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a:r>
              <a:rPr lang="en-US" sz="2400" dirty="0">
                <a:solidFill>
                  <a:srgbClr val="FF0000"/>
                </a:solidFill>
                <a:sym typeface="Arial" charset="0"/>
              </a:rPr>
              <a:t>A</a:t>
            </a:r>
            <a:r>
              <a:rPr lang="en-US" sz="2400" dirty="0">
                <a:sym typeface="Arial" charset="0"/>
              </a:rPr>
              <a:t>dvanced</a:t>
            </a:r>
          </a:p>
          <a:p>
            <a:pPr algn="l"/>
            <a:r>
              <a:rPr lang="en-US" sz="2400" dirty="0">
                <a:solidFill>
                  <a:srgbClr val="FF0000"/>
                </a:solidFill>
                <a:sym typeface="Arial" charset="0"/>
              </a:rPr>
              <a:t>M</a:t>
            </a:r>
            <a:r>
              <a:rPr lang="en-US" sz="2400" dirty="0">
                <a:sym typeface="Arial" charset="0"/>
              </a:rPr>
              <a:t>ezzanine</a:t>
            </a:r>
          </a:p>
          <a:p>
            <a:pPr algn="l"/>
            <a:r>
              <a:rPr lang="en-US" sz="2400" dirty="0">
                <a:solidFill>
                  <a:srgbClr val="FF0000"/>
                </a:solidFill>
                <a:sym typeface="Arial" charset="0"/>
              </a:rPr>
              <a:t>C</a:t>
            </a:r>
            <a:r>
              <a:rPr lang="en-US" sz="2400" dirty="0">
                <a:sym typeface="Arial" charset="0"/>
              </a:rPr>
              <a:t>ard</a:t>
            </a:r>
          </a:p>
        </p:txBody>
      </p:sp>
      <p:sp>
        <p:nvSpPr>
          <p:cNvPr id="14" name="Pfeil nach rechts 13"/>
          <p:cNvSpPr/>
          <p:nvPr/>
        </p:nvSpPr>
        <p:spPr bwMode="auto">
          <a:xfrm rot="8489858">
            <a:off x="2282968" y="2194603"/>
            <a:ext cx="1001897" cy="249910"/>
          </a:xfrm>
          <a:prstGeom prst="rightArrow">
            <a:avLst/>
          </a:prstGeom>
          <a:solidFill>
            <a:schemeClr val="bg1">
              <a:lumMod val="6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5" name="Pfeil nach links und rechts 14"/>
          <p:cNvSpPr/>
          <p:nvPr/>
        </p:nvSpPr>
        <p:spPr bwMode="auto">
          <a:xfrm>
            <a:off x="2504440" y="3765550"/>
            <a:ext cx="1091610" cy="247650"/>
          </a:xfrm>
          <a:prstGeom prst="leftRightArrow">
            <a:avLst/>
          </a:prstGeom>
          <a:solidFill>
            <a:schemeClr val="bg1">
              <a:lumMod val="7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6" name="Pfeil nach rechts 15"/>
          <p:cNvSpPr/>
          <p:nvPr/>
        </p:nvSpPr>
        <p:spPr bwMode="auto">
          <a:xfrm rot="2157447">
            <a:off x="5517658" y="2176996"/>
            <a:ext cx="1001897" cy="249910"/>
          </a:xfrm>
          <a:prstGeom prst="rightArrow">
            <a:avLst/>
          </a:prstGeom>
          <a:solidFill>
            <a:schemeClr val="bg1">
              <a:lumMod val="6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7" name="Pfeil nach links und rechts 16"/>
          <p:cNvSpPr/>
          <p:nvPr/>
        </p:nvSpPr>
        <p:spPr bwMode="auto">
          <a:xfrm>
            <a:off x="5472801" y="3806825"/>
            <a:ext cx="1091610" cy="247650"/>
          </a:xfrm>
          <a:prstGeom prst="leftRightArrow">
            <a:avLst/>
          </a:prstGeom>
          <a:solidFill>
            <a:schemeClr val="bg1">
              <a:lumMod val="75000"/>
            </a:schemeClr>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8" name="Textplatzhalter 2">
            <a:extLst>
              <a:ext uri="{FF2B5EF4-FFF2-40B4-BE49-F238E27FC236}">
                <a16:creationId xmlns:a16="http://schemas.microsoft.com/office/drawing/2014/main" id="{D983B56B-4EFA-41E8-99DF-F414FB526E99}"/>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7369678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bwMode="auto">
          <a:xfrm>
            <a:off x="380286" y="1443733"/>
            <a:ext cx="8668463" cy="468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spcBef>
                <a:spcPts val="238"/>
              </a:spcBef>
              <a:buClr>
                <a:schemeClr val="tx1"/>
              </a:buClr>
              <a:buSzPct val="90000"/>
              <a:buFont typeface="Arial" charset="0"/>
              <a:buChar char="•"/>
            </a:pPr>
            <a:r>
              <a:rPr lang="en-US" sz="1600" b="1" dirty="0">
                <a:latin typeface="+mj-lt"/>
              </a:rPr>
              <a:t>AMC Module size: Double, Mid-size</a:t>
            </a:r>
          </a:p>
          <a:p>
            <a:pPr lvl="1" algn="l" defTabSz="914400">
              <a:spcBef>
                <a:spcPts val="238"/>
              </a:spcBef>
              <a:buClr>
                <a:schemeClr val="tx1"/>
              </a:buClr>
              <a:buSzPct val="90000"/>
              <a:buFont typeface="Arial" charset="0"/>
              <a:buChar char="•"/>
            </a:pPr>
            <a:r>
              <a:rPr lang="en-US" sz="1600" dirty="0">
                <a:latin typeface="+mj-lt"/>
              </a:rPr>
              <a:t>Allows for the max number of 12 AMCs in a 19” wide shelf</a:t>
            </a:r>
          </a:p>
          <a:p>
            <a:pPr algn="l" defTabSz="914400">
              <a:spcBef>
                <a:spcPts val="238"/>
              </a:spcBef>
              <a:buClr>
                <a:schemeClr val="tx1"/>
              </a:buClr>
              <a:buSzPct val="90000"/>
              <a:buFont typeface="Arial" charset="0"/>
              <a:buChar char="•"/>
            </a:pPr>
            <a:endParaRPr lang="en-US" sz="1600" b="1" dirty="0">
              <a:latin typeface="+mj-lt"/>
            </a:endParaRPr>
          </a:p>
          <a:p>
            <a:pPr algn="l" defTabSz="914400">
              <a:spcBef>
                <a:spcPts val="238"/>
              </a:spcBef>
              <a:buClr>
                <a:schemeClr val="tx1"/>
              </a:buClr>
              <a:buSzPct val="90000"/>
              <a:buFont typeface="Arial" charset="0"/>
              <a:buChar char="•"/>
            </a:pPr>
            <a:r>
              <a:rPr lang="en-US" sz="1600" b="1" dirty="0">
                <a:latin typeface="+mj-lt"/>
              </a:rPr>
              <a:t>Large </a:t>
            </a:r>
            <a:r>
              <a:rPr lang="en-US" sz="1600" b="1" dirty="0" err="1">
                <a:latin typeface="+mj-lt"/>
              </a:rPr>
              <a:t>MicroRTM</a:t>
            </a:r>
            <a:r>
              <a:rPr lang="en-US" sz="1600" b="1" dirty="0">
                <a:latin typeface="+mj-lt"/>
              </a:rPr>
              <a:t> real estate</a:t>
            </a:r>
          </a:p>
          <a:p>
            <a:pPr lvl="1" algn="l" defTabSz="914400">
              <a:spcBef>
                <a:spcPts val="238"/>
              </a:spcBef>
              <a:buClr>
                <a:schemeClr val="tx1"/>
              </a:buClr>
              <a:buSzPct val="90000"/>
              <a:buFont typeface="Arial" charset="0"/>
              <a:buChar char="•"/>
            </a:pPr>
            <a:r>
              <a:rPr lang="en-US" sz="1600" dirty="0" err="1">
                <a:latin typeface="+mj-lt"/>
              </a:rPr>
              <a:t>MicroRTM</a:t>
            </a:r>
            <a:r>
              <a:rPr lang="en-US" sz="1600" dirty="0">
                <a:latin typeface="+mj-lt"/>
              </a:rPr>
              <a:t> size approximately the size of the AMC (doubles depth of existing MTCA chassis)</a:t>
            </a:r>
          </a:p>
          <a:p>
            <a:pPr algn="l" defTabSz="914400">
              <a:spcBef>
                <a:spcPts val="238"/>
              </a:spcBef>
              <a:buClr>
                <a:schemeClr val="tx1"/>
              </a:buClr>
              <a:buSzPct val="90000"/>
              <a:buFont typeface="Arial" charset="0"/>
              <a:buChar char="•"/>
            </a:pPr>
            <a:endParaRPr lang="en-US" sz="1600" b="1" dirty="0">
              <a:latin typeface="+mj-lt"/>
            </a:endParaRPr>
          </a:p>
          <a:p>
            <a:pPr algn="l" defTabSz="914400">
              <a:spcBef>
                <a:spcPts val="238"/>
              </a:spcBef>
              <a:buClr>
                <a:schemeClr val="tx1"/>
              </a:buClr>
              <a:buSzPct val="90000"/>
              <a:buFont typeface="Arial" charset="0"/>
              <a:buChar char="•"/>
            </a:pPr>
            <a:r>
              <a:rPr lang="en-US" sz="1600" b="1" dirty="0">
                <a:latin typeface="+mj-lt"/>
              </a:rPr>
              <a:t>Use front panel mechanics based on Rugged </a:t>
            </a:r>
            <a:r>
              <a:rPr lang="en-US" sz="1600" b="1" dirty="0" err="1">
                <a:latin typeface="+mj-lt"/>
              </a:rPr>
              <a:t>MicroTCA</a:t>
            </a:r>
            <a:r>
              <a:rPr lang="en-US" sz="1600" b="1" dirty="0">
                <a:latin typeface="+mj-lt"/>
              </a:rPr>
              <a:t> (MTCA.1)</a:t>
            </a:r>
          </a:p>
          <a:p>
            <a:pPr lvl="1" algn="l" defTabSz="914400">
              <a:spcBef>
                <a:spcPts val="238"/>
              </a:spcBef>
              <a:buClr>
                <a:schemeClr val="tx1"/>
              </a:buClr>
              <a:buSzPct val="90000"/>
              <a:buFont typeface="Arial" charset="0"/>
              <a:buChar char="•"/>
            </a:pPr>
            <a:r>
              <a:rPr lang="en-US" sz="1600" dirty="0">
                <a:latin typeface="+mj-lt"/>
              </a:rPr>
              <a:t>Need to mechanically attach a module to avoid it being pushed-out by the corresponding module</a:t>
            </a:r>
          </a:p>
          <a:p>
            <a:pPr lvl="1" algn="l" defTabSz="914400">
              <a:spcBef>
                <a:spcPts val="238"/>
              </a:spcBef>
              <a:buClr>
                <a:schemeClr val="tx1"/>
              </a:buClr>
              <a:buSzPct val="90000"/>
              <a:buFont typeface="Arial" charset="0"/>
              <a:buChar char="•"/>
            </a:pPr>
            <a:r>
              <a:rPr lang="en-US" sz="1600" dirty="0">
                <a:latin typeface="+mj-lt"/>
              </a:rPr>
              <a:t>Use Rugged MicroTCA retention device </a:t>
            </a:r>
          </a:p>
          <a:p>
            <a:pPr algn="l" defTabSz="914400">
              <a:spcBef>
                <a:spcPts val="238"/>
              </a:spcBef>
              <a:buClr>
                <a:schemeClr val="tx1"/>
              </a:buClr>
              <a:buSzPct val="90000"/>
              <a:buFont typeface="Arial" charset="0"/>
              <a:buChar char="•"/>
            </a:pPr>
            <a:endParaRPr lang="en-US" sz="1600" b="1" dirty="0">
              <a:latin typeface="+mj-lt"/>
            </a:endParaRPr>
          </a:p>
          <a:p>
            <a:pPr algn="l" defTabSz="914400">
              <a:spcBef>
                <a:spcPts val="238"/>
              </a:spcBef>
              <a:buClr>
                <a:schemeClr val="tx1"/>
              </a:buClr>
              <a:buSzPct val="90000"/>
              <a:buFont typeface="Arial" charset="0"/>
              <a:buChar char="•"/>
            </a:pPr>
            <a:r>
              <a:rPr lang="en-US" sz="1600" b="1" dirty="0">
                <a:latin typeface="+mj-lt"/>
              </a:rPr>
              <a:t>Reuse existing AMC front panels for the </a:t>
            </a:r>
            <a:r>
              <a:rPr lang="en-US" sz="1600" b="1" dirty="0" err="1">
                <a:latin typeface="+mj-lt"/>
              </a:rPr>
              <a:t>MicroRTM</a:t>
            </a:r>
            <a:endParaRPr lang="en-US" sz="1600" b="1" dirty="0">
              <a:latin typeface="+mj-lt"/>
            </a:endParaRPr>
          </a:p>
          <a:p>
            <a:pPr algn="l" defTabSz="914400">
              <a:spcBef>
                <a:spcPts val="238"/>
              </a:spcBef>
              <a:buClr>
                <a:schemeClr val="tx1"/>
              </a:buClr>
              <a:buSzPct val="90000"/>
              <a:buFont typeface="Arial" charset="0"/>
              <a:buChar char="•"/>
            </a:pPr>
            <a:r>
              <a:rPr lang="en-US" sz="1600" b="1" dirty="0">
                <a:latin typeface="+mj-lt"/>
              </a:rPr>
              <a:t>Allowing mounting of mezzanine modules on the rear of the backplane</a:t>
            </a:r>
          </a:p>
          <a:p>
            <a:pPr algn="l" defTabSz="914400">
              <a:spcBef>
                <a:spcPts val="238"/>
              </a:spcBef>
              <a:buClr>
                <a:schemeClr val="tx1"/>
              </a:buClr>
              <a:buSzPct val="90000"/>
              <a:buFont typeface="Arial" charset="0"/>
              <a:buChar char="•"/>
            </a:pPr>
            <a:r>
              <a:rPr lang="en-US" sz="1600" b="1" dirty="0">
                <a:latin typeface="+mj-lt"/>
              </a:rPr>
              <a:t>Optional zone 3 backplane</a:t>
            </a:r>
          </a:p>
          <a:p>
            <a:pPr algn="l" defTabSz="914400">
              <a:spcBef>
                <a:spcPts val="238"/>
              </a:spcBef>
              <a:buClr>
                <a:schemeClr val="tx1"/>
              </a:buClr>
              <a:buSzPct val="90000"/>
              <a:buFont typeface="Arial" charset="0"/>
              <a:buChar char="•"/>
            </a:pPr>
            <a:r>
              <a:rPr lang="en-US" sz="1600" b="1" dirty="0">
                <a:latin typeface="+mj-lt"/>
              </a:rPr>
              <a:t>Define the management of the system</a:t>
            </a:r>
          </a:p>
          <a:p>
            <a:pPr algn="l" defTabSz="914400">
              <a:spcBef>
                <a:spcPts val="238"/>
              </a:spcBef>
              <a:buClr>
                <a:schemeClr val="tx1"/>
              </a:buClr>
              <a:buSzPct val="90000"/>
              <a:buFont typeface="Arial" charset="0"/>
              <a:buChar char="•"/>
            </a:pPr>
            <a:r>
              <a:rPr lang="en-US" sz="1600" b="1" dirty="0">
                <a:latin typeface="+mj-lt"/>
              </a:rPr>
              <a:t>Suggest clocking and backplane topology</a:t>
            </a:r>
            <a:endParaRPr lang="en-US" sz="2000" dirty="0">
              <a:solidFill>
                <a:schemeClr val="tx2"/>
              </a:solidFill>
              <a:ea typeface="ヒラギノ角ゴ Pro W3" pitchFamily="1" charset="-128"/>
            </a:endParaRPr>
          </a:p>
        </p:txBody>
      </p:sp>
      <p:sp>
        <p:nvSpPr>
          <p:cNvPr id="7" name="Content Placeholder 1"/>
          <p:cNvSpPr txBox="1">
            <a:spLocks/>
          </p:cNvSpPr>
          <p:nvPr/>
        </p:nvSpPr>
        <p:spPr bwMode="auto">
          <a:xfrm>
            <a:off x="371475" y="911861"/>
            <a:ext cx="4521835" cy="41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None/>
            </a:pPr>
            <a:r>
              <a:rPr lang="en-US" b="1" dirty="0">
                <a:solidFill>
                  <a:schemeClr val="tx1"/>
                </a:solidFill>
                <a:sym typeface="Arial" charset="0"/>
              </a:rPr>
              <a:t>Requirements for mechanics and sizes</a:t>
            </a:r>
            <a:endParaRPr lang="en-US" b="1" dirty="0">
              <a:solidFill>
                <a:schemeClr val="tx1"/>
              </a:solidFill>
            </a:endParaRPr>
          </a:p>
        </p:txBody>
      </p:sp>
      <p:sp>
        <p:nvSpPr>
          <p:cNvPr id="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5" name="Textplatzhalter 2">
            <a:extLst>
              <a:ext uri="{FF2B5EF4-FFF2-40B4-BE49-F238E27FC236}">
                <a16:creationId xmlns:a16="http://schemas.microsoft.com/office/drawing/2014/main" id="{3D8FC9B6-9D97-4A6C-853C-1C02C4487CE4}"/>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103624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61620" y="998220"/>
            <a:ext cx="8590280" cy="4823460"/>
            <a:chOff x="261620" y="998220"/>
            <a:chExt cx="8590280" cy="4823460"/>
          </a:xfrm>
        </p:grpSpPr>
        <p:sp>
          <p:nvSpPr>
            <p:cNvPr id="7" name="Content Placeholder 2"/>
            <p:cNvSpPr txBox="1">
              <a:spLocks/>
            </p:cNvSpPr>
            <p:nvPr/>
          </p:nvSpPr>
          <p:spPr bwMode="auto">
            <a:xfrm>
              <a:off x="4195986" y="1433007"/>
              <a:ext cx="4427354" cy="3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lvl="0" indent="0" algn="l" defTabSz="914400" eaLnBrk="1" hangingPunct="1"/>
              <a:r>
                <a:rPr lang="en-US" sz="2000" b="1" dirty="0" err="1">
                  <a:solidFill>
                    <a:srgbClr val="5F5F5F"/>
                  </a:solidFill>
                  <a:latin typeface="+mn-lt"/>
                  <a:cs typeface="Arial" charset="0"/>
                  <a:sym typeface="Arial" charset="0"/>
                </a:rPr>
                <a:t>MicroTCA</a:t>
              </a:r>
              <a:r>
                <a:rPr lang="en-US" sz="2000" b="1" dirty="0">
                  <a:solidFill>
                    <a:srgbClr val="5F5F5F"/>
                  </a:solidFill>
                  <a:latin typeface="+mn-lt"/>
                  <a:cs typeface="Arial" charset="0"/>
                  <a:sym typeface="Arial" charset="0"/>
                </a:rPr>
                <a:t> Specification Family Tree</a:t>
              </a:r>
              <a:endParaRPr lang="en-US" sz="2000" b="1" dirty="0">
                <a:solidFill>
                  <a:srgbClr val="000000"/>
                </a:solidFill>
                <a:latin typeface="+mn-lt"/>
                <a:cs typeface="Arial" charset="0"/>
              </a:endParaRPr>
            </a:p>
            <a:p>
              <a:pPr algn="l" defTabSz="914400">
                <a:spcBef>
                  <a:spcPts val="238"/>
                </a:spcBef>
                <a:buClr>
                  <a:schemeClr val="tx1"/>
                </a:buClr>
                <a:buSzPct val="90000"/>
                <a:buFont typeface="Arial" charset="0"/>
                <a:buChar char="•"/>
              </a:pPr>
              <a:endParaRPr lang="en-US" sz="20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sp>
          <p:nvSpPr>
            <p:cNvPr id="8" name="AutoShape 4"/>
            <p:cNvSpPr>
              <a:spLocks noChangeArrowheads="1"/>
            </p:cNvSpPr>
            <p:nvPr/>
          </p:nvSpPr>
          <p:spPr bwMode="auto">
            <a:xfrm>
              <a:off x="261620" y="998220"/>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endParaRPr lang="en-US"/>
            </a:p>
          </p:txBody>
        </p:sp>
        <p:sp>
          <p:nvSpPr>
            <p:cNvPr id="11" name="Text Box 5"/>
            <p:cNvSpPr txBox="1">
              <a:spLocks noChangeArrowheads="1"/>
            </p:cNvSpPr>
            <p:nvPr/>
          </p:nvSpPr>
          <p:spPr bwMode="auto">
            <a:xfrm>
              <a:off x="896620" y="1036320"/>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MTCA.0</a:t>
              </a:r>
            </a:p>
          </p:txBody>
        </p:sp>
        <p:sp>
          <p:nvSpPr>
            <p:cNvPr id="12" name="AutoShape 10"/>
            <p:cNvSpPr>
              <a:spLocks noChangeArrowheads="1"/>
            </p:cNvSpPr>
            <p:nvPr/>
          </p:nvSpPr>
          <p:spPr bwMode="auto">
            <a:xfrm rot="18827952">
              <a:off x="3171102" y="1203450"/>
              <a:ext cx="381000" cy="1679011"/>
            </a:xfrm>
            <a:prstGeom prst="downArrow">
              <a:avLst>
                <a:gd name="adj1" fmla="val 50000"/>
                <a:gd name="adj2" fmla="val 10291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AutoShape 11"/>
            <p:cNvSpPr>
              <a:spLocks noChangeArrowheads="1"/>
            </p:cNvSpPr>
            <p:nvPr/>
          </p:nvSpPr>
          <p:spPr bwMode="auto">
            <a:xfrm rot="16880463">
              <a:off x="2835459" y="2600131"/>
              <a:ext cx="381000" cy="575489"/>
            </a:xfrm>
            <a:prstGeom prst="downArrow">
              <a:avLst>
                <a:gd name="adj1" fmla="val 50000"/>
                <a:gd name="adj2" fmla="val 605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AutoShape 12"/>
            <p:cNvSpPr>
              <a:spLocks noChangeArrowheads="1"/>
            </p:cNvSpPr>
            <p:nvPr/>
          </p:nvSpPr>
          <p:spPr bwMode="auto">
            <a:xfrm rot="5400000">
              <a:off x="5920105" y="3109595"/>
              <a:ext cx="381000" cy="577850"/>
            </a:xfrm>
            <a:prstGeom prst="downArrow">
              <a:avLst>
                <a:gd name="adj1" fmla="val 50000"/>
                <a:gd name="adj2" fmla="val 3791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AutoShape 13"/>
            <p:cNvSpPr>
              <a:spLocks noChangeArrowheads="1"/>
            </p:cNvSpPr>
            <p:nvPr/>
          </p:nvSpPr>
          <p:spPr bwMode="auto">
            <a:xfrm>
              <a:off x="3375660" y="2827020"/>
              <a:ext cx="2393950" cy="1066800"/>
            </a:xfrm>
            <a:prstGeom prst="roundRect">
              <a:avLst>
                <a:gd name="adj" fmla="val 16667"/>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Text Box 14"/>
            <p:cNvSpPr txBox="1">
              <a:spLocks noChangeArrowheads="1"/>
            </p:cNvSpPr>
            <p:nvPr/>
          </p:nvSpPr>
          <p:spPr bwMode="auto">
            <a:xfrm>
              <a:off x="3909060" y="2889568"/>
              <a:ext cx="1320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MTCA.4</a:t>
              </a:r>
            </a:p>
          </p:txBody>
        </p:sp>
        <p:sp>
          <p:nvSpPr>
            <p:cNvPr id="17" name="Text Box 16"/>
            <p:cNvSpPr txBox="1">
              <a:spLocks noChangeArrowheads="1"/>
            </p:cNvSpPr>
            <p:nvPr/>
          </p:nvSpPr>
          <p:spPr bwMode="auto">
            <a:xfrm>
              <a:off x="471170" y="1333500"/>
              <a:ext cx="1898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dirty="0"/>
                <a:t>Micro Telecommunications Computing Architecture Base Specification</a:t>
              </a:r>
            </a:p>
          </p:txBody>
        </p:sp>
        <p:sp>
          <p:nvSpPr>
            <p:cNvPr id="19" name="AutoShape 23"/>
            <p:cNvSpPr>
              <a:spLocks noChangeArrowheads="1"/>
            </p:cNvSpPr>
            <p:nvPr/>
          </p:nvSpPr>
          <p:spPr bwMode="auto">
            <a:xfrm>
              <a:off x="261620" y="3497580"/>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pPr algn="ctr"/>
              <a:endParaRPr lang="en-US">
                <a:solidFill>
                  <a:schemeClr val="accent1"/>
                </a:solidFill>
              </a:endParaRPr>
            </a:p>
          </p:txBody>
        </p:sp>
        <p:sp>
          <p:nvSpPr>
            <p:cNvPr id="20" name="AutoShape 24"/>
            <p:cNvSpPr>
              <a:spLocks noChangeArrowheads="1"/>
            </p:cNvSpPr>
            <p:nvPr/>
          </p:nvSpPr>
          <p:spPr bwMode="auto">
            <a:xfrm>
              <a:off x="261620" y="4754880"/>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endParaRPr lang="en-US"/>
            </a:p>
          </p:txBody>
        </p:sp>
        <p:sp>
          <p:nvSpPr>
            <p:cNvPr id="21" name="AutoShape 25"/>
            <p:cNvSpPr>
              <a:spLocks noChangeArrowheads="1"/>
            </p:cNvSpPr>
            <p:nvPr/>
          </p:nvSpPr>
          <p:spPr bwMode="auto">
            <a:xfrm>
              <a:off x="6457950" y="2827020"/>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endParaRPr lang="en-US"/>
            </a:p>
          </p:txBody>
        </p:sp>
        <p:sp>
          <p:nvSpPr>
            <p:cNvPr id="22" name="Text Box 9"/>
            <p:cNvSpPr txBox="1">
              <a:spLocks noChangeArrowheads="1"/>
            </p:cNvSpPr>
            <p:nvPr/>
          </p:nvSpPr>
          <p:spPr bwMode="auto">
            <a:xfrm>
              <a:off x="909320" y="3603308"/>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MTCA.2</a:t>
              </a:r>
            </a:p>
          </p:txBody>
        </p:sp>
        <p:sp>
          <p:nvSpPr>
            <p:cNvPr id="23" name="Text Box 20"/>
            <p:cNvSpPr txBox="1">
              <a:spLocks noChangeArrowheads="1"/>
            </p:cNvSpPr>
            <p:nvPr/>
          </p:nvSpPr>
          <p:spPr bwMode="auto">
            <a:xfrm>
              <a:off x="909320" y="4884420"/>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MTCA.3</a:t>
              </a:r>
            </a:p>
          </p:txBody>
        </p:sp>
        <p:sp>
          <p:nvSpPr>
            <p:cNvPr id="24" name="Text Box 26"/>
            <p:cNvSpPr txBox="1">
              <a:spLocks noChangeArrowheads="1"/>
            </p:cNvSpPr>
            <p:nvPr/>
          </p:nvSpPr>
          <p:spPr bwMode="auto">
            <a:xfrm>
              <a:off x="7096760" y="2889568"/>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AMC.0</a:t>
              </a:r>
            </a:p>
          </p:txBody>
        </p:sp>
        <p:sp>
          <p:nvSpPr>
            <p:cNvPr id="25" name="AutoShape 27"/>
            <p:cNvSpPr>
              <a:spLocks noChangeArrowheads="1"/>
            </p:cNvSpPr>
            <p:nvPr/>
          </p:nvSpPr>
          <p:spPr bwMode="auto">
            <a:xfrm>
              <a:off x="261620" y="2240280"/>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endParaRPr lang="en-US"/>
            </a:p>
          </p:txBody>
        </p:sp>
        <p:sp>
          <p:nvSpPr>
            <p:cNvPr id="26" name="Text Box 28"/>
            <p:cNvSpPr txBox="1">
              <a:spLocks noChangeArrowheads="1"/>
            </p:cNvSpPr>
            <p:nvPr/>
          </p:nvSpPr>
          <p:spPr bwMode="auto">
            <a:xfrm>
              <a:off x="902970" y="2354580"/>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MTCA.1</a:t>
              </a:r>
            </a:p>
          </p:txBody>
        </p:sp>
        <p:sp>
          <p:nvSpPr>
            <p:cNvPr id="27" name="Text Box 29"/>
            <p:cNvSpPr txBox="1">
              <a:spLocks noChangeArrowheads="1"/>
            </p:cNvSpPr>
            <p:nvPr/>
          </p:nvSpPr>
          <p:spPr bwMode="auto">
            <a:xfrm>
              <a:off x="261620" y="2735580"/>
              <a:ext cx="23939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dirty="0"/>
                <a:t>Air Cooled Rugged </a:t>
              </a:r>
              <a:r>
                <a:rPr lang="en-US" sz="1100" dirty="0" err="1"/>
                <a:t>MicroTCA</a:t>
              </a:r>
              <a:r>
                <a:rPr lang="en-US" sz="1100" dirty="0"/>
                <a:t> Specification</a:t>
              </a:r>
            </a:p>
          </p:txBody>
        </p:sp>
        <p:sp>
          <p:nvSpPr>
            <p:cNvPr id="28" name="Text Box 30"/>
            <p:cNvSpPr txBox="1">
              <a:spLocks noChangeArrowheads="1"/>
            </p:cNvSpPr>
            <p:nvPr/>
          </p:nvSpPr>
          <p:spPr bwMode="auto">
            <a:xfrm>
              <a:off x="312420" y="5280660"/>
              <a:ext cx="23114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dirty="0"/>
                <a:t>Hardened Conduction Cooled </a:t>
              </a:r>
              <a:r>
                <a:rPr lang="en-US" sz="1100" dirty="0" err="1"/>
                <a:t>MicroTCA</a:t>
              </a:r>
              <a:r>
                <a:rPr lang="en-US" sz="1100" dirty="0"/>
                <a:t> Specification</a:t>
              </a:r>
            </a:p>
          </p:txBody>
        </p:sp>
        <p:sp>
          <p:nvSpPr>
            <p:cNvPr id="29" name="Text Box 31"/>
            <p:cNvSpPr txBox="1">
              <a:spLocks noChangeArrowheads="1"/>
            </p:cNvSpPr>
            <p:nvPr/>
          </p:nvSpPr>
          <p:spPr bwMode="auto">
            <a:xfrm>
              <a:off x="3534410" y="3208020"/>
              <a:ext cx="2127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b="1"/>
                <a:t>MicroTCA Enhancements for Rear I/O and Precision Timing</a:t>
              </a:r>
            </a:p>
          </p:txBody>
        </p:sp>
        <p:sp>
          <p:nvSpPr>
            <p:cNvPr id="30" name="Text Box 32"/>
            <p:cNvSpPr txBox="1">
              <a:spLocks noChangeArrowheads="1"/>
            </p:cNvSpPr>
            <p:nvPr/>
          </p:nvSpPr>
          <p:spPr bwMode="auto">
            <a:xfrm>
              <a:off x="6736080" y="3298508"/>
              <a:ext cx="1898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a:t>Advanced Mezzanine Card Base Specification </a:t>
              </a:r>
            </a:p>
          </p:txBody>
        </p:sp>
        <p:sp>
          <p:nvSpPr>
            <p:cNvPr id="31" name="Text Box 35"/>
            <p:cNvSpPr txBox="1">
              <a:spLocks noChangeArrowheads="1"/>
            </p:cNvSpPr>
            <p:nvPr/>
          </p:nvSpPr>
          <p:spPr bwMode="auto">
            <a:xfrm>
              <a:off x="312420" y="4015740"/>
              <a:ext cx="23939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dirty="0"/>
                <a:t>Hardened Air Cooled </a:t>
              </a:r>
              <a:r>
                <a:rPr lang="en-US" sz="1100" dirty="0" err="1"/>
                <a:t>MicroTCA</a:t>
              </a:r>
              <a:r>
                <a:rPr lang="en-US" sz="1100" dirty="0"/>
                <a:t> Specification</a:t>
              </a:r>
            </a:p>
          </p:txBody>
        </p:sp>
      </p:grpSp>
      <p:sp>
        <p:nvSpPr>
          <p:cNvPr id="32"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33" name="Textplatzhalter 2">
            <a:extLst>
              <a:ext uri="{FF2B5EF4-FFF2-40B4-BE49-F238E27FC236}">
                <a16:creationId xmlns:a16="http://schemas.microsoft.com/office/drawing/2014/main" id="{DF1F02AB-D37D-4647-8A7B-783829046CA0}"/>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022880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txBox="1">
            <a:spLocks/>
          </p:cNvSpPr>
          <p:nvPr/>
        </p:nvSpPr>
        <p:spPr bwMode="auto">
          <a:xfrm>
            <a:off x="568883" y="815342"/>
            <a:ext cx="5900497"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b="1" dirty="0">
                <a:solidFill>
                  <a:srgbClr val="5F5F5F"/>
                </a:solidFill>
                <a:sym typeface="Arial" charset="0"/>
              </a:rPr>
              <a:t>Features of MTCA.4 shelf with </a:t>
            </a:r>
            <a:r>
              <a:rPr lang="en-US" sz="2000" b="1" dirty="0" err="1">
                <a:solidFill>
                  <a:srgbClr val="5F5F5F"/>
                </a:solidFill>
                <a:sym typeface="Arial" charset="0"/>
              </a:rPr>
              <a:t>MicroRTM</a:t>
            </a:r>
            <a:r>
              <a:rPr lang="en-US" sz="2000" b="1" dirty="0">
                <a:solidFill>
                  <a:srgbClr val="5F5F5F"/>
                </a:solidFill>
                <a:sym typeface="Arial" charset="0"/>
              </a:rPr>
              <a:t>, side view</a:t>
            </a:r>
            <a:endParaRPr lang="en-US" sz="2000" b="1" dirty="0"/>
          </a:p>
        </p:txBody>
      </p:sp>
      <p:grpSp>
        <p:nvGrpSpPr>
          <p:cNvPr id="33" name="Gruppieren 32"/>
          <p:cNvGrpSpPr/>
          <p:nvPr/>
        </p:nvGrpSpPr>
        <p:grpSpPr>
          <a:xfrm>
            <a:off x="312420" y="998222"/>
            <a:ext cx="8694420" cy="5072626"/>
            <a:chOff x="312420" y="998222"/>
            <a:chExt cx="8694420" cy="5072626"/>
          </a:xfrm>
        </p:grpSpPr>
        <p:pic>
          <p:nvPicPr>
            <p:cNvPr id="34" name="Picture 84" descr="Seite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 y="998222"/>
              <a:ext cx="8625840" cy="507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feld 34"/>
            <p:cNvSpPr txBox="1"/>
            <p:nvPr/>
          </p:nvSpPr>
          <p:spPr>
            <a:xfrm>
              <a:off x="8260080" y="3396035"/>
              <a:ext cx="746760" cy="276999"/>
            </a:xfrm>
            <a:prstGeom prst="rect">
              <a:avLst/>
            </a:prstGeom>
            <a:noFill/>
          </p:spPr>
          <p:txBody>
            <a:bodyPr wrap="square" rtlCol="0">
              <a:spAutoFit/>
            </a:bodyPr>
            <a:lstStyle/>
            <a:p>
              <a:r>
                <a:rPr lang="en-US" sz="1200" b="1">
                  <a:solidFill>
                    <a:schemeClr val="tx1"/>
                  </a:solidFill>
                  <a:latin typeface="Arial" pitchFamily="34" charset="0"/>
                  <a:cs typeface="Arial" pitchFamily="34" charset="0"/>
                </a:rPr>
                <a:t>REAR</a:t>
              </a:r>
            </a:p>
          </p:txBody>
        </p:sp>
      </p:grpSp>
      <p:sp>
        <p:nvSpPr>
          <p:cNvPr id="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7" name="Textplatzhalter 2">
            <a:extLst>
              <a:ext uri="{FF2B5EF4-FFF2-40B4-BE49-F238E27FC236}">
                <a16:creationId xmlns:a16="http://schemas.microsoft.com/office/drawing/2014/main" id="{2400E516-A530-4E20-9670-B587462E9B39}"/>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516281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469823" y="1028702"/>
            <a:ext cx="1709497"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de-DE" sz="2000" b="1" dirty="0">
                <a:solidFill>
                  <a:srgbClr val="5F5F5F"/>
                </a:solidFill>
                <a:sym typeface="Arial" charset="0"/>
              </a:rPr>
              <a:t>Module Sizes</a:t>
            </a:r>
            <a:endParaRPr lang="de-DE" sz="2000" b="1" dirty="0"/>
          </a:p>
        </p:txBody>
      </p:sp>
      <p:pic>
        <p:nvPicPr>
          <p:cNvPr id="9" name="Picture 481" descr="Seite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740" y="1749109"/>
            <a:ext cx="8727758" cy="386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5" name="Textplatzhalter 2">
            <a:extLst>
              <a:ext uri="{FF2B5EF4-FFF2-40B4-BE49-F238E27FC236}">
                <a16:creationId xmlns:a16="http://schemas.microsoft.com/office/drawing/2014/main" id="{A59BAE34-CCB8-4E91-8F68-04E7631C72E3}"/>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660667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118033" y="866225"/>
            <a:ext cx="478797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eaLnBrk="1" hangingPunct="1"/>
            <a:r>
              <a:rPr lang="en-US" sz="2000" b="1" dirty="0">
                <a:solidFill>
                  <a:srgbClr val="5F5F5F"/>
                </a:solidFill>
                <a:sym typeface="Arial" charset="0"/>
              </a:rPr>
              <a:t>Management defined in AMC.0 / MTCA.0</a:t>
            </a:r>
            <a:endParaRPr lang="en-US" sz="2000" b="1" dirty="0"/>
          </a:p>
        </p:txBody>
      </p:sp>
      <p:sp>
        <p:nvSpPr>
          <p:cNvPr id="10" name="Content Placeholder 1"/>
          <p:cNvSpPr txBox="1">
            <a:spLocks/>
          </p:cNvSpPr>
          <p:nvPr/>
        </p:nvSpPr>
        <p:spPr bwMode="auto">
          <a:xfrm>
            <a:off x="289141" y="1993556"/>
            <a:ext cx="3432175" cy="314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defTabSz="914400" eaLnBrk="0" hangingPunct="0">
              <a:buClr>
                <a:schemeClr val="tx1"/>
              </a:buClr>
            </a:pPr>
            <a:r>
              <a:rPr lang="en-US" sz="1600" b="1" dirty="0">
                <a:solidFill>
                  <a:srgbClr val="4C4C4C"/>
                </a:solidFill>
                <a:latin typeface="+mj-lt"/>
                <a:ea typeface="ＭＳ Ｐゴシック" pitchFamily="34" charset="-128"/>
              </a:rPr>
              <a:t>IPMB-L</a:t>
            </a:r>
          </a:p>
          <a:p>
            <a:pPr lvl="1" defTabSz="914400" eaLnBrk="0" hangingPunct="0">
              <a:buClr>
                <a:schemeClr val="tx1"/>
              </a:buClr>
              <a:buSzPct val="90000"/>
              <a:buFont typeface="Arial" charset="0"/>
              <a:buChar char="•"/>
            </a:pPr>
            <a:r>
              <a:rPr lang="en-US" sz="1600" dirty="0">
                <a:solidFill>
                  <a:srgbClr val="4C4C4C"/>
                </a:solidFill>
                <a:latin typeface="+mj-lt"/>
                <a:ea typeface="ＭＳ Ｐゴシック" pitchFamily="34" charset="-128"/>
              </a:rPr>
              <a:t>Connects the MCMC on the MCH to the MMC on the AMC Modules</a:t>
            </a:r>
          </a:p>
          <a:p>
            <a:pPr lvl="1" defTabSz="914400" eaLnBrk="0" hangingPunct="0">
              <a:buClr>
                <a:schemeClr val="tx1"/>
              </a:buClr>
              <a:buSzPct val="90000"/>
              <a:buFont typeface="Arial" charset="0"/>
              <a:buChar char="•"/>
            </a:pPr>
            <a:r>
              <a:rPr lang="en-US" sz="1600" dirty="0">
                <a:solidFill>
                  <a:srgbClr val="4C4C4C"/>
                </a:solidFill>
                <a:latin typeface="+mj-lt"/>
                <a:ea typeface="ＭＳ Ｐゴシック" pitchFamily="34" charset="-128"/>
              </a:rPr>
              <a:t>Radial architecture</a:t>
            </a:r>
          </a:p>
          <a:p>
            <a:pPr lvl="1" defTabSz="914400" eaLnBrk="0" hangingPunct="0">
              <a:buClr>
                <a:schemeClr val="tx1"/>
              </a:buClr>
              <a:buSzPct val="90000"/>
              <a:buFont typeface="Arial" charset="0"/>
              <a:buChar char="•"/>
            </a:pPr>
            <a:endParaRPr lang="en-US" sz="1600" b="1" dirty="0">
              <a:solidFill>
                <a:srgbClr val="4C4C4C"/>
              </a:solidFill>
              <a:latin typeface="+mj-lt"/>
              <a:ea typeface="ＭＳ Ｐゴシック" pitchFamily="34" charset="-128"/>
            </a:endParaRPr>
          </a:p>
          <a:p>
            <a:pPr lvl="1" defTabSz="914400" eaLnBrk="0" hangingPunct="0">
              <a:buClr>
                <a:schemeClr val="tx1"/>
              </a:buClr>
              <a:buSzPct val="90000"/>
              <a:buFont typeface="Arial" charset="0"/>
              <a:buChar char="•"/>
            </a:pPr>
            <a:endParaRPr lang="en-US" sz="1600" b="1" dirty="0">
              <a:solidFill>
                <a:srgbClr val="4C4C4C"/>
              </a:solidFill>
              <a:latin typeface="+mj-lt"/>
              <a:ea typeface="ＭＳ Ｐゴシック" pitchFamily="34" charset="-128"/>
            </a:endParaRPr>
          </a:p>
          <a:p>
            <a:pPr defTabSz="914400" eaLnBrk="0" hangingPunct="0">
              <a:buClr>
                <a:schemeClr val="tx1"/>
              </a:buClr>
            </a:pPr>
            <a:r>
              <a:rPr lang="en-US" sz="1600" b="1" dirty="0">
                <a:solidFill>
                  <a:srgbClr val="4C4C4C"/>
                </a:solidFill>
                <a:latin typeface="+mj-lt"/>
                <a:ea typeface="ＭＳ Ｐゴシック" pitchFamily="34" charset="-128"/>
              </a:rPr>
              <a:t>IPMB-0</a:t>
            </a:r>
          </a:p>
          <a:p>
            <a:pPr lvl="1" defTabSz="914400" eaLnBrk="0" hangingPunct="0">
              <a:buClr>
                <a:schemeClr val="tx1"/>
              </a:buClr>
              <a:buSzPct val="90000"/>
              <a:buFont typeface="Arial" charset="0"/>
              <a:buChar char="•"/>
            </a:pPr>
            <a:r>
              <a:rPr lang="en-US" sz="1600" dirty="0">
                <a:solidFill>
                  <a:srgbClr val="4C4C4C"/>
                </a:solidFill>
                <a:latin typeface="+mj-lt"/>
                <a:ea typeface="ＭＳ Ｐゴシック" pitchFamily="34" charset="-128"/>
              </a:rPr>
              <a:t>Connects the MCMC on the MCH to the EMMC on the PM and CU</a:t>
            </a:r>
          </a:p>
          <a:p>
            <a:pPr lvl="1" defTabSz="914400" eaLnBrk="0" hangingPunct="0">
              <a:buClr>
                <a:schemeClr val="tx1"/>
              </a:buClr>
              <a:buSzPct val="90000"/>
              <a:buFont typeface="Arial" charset="0"/>
              <a:buChar char="•"/>
            </a:pPr>
            <a:r>
              <a:rPr lang="en-US" sz="1600" dirty="0">
                <a:solidFill>
                  <a:srgbClr val="4C4C4C"/>
                </a:solidFill>
                <a:latin typeface="+mj-lt"/>
                <a:ea typeface="ＭＳ Ｐゴシック" pitchFamily="34" charset="-128"/>
              </a:rPr>
              <a:t>Bused architecture</a:t>
            </a:r>
          </a:p>
        </p:txBody>
      </p:sp>
      <p:pic>
        <p:nvPicPr>
          <p:cNvPr id="11" name="Picture 313" descr="Seite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06774" y="1706880"/>
            <a:ext cx="5189432" cy="349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6" name="Textplatzhalter 2">
            <a:extLst>
              <a:ext uri="{FF2B5EF4-FFF2-40B4-BE49-F238E27FC236}">
                <a16:creationId xmlns:a16="http://schemas.microsoft.com/office/drawing/2014/main" id="{3FAE426D-12E7-4D2B-8F36-8AA7414E969A}"/>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830844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397433" y="866225"/>
            <a:ext cx="421266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Management extensions in MTCA.4</a:t>
            </a:r>
          </a:p>
        </p:txBody>
      </p:sp>
      <p:sp>
        <p:nvSpPr>
          <p:cNvPr id="9" name="Content Placeholder 1"/>
          <p:cNvSpPr txBox="1">
            <a:spLocks/>
          </p:cNvSpPr>
          <p:nvPr/>
        </p:nvSpPr>
        <p:spPr bwMode="auto">
          <a:xfrm>
            <a:off x="348615" y="1722120"/>
            <a:ext cx="3432175" cy="400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defTabSz="914400" eaLnBrk="0" hangingPunct="0">
              <a:buClr>
                <a:schemeClr val="tx1"/>
              </a:buClr>
            </a:pPr>
            <a:r>
              <a:rPr lang="en-US" sz="1600" b="1" dirty="0">
                <a:solidFill>
                  <a:srgbClr val="4C4C4C"/>
                </a:solidFill>
                <a:latin typeface="+mj-lt"/>
                <a:ea typeface="ＭＳ Ｐゴシック" pitchFamily="34" charset="-128"/>
              </a:rPr>
              <a:t>IPMB-L</a:t>
            </a:r>
          </a:p>
          <a:p>
            <a:pPr lvl="1" defTabSz="914400" eaLnBrk="0" hangingPunct="0">
              <a:buClr>
                <a:schemeClr val="tx1"/>
              </a:buClr>
              <a:buSzPct val="90000"/>
              <a:buFont typeface="Arial" charset="0"/>
              <a:buChar char="•"/>
            </a:pPr>
            <a:r>
              <a:rPr lang="en-US" sz="1600" dirty="0">
                <a:solidFill>
                  <a:srgbClr val="4C4C4C"/>
                </a:solidFill>
                <a:latin typeface="+mj-lt"/>
                <a:ea typeface="ＭＳ Ｐゴシック" pitchFamily="34" charset="-128"/>
              </a:rPr>
              <a:t>Connects the MCMC on the MCH to the MMC on the AMC Modules</a:t>
            </a:r>
          </a:p>
          <a:p>
            <a:pPr lvl="1" defTabSz="914400" eaLnBrk="0" hangingPunct="0">
              <a:buClr>
                <a:schemeClr val="tx1"/>
              </a:buClr>
              <a:buSzPct val="90000"/>
              <a:buFont typeface="Arial" charset="0"/>
              <a:buChar char="•"/>
            </a:pPr>
            <a:r>
              <a:rPr lang="en-US" sz="1600" dirty="0">
                <a:solidFill>
                  <a:srgbClr val="4C4C4C"/>
                </a:solidFill>
                <a:latin typeface="+mj-lt"/>
                <a:ea typeface="ＭＳ Ｐゴシック" pitchFamily="34" charset="-128"/>
              </a:rPr>
              <a:t>Radial architecture</a:t>
            </a:r>
          </a:p>
          <a:p>
            <a:pPr lvl="1" defTabSz="914400" eaLnBrk="0" hangingPunct="0">
              <a:buClr>
                <a:schemeClr val="tx1"/>
              </a:buClr>
              <a:buSzPct val="90000"/>
              <a:buFont typeface="Arial" charset="0"/>
              <a:buChar char="•"/>
            </a:pPr>
            <a:endParaRPr lang="en-US" sz="1600" b="1" dirty="0">
              <a:solidFill>
                <a:srgbClr val="4C4C4C"/>
              </a:solidFill>
              <a:latin typeface="+mj-lt"/>
              <a:ea typeface="ＭＳ Ｐゴシック" pitchFamily="34" charset="-128"/>
            </a:endParaRPr>
          </a:p>
          <a:p>
            <a:pPr defTabSz="914400" eaLnBrk="0" hangingPunct="0">
              <a:buClr>
                <a:schemeClr val="tx1"/>
              </a:buClr>
            </a:pPr>
            <a:r>
              <a:rPr lang="en-US" sz="1600" b="1" dirty="0">
                <a:solidFill>
                  <a:srgbClr val="4C4C4C"/>
                </a:solidFill>
                <a:latin typeface="+mj-lt"/>
                <a:ea typeface="ＭＳ Ｐゴシック" pitchFamily="34" charset="-128"/>
              </a:rPr>
              <a:t>IPMB-0</a:t>
            </a:r>
          </a:p>
          <a:p>
            <a:pPr lvl="1" defTabSz="914400" eaLnBrk="0" hangingPunct="0">
              <a:buClr>
                <a:schemeClr val="tx1"/>
              </a:buClr>
              <a:buSzPct val="90000"/>
              <a:buFont typeface="Arial" charset="0"/>
              <a:buChar char="•"/>
            </a:pPr>
            <a:r>
              <a:rPr lang="en-US" sz="1600" dirty="0">
                <a:solidFill>
                  <a:srgbClr val="4C4C4C"/>
                </a:solidFill>
                <a:latin typeface="+mj-lt"/>
                <a:ea typeface="ＭＳ Ｐゴシック" pitchFamily="34" charset="-128"/>
              </a:rPr>
              <a:t>Connects the MCMC on the MCH to the EMMC on the PM and CU</a:t>
            </a:r>
          </a:p>
          <a:p>
            <a:pPr lvl="1" defTabSz="914400" eaLnBrk="0" hangingPunct="0">
              <a:buClr>
                <a:schemeClr val="tx1"/>
              </a:buClr>
              <a:buSzPct val="90000"/>
              <a:buFont typeface="Arial" charset="0"/>
              <a:buChar char="•"/>
            </a:pPr>
            <a:r>
              <a:rPr lang="en-US" sz="1600" dirty="0">
                <a:solidFill>
                  <a:srgbClr val="4C4C4C"/>
                </a:solidFill>
                <a:latin typeface="+mj-lt"/>
                <a:ea typeface="ＭＳ Ｐゴシック" pitchFamily="34" charset="-128"/>
              </a:rPr>
              <a:t>Bused architecture</a:t>
            </a:r>
          </a:p>
          <a:p>
            <a:pPr lvl="1" defTabSz="914400" eaLnBrk="0" hangingPunct="0">
              <a:buClr>
                <a:schemeClr val="tx1"/>
              </a:buClr>
              <a:buSzPct val="90000"/>
              <a:buFont typeface="Arial" charset="0"/>
              <a:buChar char="•"/>
            </a:pPr>
            <a:endParaRPr lang="en-US" sz="1600" b="1" dirty="0">
              <a:solidFill>
                <a:srgbClr val="4C4C4C"/>
              </a:solidFill>
              <a:latin typeface="+mj-lt"/>
              <a:ea typeface="ＭＳ Ｐゴシック" pitchFamily="34" charset="-128"/>
            </a:endParaRPr>
          </a:p>
          <a:p>
            <a:pPr defTabSz="914400" eaLnBrk="0" hangingPunct="0">
              <a:buClr>
                <a:schemeClr val="tx1"/>
              </a:buClr>
            </a:pPr>
            <a:r>
              <a:rPr lang="en-US" sz="1600" b="1" dirty="0">
                <a:solidFill>
                  <a:srgbClr val="4C4C4C"/>
                </a:solidFill>
                <a:latin typeface="+mj-lt"/>
                <a:ea typeface="ＭＳ Ｐゴシック" pitchFamily="34" charset="-128"/>
              </a:rPr>
              <a:t>I2C-Bus</a:t>
            </a:r>
          </a:p>
          <a:p>
            <a:pPr lvl="1" defTabSz="914400" eaLnBrk="0" hangingPunct="0">
              <a:buClr>
                <a:schemeClr val="tx1"/>
              </a:buClr>
              <a:buSzPct val="90000"/>
              <a:buFont typeface="Arial" charset="0"/>
              <a:buChar char="•"/>
            </a:pPr>
            <a:r>
              <a:rPr lang="en-US" sz="1600" dirty="0">
                <a:solidFill>
                  <a:srgbClr val="4C4C4C"/>
                </a:solidFill>
                <a:latin typeface="+mj-lt"/>
                <a:ea typeface="ＭＳ Ｐゴシック" pitchFamily="34" charset="-128"/>
              </a:rPr>
              <a:t>Connects the AMC to the µRTM</a:t>
            </a:r>
          </a:p>
          <a:p>
            <a:pPr lvl="1" defTabSz="914400" eaLnBrk="0" hangingPunct="0">
              <a:buClr>
                <a:schemeClr val="tx1"/>
              </a:buClr>
              <a:buSzPct val="90000"/>
              <a:buFont typeface="Arial" charset="0"/>
              <a:buChar char="•"/>
            </a:pPr>
            <a:r>
              <a:rPr lang="en-US" sz="1600" dirty="0">
                <a:solidFill>
                  <a:srgbClr val="4C4C4C"/>
                </a:solidFill>
                <a:latin typeface="+mj-lt"/>
                <a:ea typeface="ＭＳ Ｐゴシック" pitchFamily="34" charset="-128"/>
              </a:rPr>
              <a:t>The µRTM is treated as managed FRU of the AMC</a:t>
            </a:r>
          </a:p>
        </p:txBody>
      </p:sp>
      <p:pic>
        <p:nvPicPr>
          <p:cNvPr id="12" name="Picture 118" descr="Seite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4780" y="1432560"/>
            <a:ext cx="4869180" cy="438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6" name="Textplatzhalter 2">
            <a:extLst>
              <a:ext uri="{FF2B5EF4-FFF2-40B4-BE49-F238E27FC236}">
                <a16:creationId xmlns:a16="http://schemas.microsoft.com/office/drawing/2014/main" id="{45C41F64-1EE0-4928-816A-C9AAEE06DE08}"/>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403053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518083" y="866225"/>
            <a:ext cx="563506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Control signals as defined per AMC.0 / MTCA.0</a:t>
            </a:r>
          </a:p>
        </p:txBody>
      </p:sp>
      <p:pic>
        <p:nvPicPr>
          <p:cNvPr id="10" name="Picture 143" descr="Seite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7781" y="1402080"/>
            <a:ext cx="6012180" cy="452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5" name="Textplatzhalter 2">
            <a:extLst>
              <a:ext uri="{FF2B5EF4-FFF2-40B4-BE49-F238E27FC236}">
                <a16:creationId xmlns:a16="http://schemas.microsoft.com/office/drawing/2014/main" id="{C0E8EC80-CC01-4E96-80CF-D658FA827B89}"/>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653821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664134" y="866225"/>
            <a:ext cx="5112544"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Additional RTM control signals for MTCA.4</a:t>
            </a:r>
          </a:p>
        </p:txBody>
      </p:sp>
      <p:grpSp>
        <p:nvGrpSpPr>
          <p:cNvPr id="9" name="Group 428"/>
          <p:cNvGrpSpPr>
            <a:grpSpLocks/>
          </p:cNvGrpSpPr>
          <p:nvPr/>
        </p:nvGrpSpPr>
        <p:grpSpPr bwMode="auto">
          <a:xfrm>
            <a:off x="716280" y="1498601"/>
            <a:ext cx="7703820" cy="4356100"/>
            <a:chOff x="375" y="944"/>
            <a:chExt cx="5001" cy="2878"/>
          </a:xfrm>
        </p:grpSpPr>
        <p:grpSp>
          <p:nvGrpSpPr>
            <p:cNvPr id="11" name="Group 175"/>
            <p:cNvGrpSpPr>
              <a:grpSpLocks/>
            </p:cNvGrpSpPr>
            <p:nvPr/>
          </p:nvGrpSpPr>
          <p:grpSpPr bwMode="auto">
            <a:xfrm>
              <a:off x="2118" y="944"/>
              <a:ext cx="668" cy="2868"/>
              <a:chOff x="2118" y="944"/>
              <a:chExt cx="668" cy="2868"/>
            </a:xfrm>
          </p:grpSpPr>
          <p:sp>
            <p:nvSpPr>
              <p:cNvPr id="230" name="Rectangle 173"/>
              <p:cNvSpPr>
                <a:spLocks noChangeArrowheads="1"/>
              </p:cNvSpPr>
              <p:nvPr/>
            </p:nvSpPr>
            <p:spPr bwMode="auto">
              <a:xfrm>
                <a:off x="2118" y="944"/>
                <a:ext cx="668" cy="286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1" name="Rectangle 174"/>
              <p:cNvSpPr>
                <a:spLocks noChangeArrowheads="1"/>
              </p:cNvSpPr>
              <p:nvPr/>
            </p:nvSpPr>
            <p:spPr bwMode="auto">
              <a:xfrm>
                <a:off x="2118" y="944"/>
                <a:ext cx="668" cy="2868"/>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12" name="Group 178"/>
            <p:cNvGrpSpPr>
              <a:grpSpLocks/>
            </p:cNvGrpSpPr>
            <p:nvPr/>
          </p:nvGrpSpPr>
          <p:grpSpPr bwMode="auto">
            <a:xfrm>
              <a:off x="375" y="944"/>
              <a:ext cx="1571" cy="2868"/>
              <a:chOff x="375" y="944"/>
              <a:chExt cx="1571" cy="2868"/>
            </a:xfrm>
          </p:grpSpPr>
          <p:sp>
            <p:nvSpPr>
              <p:cNvPr id="228" name="Rectangle 176"/>
              <p:cNvSpPr>
                <a:spLocks noChangeArrowheads="1"/>
              </p:cNvSpPr>
              <p:nvPr/>
            </p:nvSpPr>
            <p:spPr bwMode="auto">
              <a:xfrm>
                <a:off x="375" y="944"/>
                <a:ext cx="1571" cy="286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29" name="Rectangle 177"/>
              <p:cNvSpPr>
                <a:spLocks noChangeArrowheads="1"/>
              </p:cNvSpPr>
              <p:nvPr/>
            </p:nvSpPr>
            <p:spPr bwMode="auto">
              <a:xfrm>
                <a:off x="375" y="944"/>
                <a:ext cx="1571" cy="2868"/>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13" name="Group 181"/>
            <p:cNvGrpSpPr>
              <a:grpSpLocks/>
            </p:cNvGrpSpPr>
            <p:nvPr/>
          </p:nvGrpSpPr>
          <p:grpSpPr bwMode="auto">
            <a:xfrm>
              <a:off x="2999" y="963"/>
              <a:ext cx="1064" cy="768"/>
              <a:chOff x="2999" y="963"/>
              <a:chExt cx="1064" cy="768"/>
            </a:xfrm>
          </p:grpSpPr>
          <p:sp>
            <p:nvSpPr>
              <p:cNvPr id="226" name="Rectangle 179"/>
              <p:cNvSpPr>
                <a:spLocks noChangeArrowheads="1"/>
              </p:cNvSpPr>
              <p:nvPr/>
            </p:nvSpPr>
            <p:spPr bwMode="auto">
              <a:xfrm>
                <a:off x="2999" y="963"/>
                <a:ext cx="1064" cy="76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27" name="Rectangle 180"/>
              <p:cNvSpPr>
                <a:spLocks noChangeArrowheads="1"/>
              </p:cNvSpPr>
              <p:nvPr/>
            </p:nvSpPr>
            <p:spPr bwMode="auto">
              <a:xfrm>
                <a:off x="2999" y="963"/>
                <a:ext cx="1064" cy="768"/>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14" name="Rectangle 182"/>
            <p:cNvSpPr>
              <a:spLocks noChangeArrowheads="1"/>
            </p:cNvSpPr>
            <p:nvPr/>
          </p:nvSpPr>
          <p:spPr bwMode="auto">
            <a:xfrm>
              <a:off x="2170" y="3662"/>
              <a:ext cx="5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Backplane</a:t>
              </a:r>
              <a:endParaRPr lang="en-GB"/>
            </a:p>
          </p:txBody>
        </p:sp>
        <p:grpSp>
          <p:nvGrpSpPr>
            <p:cNvPr id="15" name="Group 185"/>
            <p:cNvGrpSpPr>
              <a:grpSpLocks/>
            </p:cNvGrpSpPr>
            <p:nvPr/>
          </p:nvGrpSpPr>
          <p:grpSpPr bwMode="auto">
            <a:xfrm>
              <a:off x="2999" y="3024"/>
              <a:ext cx="1064" cy="767"/>
              <a:chOff x="2999" y="3024"/>
              <a:chExt cx="1064" cy="767"/>
            </a:xfrm>
          </p:grpSpPr>
          <p:sp>
            <p:nvSpPr>
              <p:cNvPr id="224" name="Rectangle 183"/>
              <p:cNvSpPr>
                <a:spLocks noChangeArrowheads="1"/>
              </p:cNvSpPr>
              <p:nvPr/>
            </p:nvSpPr>
            <p:spPr bwMode="auto">
              <a:xfrm>
                <a:off x="2999" y="3024"/>
                <a:ext cx="1064" cy="767"/>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25" name="Rectangle 184"/>
              <p:cNvSpPr>
                <a:spLocks noChangeArrowheads="1"/>
              </p:cNvSpPr>
              <p:nvPr/>
            </p:nvSpPr>
            <p:spPr bwMode="auto">
              <a:xfrm>
                <a:off x="2999" y="3024"/>
                <a:ext cx="1064" cy="767"/>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16" name="Group 188"/>
            <p:cNvGrpSpPr>
              <a:grpSpLocks/>
            </p:cNvGrpSpPr>
            <p:nvPr/>
          </p:nvGrpSpPr>
          <p:grpSpPr bwMode="auto">
            <a:xfrm>
              <a:off x="2999" y="1852"/>
              <a:ext cx="1064" cy="1031"/>
              <a:chOff x="2999" y="1852"/>
              <a:chExt cx="1064" cy="1031"/>
            </a:xfrm>
          </p:grpSpPr>
          <p:sp>
            <p:nvSpPr>
              <p:cNvPr id="222" name="Rectangle 186"/>
              <p:cNvSpPr>
                <a:spLocks noChangeArrowheads="1"/>
              </p:cNvSpPr>
              <p:nvPr/>
            </p:nvSpPr>
            <p:spPr bwMode="auto">
              <a:xfrm>
                <a:off x="2999" y="1852"/>
                <a:ext cx="1064" cy="1031"/>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23" name="Rectangle 187"/>
              <p:cNvSpPr>
                <a:spLocks noChangeArrowheads="1"/>
              </p:cNvSpPr>
              <p:nvPr/>
            </p:nvSpPr>
            <p:spPr bwMode="auto">
              <a:xfrm>
                <a:off x="2999" y="1852"/>
                <a:ext cx="1064" cy="1031"/>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17" name="Rectangle 189"/>
            <p:cNvSpPr>
              <a:spLocks noChangeArrowheads="1"/>
            </p:cNvSpPr>
            <p:nvPr/>
          </p:nvSpPr>
          <p:spPr bwMode="auto">
            <a:xfrm>
              <a:off x="3568" y="1607"/>
              <a:ext cx="47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MCH 1..2</a:t>
              </a:r>
              <a:endParaRPr lang="en-GB"/>
            </a:p>
          </p:txBody>
        </p:sp>
        <p:sp>
          <p:nvSpPr>
            <p:cNvPr id="19" name="Rectangle 190"/>
            <p:cNvSpPr>
              <a:spLocks noChangeArrowheads="1"/>
            </p:cNvSpPr>
            <p:nvPr/>
          </p:nvSpPr>
          <p:spPr bwMode="auto">
            <a:xfrm>
              <a:off x="3508" y="2773"/>
              <a:ext cx="53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AMC 1..12</a:t>
              </a:r>
              <a:endParaRPr lang="en-GB"/>
            </a:p>
          </p:txBody>
        </p:sp>
        <p:sp>
          <p:nvSpPr>
            <p:cNvPr id="20" name="Rectangle 191"/>
            <p:cNvSpPr>
              <a:spLocks noChangeArrowheads="1"/>
            </p:cNvSpPr>
            <p:nvPr/>
          </p:nvSpPr>
          <p:spPr bwMode="auto">
            <a:xfrm>
              <a:off x="3660" y="3667"/>
              <a:ext cx="3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CU 1..2</a:t>
              </a:r>
              <a:endParaRPr lang="en-GB"/>
            </a:p>
          </p:txBody>
        </p:sp>
        <p:grpSp>
          <p:nvGrpSpPr>
            <p:cNvPr id="21" name="Group 198"/>
            <p:cNvGrpSpPr>
              <a:grpSpLocks/>
            </p:cNvGrpSpPr>
            <p:nvPr/>
          </p:nvGrpSpPr>
          <p:grpSpPr bwMode="auto">
            <a:xfrm>
              <a:off x="1319" y="1539"/>
              <a:ext cx="1932" cy="212"/>
              <a:chOff x="1319" y="1539"/>
              <a:chExt cx="1932" cy="212"/>
            </a:xfrm>
          </p:grpSpPr>
          <p:sp>
            <p:nvSpPr>
              <p:cNvPr id="217" name="Rectangle 192"/>
              <p:cNvSpPr>
                <a:spLocks noChangeArrowheads="1"/>
              </p:cNvSpPr>
              <p:nvPr/>
            </p:nvSpPr>
            <p:spPr bwMode="auto">
              <a:xfrm>
                <a:off x="1319" y="1539"/>
                <a:ext cx="4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Presence</a:t>
                </a:r>
                <a:endParaRPr lang="en-GB"/>
              </a:p>
            </p:txBody>
          </p:sp>
          <p:sp>
            <p:nvSpPr>
              <p:cNvPr id="218" name="Line 194"/>
              <p:cNvSpPr>
                <a:spLocks noChangeShapeType="1"/>
              </p:cNvSpPr>
              <p:nvPr/>
            </p:nvSpPr>
            <p:spPr bwMode="auto">
              <a:xfrm>
                <a:off x="2887" y="1671"/>
                <a:ext cx="364"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 name="Line 195"/>
              <p:cNvSpPr>
                <a:spLocks noChangeShapeType="1"/>
              </p:cNvSpPr>
              <p:nvPr/>
            </p:nvSpPr>
            <p:spPr bwMode="auto">
              <a:xfrm flipV="1">
                <a:off x="2887" y="1671"/>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 name="Line 196"/>
              <p:cNvSpPr>
                <a:spLocks noChangeShapeType="1"/>
              </p:cNvSpPr>
              <p:nvPr/>
            </p:nvSpPr>
            <p:spPr bwMode="auto">
              <a:xfrm>
                <a:off x="2847" y="1751"/>
                <a:ext cx="6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 name="Line 197"/>
              <p:cNvSpPr>
                <a:spLocks noChangeShapeType="1"/>
              </p:cNvSpPr>
              <p:nvPr/>
            </p:nvSpPr>
            <p:spPr bwMode="auto">
              <a:xfrm flipV="1">
                <a:off x="3251" y="1590"/>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2" name="Rectangle 200"/>
            <p:cNvSpPr>
              <a:spLocks noChangeArrowheads="1"/>
            </p:cNvSpPr>
            <p:nvPr/>
          </p:nvSpPr>
          <p:spPr bwMode="auto">
            <a:xfrm>
              <a:off x="1420" y="1397"/>
              <a:ext cx="3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Enable</a:t>
              </a:r>
              <a:endParaRPr lang="en-GB"/>
            </a:p>
          </p:txBody>
        </p:sp>
        <p:sp>
          <p:nvSpPr>
            <p:cNvPr id="23" name="Rectangle 202"/>
            <p:cNvSpPr>
              <a:spLocks noChangeArrowheads="1"/>
            </p:cNvSpPr>
            <p:nvPr/>
          </p:nvSpPr>
          <p:spPr bwMode="auto">
            <a:xfrm>
              <a:off x="387" y="3688"/>
              <a:ext cx="38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PM 1..4</a:t>
              </a:r>
              <a:endParaRPr lang="en-GB"/>
            </a:p>
          </p:txBody>
        </p:sp>
        <p:grpSp>
          <p:nvGrpSpPr>
            <p:cNvPr id="24" name="Group 205"/>
            <p:cNvGrpSpPr>
              <a:grpSpLocks/>
            </p:cNvGrpSpPr>
            <p:nvPr/>
          </p:nvGrpSpPr>
          <p:grpSpPr bwMode="auto">
            <a:xfrm>
              <a:off x="1286" y="1256"/>
              <a:ext cx="1946" cy="125"/>
              <a:chOff x="1286" y="1256"/>
              <a:chExt cx="1946" cy="125"/>
            </a:xfrm>
          </p:grpSpPr>
          <p:sp>
            <p:nvSpPr>
              <p:cNvPr id="215" name="Freeform 203"/>
              <p:cNvSpPr>
                <a:spLocks noEditPoints="1"/>
              </p:cNvSpPr>
              <p:nvPr/>
            </p:nvSpPr>
            <p:spPr bwMode="auto">
              <a:xfrm>
                <a:off x="1773" y="1286"/>
                <a:ext cx="1459" cy="43"/>
              </a:xfrm>
              <a:custGeom>
                <a:avLst/>
                <a:gdLst>
                  <a:gd name="T0" fmla="*/ 36 w 1459"/>
                  <a:gd name="T1" fmla="*/ 16 h 43"/>
                  <a:gd name="T2" fmla="*/ 1459 w 1459"/>
                  <a:gd name="T3" fmla="*/ 16 h 43"/>
                  <a:gd name="T4" fmla="*/ 1459 w 1459"/>
                  <a:gd name="T5" fmla="*/ 27 h 43"/>
                  <a:gd name="T6" fmla="*/ 36 w 1459"/>
                  <a:gd name="T7" fmla="*/ 27 h 43"/>
                  <a:gd name="T8" fmla="*/ 36 w 1459"/>
                  <a:gd name="T9" fmla="*/ 16 h 43"/>
                  <a:gd name="T10" fmla="*/ 43 w 1459"/>
                  <a:gd name="T11" fmla="*/ 43 h 43"/>
                  <a:gd name="T12" fmla="*/ 0 w 1459"/>
                  <a:gd name="T13" fmla="*/ 21 h 43"/>
                  <a:gd name="T14" fmla="*/ 43 w 1459"/>
                  <a:gd name="T15" fmla="*/ 0 h 43"/>
                  <a:gd name="T16" fmla="*/ 43 w 1459"/>
                  <a:gd name="T17" fmla="*/ 4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9" h="43">
                    <a:moveTo>
                      <a:pt x="36" y="16"/>
                    </a:moveTo>
                    <a:lnTo>
                      <a:pt x="1459" y="16"/>
                    </a:lnTo>
                    <a:lnTo>
                      <a:pt x="1459" y="27"/>
                    </a:lnTo>
                    <a:lnTo>
                      <a:pt x="36" y="27"/>
                    </a:lnTo>
                    <a:lnTo>
                      <a:pt x="36" y="16"/>
                    </a:lnTo>
                    <a:close/>
                    <a:moveTo>
                      <a:pt x="43" y="43"/>
                    </a:moveTo>
                    <a:lnTo>
                      <a:pt x="0" y="21"/>
                    </a:lnTo>
                    <a:lnTo>
                      <a:pt x="43" y="0"/>
                    </a:lnTo>
                    <a:lnTo>
                      <a:pt x="43" y="43"/>
                    </a:lnTo>
                    <a:close/>
                  </a:path>
                </a:pathLst>
              </a:custGeom>
              <a:solidFill>
                <a:srgbClr val="000000"/>
              </a:solidFill>
              <a:ln w="0" cap="flat">
                <a:solidFill>
                  <a:srgbClr val="000000"/>
                </a:solidFill>
                <a:prstDash val="solid"/>
                <a:bevel/>
                <a:headEnd/>
                <a:tailEnd/>
              </a:ln>
            </p:spPr>
            <p:txBody>
              <a:bodyPr/>
              <a:lstStyle/>
              <a:p>
                <a:endParaRPr lang="en-US"/>
              </a:p>
            </p:txBody>
          </p:sp>
          <p:sp>
            <p:nvSpPr>
              <p:cNvPr id="216" name="Rectangle 204"/>
              <p:cNvSpPr>
                <a:spLocks noChangeArrowheads="1"/>
              </p:cNvSpPr>
              <p:nvPr/>
            </p:nvSpPr>
            <p:spPr bwMode="auto">
              <a:xfrm>
                <a:off x="1286" y="1256"/>
                <a:ext cx="48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Power On</a:t>
                </a:r>
                <a:endParaRPr lang="en-GB"/>
              </a:p>
            </p:txBody>
          </p:sp>
        </p:grpSp>
        <p:grpSp>
          <p:nvGrpSpPr>
            <p:cNvPr id="25" name="Group 210"/>
            <p:cNvGrpSpPr>
              <a:grpSpLocks/>
            </p:cNvGrpSpPr>
            <p:nvPr/>
          </p:nvGrpSpPr>
          <p:grpSpPr bwMode="auto">
            <a:xfrm>
              <a:off x="731" y="1105"/>
              <a:ext cx="2520" cy="139"/>
              <a:chOff x="731" y="1105"/>
              <a:chExt cx="2520" cy="139"/>
            </a:xfrm>
          </p:grpSpPr>
          <p:sp>
            <p:nvSpPr>
              <p:cNvPr id="211" name="Rectangle 206"/>
              <p:cNvSpPr>
                <a:spLocks noChangeArrowheads="1"/>
              </p:cNvSpPr>
              <p:nvPr/>
            </p:nvSpPr>
            <p:spPr bwMode="auto">
              <a:xfrm>
                <a:off x="731" y="1119"/>
                <a:ext cx="4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PP (+12V)</a:t>
                </a:r>
                <a:endParaRPr lang="en-GB"/>
              </a:p>
            </p:txBody>
          </p:sp>
          <p:sp>
            <p:nvSpPr>
              <p:cNvPr id="212" name="Freeform 207"/>
              <p:cNvSpPr>
                <a:spLocks noEditPoints="1"/>
              </p:cNvSpPr>
              <p:nvPr/>
            </p:nvSpPr>
            <p:spPr bwMode="auto">
              <a:xfrm>
                <a:off x="1652" y="1165"/>
                <a:ext cx="1599" cy="42"/>
              </a:xfrm>
              <a:custGeom>
                <a:avLst/>
                <a:gdLst>
                  <a:gd name="T0" fmla="*/ 0 w 1599"/>
                  <a:gd name="T1" fmla="*/ 16 h 42"/>
                  <a:gd name="T2" fmla="*/ 1564 w 1599"/>
                  <a:gd name="T3" fmla="*/ 16 h 42"/>
                  <a:gd name="T4" fmla="*/ 1564 w 1599"/>
                  <a:gd name="T5" fmla="*/ 26 h 42"/>
                  <a:gd name="T6" fmla="*/ 0 w 1599"/>
                  <a:gd name="T7" fmla="*/ 26 h 42"/>
                  <a:gd name="T8" fmla="*/ 0 w 1599"/>
                  <a:gd name="T9" fmla="*/ 16 h 42"/>
                  <a:gd name="T10" fmla="*/ 1557 w 1599"/>
                  <a:gd name="T11" fmla="*/ 0 h 42"/>
                  <a:gd name="T12" fmla="*/ 1599 w 1599"/>
                  <a:gd name="T13" fmla="*/ 21 h 42"/>
                  <a:gd name="T14" fmla="*/ 1557 w 1599"/>
                  <a:gd name="T15" fmla="*/ 42 h 42"/>
                  <a:gd name="T16" fmla="*/ 1557 w 1599"/>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99" h="42">
                    <a:moveTo>
                      <a:pt x="0" y="16"/>
                    </a:moveTo>
                    <a:lnTo>
                      <a:pt x="1564" y="16"/>
                    </a:lnTo>
                    <a:lnTo>
                      <a:pt x="1564" y="26"/>
                    </a:lnTo>
                    <a:lnTo>
                      <a:pt x="0" y="26"/>
                    </a:lnTo>
                    <a:lnTo>
                      <a:pt x="0" y="16"/>
                    </a:lnTo>
                    <a:close/>
                    <a:moveTo>
                      <a:pt x="1557" y="0"/>
                    </a:moveTo>
                    <a:lnTo>
                      <a:pt x="1599" y="21"/>
                    </a:lnTo>
                    <a:lnTo>
                      <a:pt x="1557" y="42"/>
                    </a:lnTo>
                    <a:lnTo>
                      <a:pt x="1557" y="0"/>
                    </a:lnTo>
                    <a:close/>
                  </a:path>
                </a:pathLst>
              </a:custGeom>
              <a:solidFill>
                <a:srgbClr val="FC0128"/>
              </a:solidFill>
              <a:ln w="0" cap="flat">
                <a:solidFill>
                  <a:srgbClr val="FC0128"/>
                </a:solidFill>
                <a:prstDash val="solid"/>
                <a:bevel/>
                <a:headEnd/>
                <a:tailEnd/>
              </a:ln>
            </p:spPr>
            <p:txBody>
              <a:bodyPr/>
              <a:lstStyle/>
              <a:p>
                <a:endParaRPr lang="en-US"/>
              </a:p>
            </p:txBody>
          </p:sp>
          <p:sp>
            <p:nvSpPr>
              <p:cNvPr id="213" name="Line 208"/>
              <p:cNvSpPr>
                <a:spLocks noChangeShapeType="1"/>
              </p:cNvSpPr>
              <p:nvPr/>
            </p:nvSpPr>
            <p:spPr bwMode="auto">
              <a:xfrm flipV="1">
                <a:off x="1489" y="1105"/>
                <a:ext cx="163" cy="81"/>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 name="Line 209"/>
              <p:cNvSpPr>
                <a:spLocks noChangeShapeType="1"/>
              </p:cNvSpPr>
              <p:nvPr/>
            </p:nvSpPr>
            <p:spPr bwMode="auto">
              <a:xfrm>
                <a:off x="1227" y="1186"/>
                <a:ext cx="263" cy="0"/>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6" name="Group 215"/>
            <p:cNvGrpSpPr>
              <a:grpSpLocks/>
            </p:cNvGrpSpPr>
            <p:nvPr/>
          </p:nvGrpSpPr>
          <p:grpSpPr bwMode="auto">
            <a:xfrm>
              <a:off x="691" y="984"/>
              <a:ext cx="2560" cy="134"/>
              <a:chOff x="691" y="984"/>
              <a:chExt cx="2560" cy="134"/>
            </a:xfrm>
          </p:grpSpPr>
          <p:sp>
            <p:nvSpPr>
              <p:cNvPr id="207" name="Freeform 211"/>
              <p:cNvSpPr>
                <a:spLocks noEditPoints="1"/>
              </p:cNvSpPr>
              <p:nvPr/>
            </p:nvSpPr>
            <p:spPr bwMode="auto">
              <a:xfrm>
                <a:off x="1652" y="1049"/>
                <a:ext cx="1599" cy="43"/>
              </a:xfrm>
              <a:custGeom>
                <a:avLst/>
                <a:gdLst>
                  <a:gd name="T0" fmla="*/ 0 w 1599"/>
                  <a:gd name="T1" fmla="*/ 11 h 43"/>
                  <a:gd name="T2" fmla="*/ 1564 w 1599"/>
                  <a:gd name="T3" fmla="*/ 16 h 43"/>
                  <a:gd name="T4" fmla="*/ 1564 w 1599"/>
                  <a:gd name="T5" fmla="*/ 27 h 43"/>
                  <a:gd name="T6" fmla="*/ 0 w 1599"/>
                  <a:gd name="T7" fmla="*/ 21 h 43"/>
                  <a:gd name="T8" fmla="*/ 0 w 1599"/>
                  <a:gd name="T9" fmla="*/ 11 h 43"/>
                  <a:gd name="T10" fmla="*/ 1557 w 1599"/>
                  <a:gd name="T11" fmla="*/ 0 h 43"/>
                  <a:gd name="T12" fmla="*/ 1599 w 1599"/>
                  <a:gd name="T13" fmla="*/ 21 h 43"/>
                  <a:gd name="T14" fmla="*/ 1557 w 1599"/>
                  <a:gd name="T15" fmla="*/ 43 h 43"/>
                  <a:gd name="T16" fmla="*/ 1557 w 1599"/>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99" h="43">
                    <a:moveTo>
                      <a:pt x="0" y="11"/>
                    </a:moveTo>
                    <a:lnTo>
                      <a:pt x="1564" y="16"/>
                    </a:lnTo>
                    <a:lnTo>
                      <a:pt x="1564" y="27"/>
                    </a:lnTo>
                    <a:lnTo>
                      <a:pt x="0" y="21"/>
                    </a:lnTo>
                    <a:lnTo>
                      <a:pt x="0" y="11"/>
                    </a:lnTo>
                    <a:close/>
                    <a:moveTo>
                      <a:pt x="1557" y="0"/>
                    </a:moveTo>
                    <a:lnTo>
                      <a:pt x="1599" y="21"/>
                    </a:lnTo>
                    <a:lnTo>
                      <a:pt x="1557" y="43"/>
                    </a:lnTo>
                    <a:lnTo>
                      <a:pt x="1557" y="0"/>
                    </a:lnTo>
                    <a:close/>
                  </a:path>
                </a:pathLst>
              </a:custGeom>
              <a:solidFill>
                <a:srgbClr val="063DE8"/>
              </a:solidFill>
              <a:ln w="0" cap="flat">
                <a:solidFill>
                  <a:srgbClr val="063DE8"/>
                </a:solidFill>
                <a:prstDash val="solid"/>
                <a:bevel/>
                <a:headEnd/>
                <a:tailEnd/>
              </a:ln>
            </p:spPr>
            <p:txBody>
              <a:bodyPr/>
              <a:lstStyle/>
              <a:p>
                <a:endParaRPr lang="en-US"/>
              </a:p>
            </p:txBody>
          </p:sp>
          <p:sp>
            <p:nvSpPr>
              <p:cNvPr id="208" name="Rectangle 212"/>
              <p:cNvSpPr>
                <a:spLocks noChangeArrowheads="1"/>
              </p:cNvSpPr>
              <p:nvPr/>
            </p:nvSpPr>
            <p:spPr bwMode="auto">
              <a:xfrm>
                <a:off x="691" y="993"/>
                <a:ext cx="5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MP (+3.3V)</a:t>
                </a:r>
                <a:endParaRPr lang="en-GB"/>
              </a:p>
            </p:txBody>
          </p:sp>
          <p:sp>
            <p:nvSpPr>
              <p:cNvPr id="209" name="Line 213"/>
              <p:cNvSpPr>
                <a:spLocks noChangeShapeType="1"/>
              </p:cNvSpPr>
              <p:nvPr/>
            </p:nvSpPr>
            <p:spPr bwMode="auto">
              <a:xfrm flipV="1">
                <a:off x="1488" y="984"/>
                <a:ext cx="163" cy="81"/>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 name="Line 214"/>
              <p:cNvSpPr>
                <a:spLocks noChangeShapeType="1"/>
              </p:cNvSpPr>
              <p:nvPr/>
            </p:nvSpPr>
            <p:spPr bwMode="auto">
              <a:xfrm>
                <a:off x="1226" y="1065"/>
                <a:ext cx="263" cy="0"/>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 name="Rectangle 216"/>
            <p:cNvSpPr>
              <a:spLocks noChangeArrowheads="1"/>
            </p:cNvSpPr>
            <p:nvPr/>
          </p:nvSpPr>
          <p:spPr bwMode="auto">
            <a:xfrm>
              <a:off x="1319" y="2528"/>
              <a:ext cx="4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Presence</a:t>
              </a:r>
              <a:endParaRPr lang="en-GB"/>
            </a:p>
          </p:txBody>
        </p:sp>
        <p:sp>
          <p:nvSpPr>
            <p:cNvPr id="28" name="Line 218"/>
            <p:cNvSpPr>
              <a:spLocks noChangeShapeType="1"/>
            </p:cNvSpPr>
            <p:nvPr/>
          </p:nvSpPr>
          <p:spPr bwMode="auto">
            <a:xfrm>
              <a:off x="2887" y="2660"/>
              <a:ext cx="244"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19"/>
            <p:cNvSpPr>
              <a:spLocks noChangeShapeType="1"/>
            </p:cNvSpPr>
            <p:nvPr/>
          </p:nvSpPr>
          <p:spPr bwMode="auto">
            <a:xfrm flipV="1">
              <a:off x="2887" y="2660"/>
              <a:ext cx="0" cy="8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20"/>
            <p:cNvSpPr>
              <a:spLocks noChangeShapeType="1"/>
            </p:cNvSpPr>
            <p:nvPr/>
          </p:nvSpPr>
          <p:spPr bwMode="auto">
            <a:xfrm>
              <a:off x="2847" y="2741"/>
              <a:ext cx="6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21"/>
            <p:cNvSpPr>
              <a:spLocks noChangeShapeType="1"/>
            </p:cNvSpPr>
            <p:nvPr/>
          </p:nvSpPr>
          <p:spPr bwMode="auto">
            <a:xfrm flipV="1">
              <a:off x="3131" y="2579"/>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Freeform 222"/>
            <p:cNvSpPr>
              <a:spLocks noEditPoints="1"/>
            </p:cNvSpPr>
            <p:nvPr/>
          </p:nvSpPr>
          <p:spPr bwMode="auto">
            <a:xfrm>
              <a:off x="1793" y="2337"/>
              <a:ext cx="1541" cy="43"/>
            </a:xfrm>
            <a:custGeom>
              <a:avLst/>
              <a:gdLst>
                <a:gd name="T0" fmla="*/ 0 w 1541"/>
                <a:gd name="T1" fmla="*/ 15 h 43"/>
                <a:gd name="T2" fmla="*/ 1505 w 1541"/>
                <a:gd name="T3" fmla="*/ 16 h 43"/>
                <a:gd name="T4" fmla="*/ 1505 w 1541"/>
                <a:gd name="T5" fmla="*/ 27 h 43"/>
                <a:gd name="T6" fmla="*/ 0 w 1541"/>
                <a:gd name="T7" fmla="*/ 26 h 43"/>
                <a:gd name="T8" fmla="*/ 0 w 1541"/>
                <a:gd name="T9" fmla="*/ 15 h 43"/>
                <a:gd name="T10" fmla="*/ 1498 w 1541"/>
                <a:gd name="T11" fmla="*/ 0 h 43"/>
                <a:gd name="T12" fmla="*/ 1541 w 1541"/>
                <a:gd name="T13" fmla="*/ 21 h 43"/>
                <a:gd name="T14" fmla="*/ 1498 w 1541"/>
                <a:gd name="T15" fmla="*/ 43 h 43"/>
                <a:gd name="T16" fmla="*/ 1498 w 1541"/>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41" h="43">
                  <a:moveTo>
                    <a:pt x="0" y="15"/>
                  </a:moveTo>
                  <a:lnTo>
                    <a:pt x="1505" y="16"/>
                  </a:lnTo>
                  <a:lnTo>
                    <a:pt x="1505" y="27"/>
                  </a:lnTo>
                  <a:lnTo>
                    <a:pt x="0" y="26"/>
                  </a:lnTo>
                  <a:lnTo>
                    <a:pt x="0" y="15"/>
                  </a:lnTo>
                  <a:close/>
                  <a:moveTo>
                    <a:pt x="1498" y="0"/>
                  </a:moveTo>
                  <a:lnTo>
                    <a:pt x="1541" y="21"/>
                  </a:lnTo>
                  <a:lnTo>
                    <a:pt x="1498" y="43"/>
                  </a:lnTo>
                  <a:lnTo>
                    <a:pt x="1498" y="0"/>
                  </a:lnTo>
                  <a:close/>
                </a:path>
              </a:pathLst>
            </a:custGeom>
            <a:solidFill>
              <a:srgbClr val="000000"/>
            </a:solidFill>
            <a:ln w="0" cap="flat">
              <a:solidFill>
                <a:srgbClr val="000000"/>
              </a:solidFill>
              <a:prstDash val="solid"/>
              <a:bevel/>
              <a:headEnd/>
              <a:tailEnd/>
            </a:ln>
          </p:spPr>
          <p:txBody>
            <a:bodyPr/>
            <a:lstStyle/>
            <a:p>
              <a:endParaRPr lang="en-US"/>
            </a:p>
          </p:txBody>
        </p:sp>
        <p:sp>
          <p:nvSpPr>
            <p:cNvPr id="33" name="Rectangle 223"/>
            <p:cNvSpPr>
              <a:spLocks noChangeArrowheads="1"/>
            </p:cNvSpPr>
            <p:nvPr/>
          </p:nvSpPr>
          <p:spPr bwMode="auto">
            <a:xfrm>
              <a:off x="1420" y="2307"/>
              <a:ext cx="3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Enable</a:t>
              </a:r>
              <a:endParaRPr lang="en-GB"/>
            </a:p>
          </p:txBody>
        </p:sp>
        <p:grpSp>
          <p:nvGrpSpPr>
            <p:cNvPr id="34" name="Group 230"/>
            <p:cNvGrpSpPr>
              <a:grpSpLocks/>
            </p:cNvGrpSpPr>
            <p:nvPr/>
          </p:nvGrpSpPr>
          <p:grpSpPr bwMode="auto">
            <a:xfrm>
              <a:off x="1319" y="3600"/>
              <a:ext cx="1932" cy="212"/>
              <a:chOff x="1319" y="3600"/>
              <a:chExt cx="1932" cy="212"/>
            </a:xfrm>
          </p:grpSpPr>
          <p:sp>
            <p:nvSpPr>
              <p:cNvPr id="201" name="Rectangle 224"/>
              <p:cNvSpPr>
                <a:spLocks noChangeArrowheads="1"/>
              </p:cNvSpPr>
              <p:nvPr/>
            </p:nvSpPr>
            <p:spPr bwMode="auto">
              <a:xfrm>
                <a:off x="1319" y="3600"/>
                <a:ext cx="4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Presence</a:t>
                </a:r>
                <a:endParaRPr lang="en-GB"/>
              </a:p>
            </p:txBody>
          </p:sp>
          <p:sp>
            <p:nvSpPr>
              <p:cNvPr id="202" name="Freeform 225"/>
              <p:cNvSpPr>
                <a:spLocks noEditPoints="1"/>
              </p:cNvSpPr>
              <p:nvPr/>
            </p:nvSpPr>
            <p:spPr bwMode="auto">
              <a:xfrm>
                <a:off x="1793" y="3630"/>
                <a:ext cx="1458" cy="42"/>
              </a:xfrm>
              <a:custGeom>
                <a:avLst/>
                <a:gdLst>
                  <a:gd name="T0" fmla="*/ 36 w 1458"/>
                  <a:gd name="T1" fmla="*/ 16 h 42"/>
                  <a:gd name="T2" fmla="*/ 1458 w 1458"/>
                  <a:gd name="T3" fmla="*/ 16 h 42"/>
                  <a:gd name="T4" fmla="*/ 1458 w 1458"/>
                  <a:gd name="T5" fmla="*/ 26 h 42"/>
                  <a:gd name="T6" fmla="*/ 36 w 1458"/>
                  <a:gd name="T7" fmla="*/ 26 h 42"/>
                  <a:gd name="T8" fmla="*/ 36 w 1458"/>
                  <a:gd name="T9" fmla="*/ 16 h 42"/>
                  <a:gd name="T10" fmla="*/ 43 w 1458"/>
                  <a:gd name="T11" fmla="*/ 42 h 42"/>
                  <a:gd name="T12" fmla="*/ 0 w 1458"/>
                  <a:gd name="T13" fmla="*/ 21 h 42"/>
                  <a:gd name="T14" fmla="*/ 43 w 1458"/>
                  <a:gd name="T15" fmla="*/ 0 h 42"/>
                  <a:gd name="T16" fmla="*/ 43 w 1458"/>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8" h="42">
                    <a:moveTo>
                      <a:pt x="36" y="16"/>
                    </a:moveTo>
                    <a:lnTo>
                      <a:pt x="1458" y="16"/>
                    </a:lnTo>
                    <a:lnTo>
                      <a:pt x="1458" y="26"/>
                    </a:lnTo>
                    <a:lnTo>
                      <a:pt x="36" y="26"/>
                    </a:lnTo>
                    <a:lnTo>
                      <a:pt x="36" y="16"/>
                    </a:lnTo>
                    <a:close/>
                    <a:moveTo>
                      <a:pt x="43" y="42"/>
                    </a:moveTo>
                    <a:lnTo>
                      <a:pt x="0" y="21"/>
                    </a:lnTo>
                    <a:lnTo>
                      <a:pt x="43" y="0"/>
                    </a:lnTo>
                    <a:lnTo>
                      <a:pt x="43" y="42"/>
                    </a:lnTo>
                    <a:close/>
                  </a:path>
                </a:pathLst>
              </a:custGeom>
              <a:solidFill>
                <a:srgbClr val="000000"/>
              </a:solidFill>
              <a:ln w="0" cap="flat">
                <a:solidFill>
                  <a:srgbClr val="000000"/>
                </a:solidFill>
                <a:prstDash val="solid"/>
                <a:bevel/>
                <a:headEnd/>
                <a:tailEnd/>
              </a:ln>
            </p:spPr>
            <p:txBody>
              <a:bodyPr/>
              <a:lstStyle/>
              <a:p>
                <a:endParaRPr lang="en-US"/>
              </a:p>
            </p:txBody>
          </p:sp>
          <p:sp>
            <p:nvSpPr>
              <p:cNvPr id="203" name="Line 226"/>
              <p:cNvSpPr>
                <a:spLocks noChangeShapeType="1"/>
              </p:cNvSpPr>
              <p:nvPr/>
            </p:nvSpPr>
            <p:spPr bwMode="auto">
              <a:xfrm>
                <a:off x="2887" y="3732"/>
                <a:ext cx="364"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 name="Line 227"/>
              <p:cNvSpPr>
                <a:spLocks noChangeShapeType="1"/>
              </p:cNvSpPr>
              <p:nvPr/>
            </p:nvSpPr>
            <p:spPr bwMode="auto">
              <a:xfrm flipV="1">
                <a:off x="2887" y="3732"/>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 name="Line 228"/>
              <p:cNvSpPr>
                <a:spLocks noChangeShapeType="1"/>
              </p:cNvSpPr>
              <p:nvPr/>
            </p:nvSpPr>
            <p:spPr bwMode="auto">
              <a:xfrm>
                <a:off x="2847" y="3812"/>
                <a:ext cx="6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 name="Line 229"/>
              <p:cNvSpPr>
                <a:spLocks noChangeShapeType="1"/>
              </p:cNvSpPr>
              <p:nvPr/>
            </p:nvSpPr>
            <p:spPr bwMode="auto">
              <a:xfrm flipV="1">
                <a:off x="3251" y="3651"/>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 name="Rectangle 234"/>
            <p:cNvSpPr>
              <a:spLocks noChangeArrowheads="1"/>
            </p:cNvSpPr>
            <p:nvPr/>
          </p:nvSpPr>
          <p:spPr bwMode="auto">
            <a:xfrm>
              <a:off x="732" y="1902"/>
              <a:ext cx="4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PP (+12V)</a:t>
              </a:r>
              <a:endParaRPr lang="en-GB"/>
            </a:p>
          </p:txBody>
        </p:sp>
        <p:sp>
          <p:nvSpPr>
            <p:cNvPr id="36" name="Line 236"/>
            <p:cNvSpPr>
              <a:spLocks noChangeShapeType="1"/>
            </p:cNvSpPr>
            <p:nvPr/>
          </p:nvSpPr>
          <p:spPr bwMode="auto">
            <a:xfrm flipV="1">
              <a:off x="1490" y="1888"/>
              <a:ext cx="163" cy="81"/>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237"/>
            <p:cNvSpPr>
              <a:spLocks noChangeShapeType="1"/>
            </p:cNvSpPr>
            <p:nvPr/>
          </p:nvSpPr>
          <p:spPr bwMode="auto">
            <a:xfrm>
              <a:off x="1227" y="1969"/>
              <a:ext cx="264" cy="0"/>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Rectangle 238"/>
            <p:cNvSpPr>
              <a:spLocks noChangeArrowheads="1"/>
            </p:cNvSpPr>
            <p:nvPr/>
          </p:nvSpPr>
          <p:spPr bwMode="auto">
            <a:xfrm>
              <a:off x="691" y="2064"/>
              <a:ext cx="5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MP (+3.3V)</a:t>
              </a:r>
              <a:endParaRPr lang="en-GB"/>
            </a:p>
          </p:txBody>
        </p:sp>
        <p:sp>
          <p:nvSpPr>
            <p:cNvPr id="39" name="Line 239"/>
            <p:cNvSpPr>
              <a:spLocks noChangeShapeType="1"/>
            </p:cNvSpPr>
            <p:nvPr/>
          </p:nvSpPr>
          <p:spPr bwMode="auto">
            <a:xfrm flipV="1">
              <a:off x="1488" y="2055"/>
              <a:ext cx="163" cy="81"/>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240"/>
            <p:cNvSpPr>
              <a:spLocks noChangeShapeType="1"/>
            </p:cNvSpPr>
            <p:nvPr/>
          </p:nvSpPr>
          <p:spPr bwMode="auto">
            <a:xfrm>
              <a:off x="1226" y="2136"/>
              <a:ext cx="263" cy="0"/>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1" name="Group 253"/>
            <p:cNvGrpSpPr>
              <a:grpSpLocks/>
            </p:cNvGrpSpPr>
            <p:nvPr/>
          </p:nvGrpSpPr>
          <p:grpSpPr bwMode="auto">
            <a:xfrm>
              <a:off x="4265" y="1852"/>
              <a:ext cx="1064" cy="1031"/>
              <a:chOff x="4265" y="1852"/>
              <a:chExt cx="1064" cy="1031"/>
            </a:xfrm>
          </p:grpSpPr>
          <p:sp>
            <p:nvSpPr>
              <p:cNvPr id="199" name="Rectangle 251"/>
              <p:cNvSpPr>
                <a:spLocks noChangeArrowheads="1"/>
              </p:cNvSpPr>
              <p:nvPr/>
            </p:nvSpPr>
            <p:spPr bwMode="auto">
              <a:xfrm>
                <a:off x="4265" y="1852"/>
                <a:ext cx="1064" cy="1031"/>
              </a:xfrm>
              <a:prstGeom prst="rect">
                <a:avLst/>
              </a:prstGeom>
              <a:solidFill>
                <a:srgbClr val="7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00" name="Rectangle 252"/>
              <p:cNvSpPr>
                <a:spLocks noChangeArrowheads="1"/>
              </p:cNvSpPr>
              <p:nvPr/>
            </p:nvSpPr>
            <p:spPr bwMode="auto">
              <a:xfrm>
                <a:off x="4265" y="1852"/>
                <a:ext cx="1064" cy="1031"/>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42" name="Rectangle 254"/>
            <p:cNvSpPr>
              <a:spLocks noChangeArrowheads="1"/>
            </p:cNvSpPr>
            <p:nvPr/>
          </p:nvSpPr>
          <p:spPr bwMode="auto">
            <a:xfrm>
              <a:off x="4682" y="2718"/>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µ</a:t>
              </a:r>
              <a:endParaRPr lang="en-GB"/>
            </a:p>
          </p:txBody>
        </p:sp>
        <p:sp>
          <p:nvSpPr>
            <p:cNvPr id="43" name="Rectangle 255"/>
            <p:cNvSpPr>
              <a:spLocks noChangeArrowheads="1"/>
            </p:cNvSpPr>
            <p:nvPr/>
          </p:nvSpPr>
          <p:spPr bwMode="auto">
            <a:xfrm>
              <a:off x="4748" y="2718"/>
              <a:ext cx="2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RTM</a:t>
              </a:r>
              <a:endParaRPr lang="en-GB"/>
            </a:p>
          </p:txBody>
        </p:sp>
        <p:sp>
          <p:nvSpPr>
            <p:cNvPr id="44" name="Rectangle 256"/>
            <p:cNvSpPr>
              <a:spLocks noChangeArrowheads="1"/>
            </p:cNvSpPr>
            <p:nvPr/>
          </p:nvSpPr>
          <p:spPr bwMode="auto">
            <a:xfrm>
              <a:off x="5026" y="2718"/>
              <a:ext cx="24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1..12</a:t>
              </a:r>
              <a:endParaRPr lang="en-GB"/>
            </a:p>
          </p:txBody>
        </p:sp>
        <p:sp>
          <p:nvSpPr>
            <p:cNvPr id="45" name="Rectangle 257"/>
            <p:cNvSpPr>
              <a:spLocks noChangeArrowheads="1"/>
            </p:cNvSpPr>
            <p:nvPr/>
          </p:nvSpPr>
          <p:spPr bwMode="auto">
            <a:xfrm>
              <a:off x="3334" y="2075"/>
              <a:ext cx="425" cy="606"/>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46" name="Freeform 259"/>
            <p:cNvSpPr>
              <a:spLocks noEditPoints="1"/>
            </p:cNvSpPr>
            <p:nvPr/>
          </p:nvSpPr>
          <p:spPr bwMode="auto">
            <a:xfrm>
              <a:off x="3759" y="2131"/>
              <a:ext cx="729" cy="43"/>
            </a:xfrm>
            <a:custGeom>
              <a:avLst/>
              <a:gdLst>
                <a:gd name="T0" fmla="*/ 0 w 729"/>
                <a:gd name="T1" fmla="*/ 15 h 43"/>
                <a:gd name="T2" fmla="*/ 693 w 729"/>
                <a:gd name="T3" fmla="*/ 16 h 43"/>
                <a:gd name="T4" fmla="*/ 693 w 729"/>
                <a:gd name="T5" fmla="*/ 27 h 43"/>
                <a:gd name="T6" fmla="*/ 0 w 729"/>
                <a:gd name="T7" fmla="*/ 25 h 43"/>
                <a:gd name="T8" fmla="*/ 0 w 729"/>
                <a:gd name="T9" fmla="*/ 15 h 43"/>
                <a:gd name="T10" fmla="*/ 686 w 729"/>
                <a:gd name="T11" fmla="*/ 0 h 43"/>
                <a:gd name="T12" fmla="*/ 729 w 729"/>
                <a:gd name="T13" fmla="*/ 22 h 43"/>
                <a:gd name="T14" fmla="*/ 686 w 729"/>
                <a:gd name="T15" fmla="*/ 43 h 43"/>
                <a:gd name="T16" fmla="*/ 686 w 729"/>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9" h="43">
                  <a:moveTo>
                    <a:pt x="0" y="15"/>
                  </a:moveTo>
                  <a:lnTo>
                    <a:pt x="693" y="16"/>
                  </a:lnTo>
                  <a:lnTo>
                    <a:pt x="693" y="27"/>
                  </a:lnTo>
                  <a:lnTo>
                    <a:pt x="0" y="25"/>
                  </a:lnTo>
                  <a:lnTo>
                    <a:pt x="0" y="15"/>
                  </a:lnTo>
                  <a:close/>
                  <a:moveTo>
                    <a:pt x="686" y="0"/>
                  </a:moveTo>
                  <a:lnTo>
                    <a:pt x="729" y="22"/>
                  </a:lnTo>
                  <a:lnTo>
                    <a:pt x="686" y="43"/>
                  </a:lnTo>
                  <a:lnTo>
                    <a:pt x="686" y="0"/>
                  </a:lnTo>
                  <a:close/>
                </a:path>
              </a:pathLst>
            </a:custGeom>
            <a:solidFill>
              <a:srgbClr val="063DE8"/>
            </a:solidFill>
            <a:ln w="0" cap="flat">
              <a:solidFill>
                <a:srgbClr val="063DE8"/>
              </a:solidFill>
              <a:prstDash val="solid"/>
              <a:bevel/>
              <a:headEnd/>
              <a:tailEnd/>
            </a:ln>
          </p:spPr>
          <p:txBody>
            <a:bodyPr/>
            <a:lstStyle/>
            <a:p>
              <a:endParaRPr lang="en-US"/>
            </a:p>
          </p:txBody>
        </p:sp>
        <p:sp>
          <p:nvSpPr>
            <p:cNvPr id="47" name="Freeform 260"/>
            <p:cNvSpPr>
              <a:spLocks noEditPoints="1"/>
            </p:cNvSpPr>
            <p:nvPr/>
          </p:nvSpPr>
          <p:spPr bwMode="auto">
            <a:xfrm>
              <a:off x="3637" y="1952"/>
              <a:ext cx="851" cy="43"/>
            </a:xfrm>
            <a:custGeom>
              <a:avLst/>
              <a:gdLst>
                <a:gd name="T0" fmla="*/ 0 w 851"/>
                <a:gd name="T1" fmla="*/ 16 h 43"/>
                <a:gd name="T2" fmla="*/ 815 w 851"/>
                <a:gd name="T3" fmla="*/ 16 h 43"/>
                <a:gd name="T4" fmla="*/ 815 w 851"/>
                <a:gd name="T5" fmla="*/ 27 h 43"/>
                <a:gd name="T6" fmla="*/ 0 w 851"/>
                <a:gd name="T7" fmla="*/ 27 h 43"/>
                <a:gd name="T8" fmla="*/ 0 w 851"/>
                <a:gd name="T9" fmla="*/ 16 h 43"/>
                <a:gd name="T10" fmla="*/ 808 w 851"/>
                <a:gd name="T11" fmla="*/ 0 h 43"/>
                <a:gd name="T12" fmla="*/ 851 w 851"/>
                <a:gd name="T13" fmla="*/ 22 h 43"/>
                <a:gd name="T14" fmla="*/ 808 w 851"/>
                <a:gd name="T15" fmla="*/ 43 h 43"/>
                <a:gd name="T16" fmla="*/ 808 w 851"/>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1" h="43">
                  <a:moveTo>
                    <a:pt x="0" y="16"/>
                  </a:moveTo>
                  <a:lnTo>
                    <a:pt x="815" y="16"/>
                  </a:lnTo>
                  <a:lnTo>
                    <a:pt x="815" y="27"/>
                  </a:lnTo>
                  <a:lnTo>
                    <a:pt x="0" y="27"/>
                  </a:lnTo>
                  <a:lnTo>
                    <a:pt x="0" y="16"/>
                  </a:lnTo>
                  <a:close/>
                  <a:moveTo>
                    <a:pt x="808" y="0"/>
                  </a:moveTo>
                  <a:lnTo>
                    <a:pt x="851" y="22"/>
                  </a:lnTo>
                  <a:lnTo>
                    <a:pt x="808" y="43"/>
                  </a:lnTo>
                  <a:lnTo>
                    <a:pt x="808" y="0"/>
                  </a:lnTo>
                  <a:close/>
                </a:path>
              </a:pathLst>
            </a:custGeom>
            <a:solidFill>
              <a:srgbClr val="FC0128"/>
            </a:solidFill>
            <a:ln w="0" cap="flat">
              <a:solidFill>
                <a:srgbClr val="FC0128"/>
              </a:solidFill>
              <a:prstDash val="solid"/>
              <a:bevel/>
              <a:headEnd/>
              <a:tailEnd/>
            </a:ln>
          </p:spPr>
          <p:txBody>
            <a:bodyPr/>
            <a:lstStyle/>
            <a:p>
              <a:endParaRPr lang="en-US"/>
            </a:p>
          </p:txBody>
        </p:sp>
        <p:sp>
          <p:nvSpPr>
            <p:cNvPr id="48" name="Line 261"/>
            <p:cNvSpPr>
              <a:spLocks noChangeShapeType="1"/>
            </p:cNvSpPr>
            <p:nvPr/>
          </p:nvSpPr>
          <p:spPr bwMode="auto">
            <a:xfrm flipV="1">
              <a:off x="3475" y="1893"/>
              <a:ext cx="162" cy="81"/>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262"/>
            <p:cNvSpPr>
              <a:spLocks noChangeShapeType="1"/>
            </p:cNvSpPr>
            <p:nvPr/>
          </p:nvSpPr>
          <p:spPr bwMode="auto">
            <a:xfrm>
              <a:off x="3577" y="1934"/>
              <a:ext cx="0" cy="141"/>
            </a:xfrm>
            <a:prstGeom prst="line">
              <a:avLst/>
            </a:prstGeom>
            <a:noFill/>
            <a:ln w="7938" cap="rnd">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263"/>
            <p:cNvSpPr>
              <a:spLocks noChangeShapeType="1"/>
            </p:cNvSpPr>
            <p:nvPr/>
          </p:nvSpPr>
          <p:spPr bwMode="auto">
            <a:xfrm>
              <a:off x="3759" y="2580"/>
              <a:ext cx="729"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264"/>
            <p:cNvSpPr>
              <a:spLocks noChangeShapeType="1"/>
            </p:cNvSpPr>
            <p:nvPr/>
          </p:nvSpPr>
          <p:spPr bwMode="auto">
            <a:xfrm flipV="1">
              <a:off x="4488" y="2580"/>
              <a:ext cx="0" cy="8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265"/>
            <p:cNvSpPr>
              <a:spLocks noChangeShapeType="1"/>
            </p:cNvSpPr>
            <p:nvPr/>
          </p:nvSpPr>
          <p:spPr bwMode="auto">
            <a:xfrm>
              <a:off x="4448" y="2661"/>
              <a:ext cx="6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Rectangle 266"/>
            <p:cNvSpPr>
              <a:spLocks noChangeArrowheads="1"/>
            </p:cNvSpPr>
            <p:nvPr/>
          </p:nvSpPr>
          <p:spPr bwMode="auto">
            <a:xfrm>
              <a:off x="4500" y="1923"/>
              <a:ext cx="4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PP (+12V)</a:t>
              </a:r>
              <a:endParaRPr lang="en-GB"/>
            </a:p>
          </p:txBody>
        </p:sp>
        <p:sp>
          <p:nvSpPr>
            <p:cNvPr id="54" name="Rectangle 267"/>
            <p:cNvSpPr>
              <a:spLocks noChangeArrowheads="1"/>
            </p:cNvSpPr>
            <p:nvPr/>
          </p:nvSpPr>
          <p:spPr bwMode="auto">
            <a:xfrm>
              <a:off x="4500" y="2103"/>
              <a:ext cx="5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MP (+3.3V)</a:t>
              </a:r>
              <a:endParaRPr lang="en-GB"/>
            </a:p>
          </p:txBody>
        </p:sp>
        <p:sp>
          <p:nvSpPr>
            <p:cNvPr id="55" name="Rectangle 268"/>
            <p:cNvSpPr>
              <a:spLocks noChangeArrowheads="1"/>
            </p:cNvSpPr>
            <p:nvPr/>
          </p:nvSpPr>
          <p:spPr bwMode="auto">
            <a:xfrm>
              <a:off x="4540" y="2515"/>
              <a:ext cx="4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Presence</a:t>
              </a:r>
              <a:endParaRPr lang="en-GB"/>
            </a:p>
          </p:txBody>
        </p:sp>
        <p:sp>
          <p:nvSpPr>
            <p:cNvPr id="56" name="Rectangle 269"/>
            <p:cNvSpPr>
              <a:spLocks noChangeArrowheads="1"/>
            </p:cNvSpPr>
            <p:nvPr/>
          </p:nvSpPr>
          <p:spPr bwMode="auto">
            <a:xfrm>
              <a:off x="3447" y="2307"/>
              <a:ext cx="21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100" b="1">
                  <a:solidFill>
                    <a:srgbClr val="000081"/>
                  </a:solidFill>
                </a:rPr>
                <a:t>MMC</a:t>
              </a:r>
              <a:endParaRPr lang="en-GB"/>
            </a:p>
          </p:txBody>
        </p:sp>
        <p:sp>
          <p:nvSpPr>
            <p:cNvPr id="57" name="Rectangle 273"/>
            <p:cNvSpPr>
              <a:spLocks noChangeArrowheads="1"/>
            </p:cNvSpPr>
            <p:nvPr/>
          </p:nvSpPr>
          <p:spPr bwMode="auto">
            <a:xfrm>
              <a:off x="4601" y="3643"/>
              <a:ext cx="2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Rear</a:t>
              </a:r>
              <a:endParaRPr lang="en-GB"/>
            </a:p>
          </p:txBody>
        </p:sp>
        <p:sp>
          <p:nvSpPr>
            <p:cNvPr id="58" name="Rectangle 274"/>
            <p:cNvSpPr>
              <a:spLocks noChangeArrowheads="1"/>
            </p:cNvSpPr>
            <p:nvPr/>
          </p:nvSpPr>
          <p:spPr bwMode="auto">
            <a:xfrm>
              <a:off x="4887" y="3643"/>
              <a:ext cx="39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cooling</a:t>
              </a:r>
              <a:endParaRPr lang="en-GB"/>
            </a:p>
          </p:txBody>
        </p:sp>
        <p:grpSp>
          <p:nvGrpSpPr>
            <p:cNvPr id="59" name="Group 279"/>
            <p:cNvGrpSpPr>
              <a:grpSpLocks/>
            </p:cNvGrpSpPr>
            <p:nvPr/>
          </p:nvGrpSpPr>
          <p:grpSpPr bwMode="auto">
            <a:xfrm>
              <a:off x="2118" y="944"/>
              <a:ext cx="668" cy="2868"/>
              <a:chOff x="2118" y="944"/>
              <a:chExt cx="668" cy="2868"/>
            </a:xfrm>
          </p:grpSpPr>
          <p:sp>
            <p:nvSpPr>
              <p:cNvPr id="197" name="Rectangle 277"/>
              <p:cNvSpPr>
                <a:spLocks noChangeArrowheads="1"/>
              </p:cNvSpPr>
              <p:nvPr/>
            </p:nvSpPr>
            <p:spPr bwMode="auto">
              <a:xfrm>
                <a:off x="2118" y="944"/>
                <a:ext cx="668" cy="286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8" name="Rectangle 278"/>
              <p:cNvSpPr>
                <a:spLocks noChangeArrowheads="1"/>
              </p:cNvSpPr>
              <p:nvPr/>
            </p:nvSpPr>
            <p:spPr bwMode="auto">
              <a:xfrm>
                <a:off x="2118" y="944"/>
                <a:ext cx="668" cy="2868"/>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60" name="Group 282"/>
            <p:cNvGrpSpPr>
              <a:grpSpLocks/>
            </p:cNvGrpSpPr>
            <p:nvPr/>
          </p:nvGrpSpPr>
          <p:grpSpPr bwMode="auto">
            <a:xfrm>
              <a:off x="375" y="944"/>
              <a:ext cx="1571" cy="2868"/>
              <a:chOff x="375" y="944"/>
              <a:chExt cx="1571" cy="2868"/>
            </a:xfrm>
          </p:grpSpPr>
          <p:sp>
            <p:nvSpPr>
              <p:cNvPr id="195" name="Rectangle 280"/>
              <p:cNvSpPr>
                <a:spLocks noChangeArrowheads="1"/>
              </p:cNvSpPr>
              <p:nvPr/>
            </p:nvSpPr>
            <p:spPr bwMode="auto">
              <a:xfrm>
                <a:off x="375" y="944"/>
                <a:ext cx="1571" cy="286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6" name="Rectangle 281"/>
              <p:cNvSpPr>
                <a:spLocks noChangeArrowheads="1"/>
              </p:cNvSpPr>
              <p:nvPr/>
            </p:nvSpPr>
            <p:spPr bwMode="auto">
              <a:xfrm>
                <a:off x="375" y="944"/>
                <a:ext cx="1571" cy="2868"/>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61" name="Group 285"/>
            <p:cNvGrpSpPr>
              <a:grpSpLocks/>
            </p:cNvGrpSpPr>
            <p:nvPr/>
          </p:nvGrpSpPr>
          <p:grpSpPr bwMode="auto">
            <a:xfrm>
              <a:off x="2999" y="963"/>
              <a:ext cx="1064" cy="768"/>
              <a:chOff x="2999" y="963"/>
              <a:chExt cx="1064" cy="768"/>
            </a:xfrm>
          </p:grpSpPr>
          <p:sp>
            <p:nvSpPr>
              <p:cNvPr id="193" name="Rectangle 283"/>
              <p:cNvSpPr>
                <a:spLocks noChangeArrowheads="1"/>
              </p:cNvSpPr>
              <p:nvPr/>
            </p:nvSpPr>
            <p:spPr bwMode="auto">
              <a:xfrm>
                <a:off x="2999" y="963"/>
                <a:ext cx="1064" cy="76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4" name="Rectangle 284"/>
              <p:cNvSpPr>
                <a:spLocks noChangeArrowheads="1"/>
              </p:cNvSpPr>
              <p:nvPr/>
            </p:nvSpPr>
            <p:spPr bwMode="auto">
              <a:xfrm>
                <a:off x="2999" y="963"/>
                <a:ext cx="1064" cy="768"/>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62" name="Rectangle 286"/>
            <p:cNvSpPr>
              <a:spLocks noChangeArrowheads="1"/>
            </p:cNvSpPr>
            <p:nvPr/>
          </p:nvSpPr>
          <p:spPr bwMode="auto">
            <a:xfrm>
              <a:off x="2170" y="3662"/>
              <a:ext cx="55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Backplane</a:t>
              </a:r>
              <a:endParaRPr lang="en-GB"/>
            </a:p>
          </p:txBody>
        </p:sp>
        <p:grpSp>
          <p:nvGrpSpPr>
            <p:cNvPr id="63" name="Group 289"/>
            <p:cNvGrpSpPr>
              <a:grpSpLocks/>
            </p:cNvGrpSpPr>
            <p:nvPr/>
          </p:nvGrpSpPr>
          <p:grpSpPr bwMode="auto">
            <a:xfrm>
              <a:off x="2999" y="3024"/>
              <a:ext cx="2329" cy="767"/>
              <a:chOff x="2999" y="3024"/>
              <a:chExt cx="1064" cy="767"/>
            </a:xfrm>
          </p:grpSpPr>
          <p:sp>
            <p:nvSpPr>
              <p:cNvPr id="191" name="Rectangle 287"/>
              <p:cNvSpPr>
                <a:spLocks noChangeArrowheads="1"/>
              </p:cNvSpPr>
              <p:nvPr/>
            </p:nvSpPr>
            <p:spPr bwMode="auto">
              <a:xfrm>
                <a:off x="2999" y="3024"/>
                <a:ext cx="1064" cy="767"/>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2" name="Rectangle 288"/>
              <p:cNvSpPr>
                <a:spLocks noChangeArrowheads="1"/>
              </p:cNvSpPr>
              <p:nvPr/>
            </p:nvSpPr>
            <p:spPr bwMode="auto">
              <a:xfrm>
                <a:off x="2999" y="3024"/>
                <a:ext cx="1064" cy="767"/>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64" name="Group 292"/>
            <p:cNvGrpSpPr>
              <a:grpSpLocks/>
            </p:cNvGrpSpPr>
            <p:nvPr/>
          </p:nvGrpSpPr>
          <p:grpSpPr bwMode="auto">
            <a:xfrm>
              <a:off x="2999" y="1852"/>
              <a:ext cx="1064" cy="1031"/>
              <a:chOff x="2999" y="1852"/>
              <a:chExt cx="1064" cy="1031"/>
            </a:xfrm>
          </p:grpSpPr>
          <p:sp>
            <p:nvSpPr>
              <p:cNvPr id="189" name="Rectangle 290"/>
              <p:cNvSpPr>
                <a:spLocks noChangeArrowheads="1"/>
              </p:cNvSpPr>
              <p:nvPr/>
            </p:nvSpPr>
            <p:spPr bwMode="auto">
              <a:xfrm>
                <a:off x="2999" y="1852"/>
                <a:ext cx="1064" cy="1031"/>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90" name="Rectangle 291"/>
              <p:cNvSpPr>
                <a:spLocks noChangeArrowheads="1"/>
              </p:cNvSpPr>
              <p:nvPr/>
            </p:nvSpPr>
            <p:spPr bwMode="auto">
              <a:xfrm>
                <a:off x="2999" y="1852"/>
                <a:ext cx="1064" cy="1031"/>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65" name="Rectangle 293"/>
            <p:cNvSpPr>
              <a:spLocks noChangeArrowheads="1"/>
            </p:cNvSpPr>
            <p:nvPr/>
          </p:nvSpPr>
          <p:spPr bwMode="auto">
            <a:xfrm>
              <a:off x="3568" y="1607"/>
              <a:ext cx="47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MCH 1..2</a:t>
              </a:r>
              <a:endParaRPr lang="en-GB"/>
            </a:p>
          </p:txBody>
        </p:sp>
        <p:sp>
          <p:nvSpPr>
            <p:cNvPr id="66" name="Rectangle 294"/>
            <p:cNvSpPr>
              <a:spLocks noChangeArrowheads="1"/>
            </p:cNvSpPr>
            <p:nvPr/>
          </p:nvSpPr>
          <p:spPr bwMode="auto">
            <a:xfrm>
              <a:off x="3508" y="2736"/>
              <a:ext cx="53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AMC 1..12</a:t>
              </a:r>
              <a:endParaRPr lang="en-GB"/>
            </a:p>
          </p:txBody>
        </p:sp>
        <p:sp>
          <p:nvSpPr>
            <p:cNvPr id="67" name="Rectangle 295"/>
            <p:cNvSpPr>
              <a:spLocks noChangeArrowheads="1"/>
            </p:cNvSpPr>
            <p:nvPr/>
          </p:nvSpPr>
          <p:spPr bwMode="auto">
            <a:xfrm>
              <a:off x="3317" y="3667"/>
              <a:ext cx="37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CU 1..2</a:t>
              </a:r>
              <a:endParaRPr lang="en-GB"/>
            </a:p>
          </p:txBody>
        </p:sp>
        <p:sp>
          <p:nvSpPr>
            <p:cNvPr id="68" name="Rectangle 296"/>
            <p:cNvSpPr>
              <a:spLocks noChangeArrowheads="1"/>
            </p:cNvSpPr>
            <p:nvPr/>
          </p:nvSpPr>
          <p:spPr bwMode="auto">
            <a:xfrm>
              <a:off x="1319" y="1539"/>
              <a:ext cx="4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Presence</a:t>
              </a:r>
              <a:endParaRPr lang="en-GB"/>
            </a:p>
          </p:txBody>
        </p:sp>
        <p:grpSp>
          <p:nvGrpSpPr>
            <p:cNvPr id="69" name="Group 302"/>
            <p:cNvGrpSpPr>
              <a:grpSpLocks/>
            </p:cNvGrpSpPr>
            <p:nvPr/>
          </p:nvGrpSpPr>
          <p:grpSpPr bwMode="auto">
            <a:xfrm>
              <a:off x="1793" y="1560"/>
              <a:ext cx="1458" cy="191"/>
              <a:chOff x="1793" y="1560"/>
              <a:chExt cx="1458" cy="191"/>
            </a:xfrm>
          </p:grpSpPr>
          <p:sp>
            <p:nvSpPr>
              <p:cNvPr id="184" name="Freeform 297"/>
              <p:cNvSpPr>
                <a:spLocks noEditPoints="1"/>
              </p:cNvSpPr>
              <p:nvPr/>
            </p:nvSpPr>
            <p:spPr bwMode="auto">
              <a:xfrm>
                <a:off x="1793" y="1560"/>
                <a:ext cx="1458" cy="43"/>
              </a:xfrm>
              <a:custGeom>
                <a:avLst/>
                <a:gdLst>
                  <a:gd name="T0" fmla="*/ 36 w 1458"/>
                  <a:gd name="T1" fmla="*/ 16 h 43"/>
                  <a:gd name="T2" fmla="*/ 1458 w 1458"/>
                  <a:gd name="T3" fmla="*/ 16 h 43"/>
                  <a:gd name="T4" fmla="*/ 1458 w 1458"/>
                  <a:gd name="T5" fmla="*/ 27 h 43"/>
                  <a:gd name="T6" fmla="*/ 36 w 1458"/>
                  <a:gd name="T7" fmla="*/ 27 h 43"/>
                  <a:gd name="T8" fmla="*/ 36 w 1458"/>
                  <a:gd name="T9" fmla="*/ 16 h 43"/>
                  <a:gd name="T10" fmla="*/ 43 w 1458"/>
                  <a:gd name="T11" fmla="*/ 43 h 43"/>
                  <a:gd name="T12" fmla="*/ 0 w 1458"/>
                  <a:gd name="T13" fmla="*/ 22 h 43"/>
                  <a:gd name="T14" fmla="*/ 43 w 1458"/>
                  <a:gd name="T15" fmla="*/ 0 h 43"/>
                  <a:gd name="T16" fmla="*/ 43 w 1458"/>
                  <a:gd name="T17" fmla="*/ 4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8" h="43">
                    <a:moveTo>
                      <a:pt x="36" y="16"/>
                    </a:moveTo>
                    <a:lnTo>
                      <a:pt x="1458" y="16"/>
                    </a:lnTo>
                    <a:lnTo>
                      <a:pt x="1458" y="27"/>
                    </a:lnTo>
                    <a:lnTo>
                      <a:pt x="36" y="27"/>
                    </a:lnTo>
                    <a:lnTo>
                      <a:pt x="36" y="16"/>
                    </a:lnTo>
                    <a:close/>
                    <a:moveTo>
                      <a:pt x="43" y="43"/>
                    </a:moveTo>
                    <a:lnTo>
                      <a:pt x="0" y="22"/>
                    </a:lnTo>
                    <a:lnTo>
                      <a:pt x="43" y="0"/>
                    </a:lnTo>
                    <a:lnTo>
                      <a:pt x="43" y="43"/>
                    </a:lnTo>
                    <a:close/>
                  </a:path>
                </a:pathLst>
              </a:custGeom>
              <a:solidFill>
                <a:srgbClr val="000000"/>
              </a:solidFill>
              <a:ln w="0" cap="flat">
                <a:solidFill>
                  <a:srgbClr val="000000"/>
                </a:solidFill>
                <a:prstDash val="solid"/>
                <a:bevel/>
                <a:headEnd/>
                <a:tailEnd/>
              </a:ln>
            </p:spPr>
            <p:txBody>
              <a:bodyPr/>
              <a:lstStyle/>
              <a:p>
                <a:endParaRPr lang="en-US"/>
              </a:p>
            </p:txBody>
          </p:sp>
          <p:sp>
            <p:nvSpPr>
              <p:cNvPr id="185" name="Line 298"/>
              <p:cNvSpPr>
                <a:spLocks noChangeShapeType="1"/>
              </p:cNvSpPr>
              <p:nvPr/>
            </p:nvSpPr>
            <p:spPr bwMode="auto">
              <a:xfrm>
                <a:off x="2887" y="1671"/>
                <a:ext cx="364"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299"/>
              <p:cNvSpPr>
                <a:spLocks noChangeShapeType="1"/>
              </p:cNvSpPr>
              <p:nvPr/>
            </p:nvSpPr>
            <p:spPr bwMode="auto">
              <a:xfrm flipV="1">
                <a:off x="2887" y="1671"/>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300"/>
              <p:cNvSpPr>
                <a:spLocks noChangeShapeType="1"/>
              </p:cNvSpPr>
              <p:nvPr/>
            </p:nvSpPr>
            <p:spPr bwMode="auto">
              <a:xfrm>
                <a:off x="2847" y="1751"/>
                <a:ext cx="6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301"/>
              <p:cNvSpPr>
                <a:spLocks noChangeShapeType="1"/>
              </p:cNvSpPr>
              <p:nvPr/>
            </p:nvSpPr>
            <p:spPr bwMode="auto">
              <a:xfrm flipV="1">
                <a:off x="3251" y="1590"/>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0" name="Rectangle 303"/>
            <p:cNvSpPr>
              <a:spLocks noChangeArrowheads="1"/>
            </p:cNvSpPr>
            <p:nvPr/>
          </p:nvSpPr>
          <p:spPr bwMode="auto">
            <a:xfrm>
              <a:off x="1319" y="1539"/>
              <a:ext cx="4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Presence</a:t>
              </a:r>
              <a:endParaRPr lang="en-GB"/>
            </a:p>
          </p:txBody>
        </p:sp>
        <p:sp>
          <p:nvSpPr>
            <p:cNvPr id="71" name="Line 305"/>
            <p:cNvSpPr>
              <a:spLocks noChangeShapeType="1"/>
            </p:cNvSpPr>
            <p:nvPr/>
          </p:nvSpPr>
          <p:spPr bwMode="auto">
            <a:xfrm>
              <a:off x="2887" y="1671"/>
              <a:ext cx="364"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306"/>
            <p:cNvSpPr>
              <a:spLocks noChangeShapeType="1"/>
            </p:cNvSpPr>
            <p:nvPr/>
          </p:nvSpPr>
          <p:spPr bwMode="auto">
            <a:xfrm flipV="1">
              <a:off x="2887" y="1671"/>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307"/>
            <p:cNvSpPr>
              <a:spLocks noChangeShapeType="1"/>
            </p:cNvSpPr>
            <p:nvPr/>
          </p:nvSpPr>
          <p:spPr bwMode="auto">
            <a:xfrm>
              <a:off x="2847" y="1751"/>
              <a:ext cx="6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308"/>
            <p:cNvSpPr>
              <a:spLocks noChangeShapeType="1"/>
            </p:cNvSpPr>
            <p:nvPr/>
          </p:nvSpPr>
          <p:spPr bwMode="auto">
            <a:xfrm flipV="1">
              <a:off x="3251" y="1590"/>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310"/>
            <p:cNvSpPr>
              <a:spLocks noChangeShapeType="1"/>
            </p:cNvSpPr>
            <p:nvPr/>
          </p:nvSpPr>
          <p:spPr bwMode="auto">
            <a:xfrm>
              <a:off x="2887" y="1671"/>
              <a:ext cx="364"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311"/>
            <p:cNvSpPr>
              <a:spLocks noChangeShapeType="1"/>
            </p:cNvSpPr>
            <p:nvPr/>
          </p:nvSpPr>
          <p:spPr bwMode="auto">
            <a:xfrm flipV="1">
              <a:off x="2887" y="1671"/>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312"/>
            <p:cNvSpPr>
              <a:spLocks noChangeShapeType="1"/>
            </p:cNvSpPr>
            <p:nvPr/>
          </p:nvSpPr>
          <p:spPr bwMode="auto">
            <a:xfrm>
              <a:off x="2847" y="1751"/>
              <a:ext cx="6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313"/>
            <p:cNvSpPr>
              <a:spLocks noChangeShapeType="1"/>
            </p:cNvSpPr>
            <p:nvPr/>
          </p:nvSpPr>
          <p:spPr bwMode="auto">
            <a:xfrm flipV="1">
              <a:off x="3251" y="1590"/>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Freeform 314"/>
            <p:cNvSpPr>
              <a:spLocks noEditPoints="1"/>
            </p:cNvSpPr>
            <p:nvPr/>
          </p:nvSpPr>
          <p:spPr bwMode="auto">
            <a:xfrm>
              <a:off x="1793" y="1427"/>
              <a:ext cx="1458" cy="43"/>
            </a:xfrm>
            <a:custGeom>
              <a:avLst/>
              <a:gdLst>
                <a:gd name="T0" fmla="*/ 0 w 1458"/>
                <a:gd name="T1" fmla="*/ 16 h 43"/>
                <a:gd name="T2" fmla="*/ 1423 w 1458"/>
                <a:gd name="T3" fmla="*/ 17 h 43"/>
                <a:gd name="T4" fmla="*/ 1423 w 1458"/>
                <a:gd name="T5" fmla="*/ 27 h 43"/>
                <a:gd name="T6" fmla="*/ 0 w 1458"/>
                <a:gd name="T7" fmla="*/ 26 h 43"/>
                <a:gd name="T8" fmla="*/ 0 w 1458"/>
                <a:gd name="T9" fmla="*/ 16 h 43"/>
                <a:gd name="T10" fmla="*/ 1416 w 1458"/>
                <a:gd name="T11" fmla="*/ 0 h 43"/>
                <a:gd name="T12" fmla="*/ 1458 w 1458"/>
                <a:gd name="T13" fmla="*/ 22 h 43"/>
                <a:gd name="T14" fmla="*/ 1416 w 1458"/>
                <a:gd name="T15" fmla="*/ 43 h 43"/>
                <a:gd name="T16" fmla="*/ 1416 w 145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8" h="43">
                  <a:moveTo>
                    <a:pt x="0" y="16"/>
                  </a:moveTo>
                  <a:lnTo>
                    <a:pt x="1423" y="17"/>
                  </a:lnTo>
                  <a:lnTo>
                    <a:pt x="1423" y="27"/>
                  </a:lnTo>
                  <a:lnTo>
                    <a:pt x="0" y="26"/>
                  </a:lnTo>
                  <a:lnTo>
                    <a:pt x="0" y="16"/>
                  </a:lnTo>
                  <a:close/>
                  <a:moveTo>
                    <a:pt x="1416" y="0"/>
                  </a:moveTo>
                  <a:lnTo>
                    <a:pt x="1458" y="22"/>
                  </a:lnTo>
                  <a:lnTo>
                    <a:pt x="1416" y="43"/>
                  </a:lnTo>
                  <a:lnTo>
                    <a:pt x="1416" y="0"/>
                  </a:lnTo>
                  <a:close/>
                </a:path>
              </a:pathLst>
            </a:custGeom>
            <a:solidFill>
              <a:srgbClr val="000000"/>
            </a:solidFill>
            <a:ln w="0" cap="flat">
              <a:solidFill>
                <a:srgbClr val="000000"/>
              </a:solidFill>
              <a:prstDash val="solid"/>
              <a:bevel/>
              <a:headEnd/>
              <a:tailEnd/>
            </a:ln>
          </p:spPr>
          <p:txBody>
            <a:bodyPr/>
            <a:lstStyle/>
            <a:p>
              <a:endParaRPr lang="en-US"/>
            </a:p>
          </p:txBody>
        </p:sp>
        <p:sp>
          <p:nvSpPr>
            <p:cNvPr id="80" name="Rectangle 315"/>
            <p:cNvSpPr>
              <a:spLocks noChangeArrowheads="1"/>
            </p:cNvSpPr>
            <p:nvPr/>
          </p:nvSpPr>
          <p:spPr bwMode="auto">
            <a:xfrm>
              <a:off x="1420" y="1397"/>
              <a:ext cx="3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Enable</a:t>
              </a:r>
              <a:endParaRPr lang="en-GB"/>
            </a:p>
          </p:txBody>
        </p:sp>
        <p:sp>
          <p:nvSpPr>
            <p:cNvPr id="81" name="Freeform 316"/>
            <p:cNvSpPr>
              <a:spLocks noEditPoints="1"/>
            </p:cNvSpPr>
            <p:nvPr/>
          </p:nvSpPr>
          <p:spPr bwMode="auto">
            <a:xfrm>
              <a:off x="1793" y="1427"/>
              <a:ext cx="1458" cy="43"/>
            </a:xfrm>
            <a:custGeom>
              <a:avLst/>
              <a:gdLst>
                <a:gd name="T0" fmla="*/ 0 w 1458"/>
                <a:gd name="T1" fmla="*/ 16 h 43"/>
                <a:gd name="T2" fmla="*/ 1423 w 1458"/>
                <a:gd name="T3" fmla="*/ 17 h 43"/>
                <a:gd name="T4" fmla="*/ 1423 w 1458"/>
                <a:gd name="T5" fmla="*/ 27 h 43"/>
                <a:gd name="T6" fmla="*/ 0 w 1458"/>
                <a:gd name="T7" fmla="*/ 26 h 43"/>
                <a:gd name="T8" fmla="*/ 0 w 1458"/>
                <a:gd name="T9" fmla="*/ 16 h 43"/>
                <a:gd name="T10" fmla="*/ 1416 w 1458"/>
                <a:gd name="T11" fmla="*/ 0 h 43"/>
                <a:gd name="T12" fmla="*/ 1458 w 1458"/>
                <a:gd name="T13" fmla="*/ 22 h 43"/>
                <a:gd name="T14" fmla="*/ 1416 w 1458"/>
                <a:gd name="T15" fmla="*/ 43 h 43"/>
                <a:gd name="T16" fmla="*/ 1416 w 145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8" h="43">
                  <a:moveTo>
                    <a:pt x="0" y="16"/>
                  </a:moveTo>
                  <a:lnTo>
                    <a:pt x="1423" y="17"/>
                  </a:lnTo>
                  <a:lnTo>
                    <a:pt x="1423" y="27"/>
                  </a:lnTo>
                  <a:lnTo>
                    <a:pt x="0" y="26"/>
                  </a:lnTo>
                  <a:lnTo>
                    <a:pt x="0" y="16"/>
                  </a:lnTo>
                  <a:close/>
                  <a:moveTo>
                    <a:pt x="1416" y="0"/>
                  </a:moveTo>
                  <a:lnTo>
                    <a:pt x="1458" y="22"/>
                  </a:lnTo>
                  <a:lnTo>
                    <a:pt x="1416" y="43"/>
                  </a:lnTo>
                  <a:lnTo>
                    <a:pt x="1416" y="0"/>
                  </a:lnTo>
                  <a:close/>
                </a:path>
              </a:pathLst>
            </a:custGeom>
            <a:solidFill>
              <a:srgbClr val="000000"/>
            </a:solidFill>
            <a:ln w="0" cap="flat">
              <a:solidFill>
                <a:srgbClr val="000000"/>
              </a:solidFill>
              <a:prstDash val="solid"/>
              <a:bevel/>
              <a:headEnd/>
              <a:tailEnd/>
            </a:ln>
          </p:spPr>
          <p:txBody>
            <a:bodyPr/>
            <a:lstStyle/>
            <a:p>
              <a:endParaRPr lang="en-US"/>
            </a:p>
          </p:txBody>
        </p:sp>
        <p:sp>
          <p:nvSpPr>
            <p:cNvPr id="82" name="Rectangle 317"/>
            <p:cNvSpPr>
              <a:spLocks noChangeArrowheads="1"/>
            </p:cNvSpPr>
            <p:nvPr/>
          </p:nvSpPr>
          <p:spPr bwMode="auto">
            <a:xfrm>
              <a:off x="1420" y="1397"/>
              <a:ext cx="3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Enable</a:t>
              </a:r>
              <a:endParaRPr lang="en-GB"/>
            </a:p>
          </p:txBody>
        </p:sp>
        <p:sp>
          <p:nvSpPr>
            <p:cNvPr id="83" name="Rectangle 318"/>
            <p:cNvSpPr>
              <a:spLocks noChangeArrowheads="1"/>
            </p:cNvSpPr>
            <p:nvPr/>
          </p:nvSpPr>
          <p:spPr bwMode="auto">
            <a:xfrm>
              <a:off x="387" y="3688"/>
              <a:ext cx="38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PM 1..4</a:t>
              </a:r>
              <a:endParaRPr lang="en-GB"/>
            </a:p>
          </p:txBody>
        </p:sp>
        <p:sp>
          <p:nvSpPr>
            <p:cNvPr id="84" name="Freeform 319"/>
            <p:cNvSpPr>
              <a:spLocks noEditPoints="1"/>
            </p:cNvSpPr>
            <p:nvPr/>
          </p:nvSpPr>
          <p:spPr bwMode="auto">
            <a:xfrm>
              <a:off x="1773" y="1286"/>
              <a:ext cx="1459" cy="43"/>
            </a:xfrm>
            <a:custGeom>
              <a:avLst/>
              <a:gdLst>
                <a:gd name="T0" fmla="*/ 36 w 1459"/>
                <a:gd name="T1" fmla="*/ 16 h 43"/>
                <a:gd name="T2" fmla="*/ 1459 w 1459"/>
                <a:gd name="T3" fmla="*/ 16 h 43"/>
                <a:gd name="T4" fmla="*/ 1459 w 1459"/>
                <a:gd name="T5" fmla="*/ 27 h 43"/>
                <a:gd name="T6" fmla="*/ 36 w 1459"/>
                <a:gd name="T7" fmla="*/ 27 h 43"/>
                <a:gd name="T8" fmla="*/ 36 w 1459"/>
                <a:gd name="T9" fmla="*/ 16 h 43"/>
                <a:gd name="T10" fmla="*/ 43 w 1459"/>
                <a:gd name="T11" fmla="*/ 43 h 43"/>
                <a:gd name="T12" fmla="*/ 0 w 1459"/>
                <a:gd name="T13" fmla="*/ 21 h 43"/>
                <a:gd name="T14" fmla="*/ 43 w 1459"/>
                <a:gd name="T15" fmla="*/ 0 h 43"/>
                <a:gd name="T16" fmla="*/ 43 w 1459"/>
                <a:gd name="T17" fmla="*/ 4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9" h="43">
                  <a:moveTo>
                    <a:pt x="36" y="16"/>
                  </a:moveTo>
                  <a:lnTo>
                    <a:pt x="1459" y="16"/>
                  </a:lnTo>
                  <a:lnTo>
                    <a:pt x="1459" y="27"/>
                  </a:lnTo>
                  <a:lnTo>
                    <a:pt x="36" y="27"/>
                  </a:lnTo>
                  <a:lnTo>
                    <a:pt x="36" y="16"/>
                  </a:lnTo>
                  <a:close/>
                  <a:moveTo>
                    <a:pt x="43" y="43"/>
                  </a:moveTo>
                  <a:lnTo>
                    <a:pt x="0" y="21"/>
                  </a:lnTo>
                  <a:lnTo>
                    <a:pt x="43" y="0"/>
                  </a:lnTo>
                  <a:lnTo>
                    <a:pt x="43" y="43"/>
                  </a:lnTo>
                  <a:close/>
                </a:path>
              </a:pathLst>
            </a:custGeom>
            <a:solidFill>
              <a:srgbClr val="000000"/>
            </a:solidFill>
            <a:ln w="0" cap="flat">
              <a:solidFill>
                <a:srgbClr val="000000"/>
              </a:solidFill>
              <a:prstDash val="solid"/>
              <a:bevel/>
              <a:headEnd/>
              <a:tailEnd/>
            </a:ln>
          </p:spPr>
          <p:txBody>
            <a:bodyPr/>
            <a:lstStyle/>
            <a:p>
              <a:endParaRPr lang="en-US"/>
            </a:p>
          </p:txBody>
        </p:sp>
        <p:sp>
          <p:nvSpPr>
            <p:cNvPr id="85" name="Rectangle 320"/>
            <p:cNvSpPr>
              <a:spLocks noChangeArrowheads="1"/>
            </p:cNvSpPr>
            <p:nvPr/>
          </p:nvSpPr>
          <p:spPr bwMode="auto">
            <a:xfrm>
              <a:off x="1286" y="1256"/>
              <a:ext cx="48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Power On</a:t>
              </a:r>
              <a:endParaRPr lang="en-GB"/>
            </a:p>
          </p:txBody>
        </p:sp>
        <p:sp>
          <p:nvSpPr>
            <p:cNvPr id="86" name="Rectangle 322"/>
            <p:cNvSpPr>
              <a:spLocks noChangeArrowheads="1"/>
            </p:cNvSpPr>
            <p:nvPr/>
          </p:nvSpPr>
          <p:spPr bwMode="auto">
            <a:xfrm>
              <a:off x="1286" y="1256"/>
              <a:ext cx="48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Power On</a:t>
              </a:r>
              <a:endParaRPr lang="en-GB"/>
            </a:p>
          </p:txBody>
        </p:sp>
        <p:sp>
          <p:nvSpPr>
            <p:cNvPr id="87" name="Rectangle 323"/>
            <p:cNvSpPr>
              <a:spLocks noChangeArrowheads="1"/>
            </p:cNvSpPr>
            <p:nvPr/>
          </p:nvSpPr>
          <p:spPr bwMode="auto">
            <a:xfrm>
              <a:off x="731" y="1119"/>
              <a:ext cx="4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PP (+12V)</a:t>
              </a:r>
              <a:endParaRPr lang="en-GB"/>
            </a:p>
          </p:txBody>
        </p:sp>
        <p:sp>
          <p:nvSpPr>
            <p:cNvPr id="88" name="Freeform 324"/>
            <p:cNvSpPr>
              <a:spLocks noEditPoints="1"/>
            </p:cNvSpPr>
            <p:nvPr/>
          </p:nvSpPr>
          <p:spPr bwMode="auto">
            <a:xfrm>
              <a:off x="1652" y="1165"/>
              <a:ext cx="1599" cy="42"/>
            </a:xfrm>
            <a:custGeom>
              <a:avLst/>
              <a:gdLst>
                <a:gd name="T0" fmla="*/ 0 w 1599"/>
                <a:gd name="T1" fmla="*/ 16 h 42"/>
                <a:gd name="T2" fmla="*/ 1564 w 1599"/>
                <a:gd name="T3" fmla="*/ 16 h 42"/>
                <a:gd name="T4" fmla="*/ 1564 w 1599"/>
                <a:gd name="T5" fmla="*/ 26 h 42"/>
                <a:gd name="T6" fmla="*/ 0 w 1599"/>
                <a:gd name="T7" fmla="*/ 26 h 42"/>
                <a:gd name="T8" fmla="*/ 0 w 1599"/>
                <a:gd name="T9" fmla="*/ 16 h 42"/>
                <a:gd name="T10" fmla="*/ 1557 w 1599"/>
                <a:gd name="T11" fmla="*/ 0 h 42"/>
                <a:gd name="T12" fmla="*/ 1599 w 1599"/>
                <a:gd name="T13" fmla="*/ 21 h 42"/>
                <a:gd name="T14" fmla="*/ 1557 w 1599"/>
                <a:gd name="T15" fmla="*/ 42 h 42"/>
                <a:gd name="T16" fmla="*/ 1557 w 1599"/>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99" h="42">
                  <a:moveTo>
                    <a:pt x="0" y="16"/>
                  </a:moveTo>
                  <a:lnTo>
                    <a:pt x="1564" y="16"/>
                  </a:lnTo>
                  <a:lnTo>
                    <a:pt x="1564" y="26"/>
                  </a:lnTo>
                  <a:lnTo>
                    <a:pt x="0" y="26"/>
                  </a:lnTo>
                  <a:lnTo>
                    <a:pt x="0" y="16"/>
                  </a:lnTo>
                  <a:close/>
                  <a:moveTo>
                    <a:pt x="1557" y="0"/>
                  </a:moveTo>
                  <a:lnTo>
                    <a:pt x="1599" y="21"/>
                  </a:lnTo>
                  <a:lnTo>
                    <a:pt x="1557" y="42"/>
                  </a:lnTo>
                  <a:lnTo>
                    <a:pt x="1557" y="0"/>
                  </a:lnTo>
                  <a:close/>
                </a:path>
              </a:pathLst>
            </a:custGeom>
            <a:solidFill>
              <a:srgbClr val="FC0128"/>
            </a:solidFill>
            <a:ln w="0" cap="flat">
              <a:solidFill>
                <a:srgbClr val="FC0128"/>
              </a:solidFill>
              <a:prstDash val="solid"/>
              <a:bevel/>
              <a:headEnd/>
              <a:tailEnd/>
            </a:ln>
          </p:spPr>
          <p:txBody>
            <a:bodyPr/>
            <a:lstStyle/>
            <a:p>
              <a:endParaRPr lang="en-US"/>
            </a:p>
          </p:txBody>
        </p:sp>
        <p:sp>
          <p:nvSpPr>
            <p:cNvPr id="89" name="Line 325"/>
            <p:cNvSpPr>
              <a:spLocks noChangeShapeType="1"/>
            </p:cNvSpPr>
            <p:nvPr/>
          </p:nvSpPr>
          <p:spPr bwMode="auto">
            <a:xfrm flipV="1">
              <a:off x="1489" y="1105"/>
              <a:ext cx="163" cy="81"/>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326"/>
            <p:cNvSpPr>
              <a:spLocks noChangeShapeType="1"/>
            </p:cNvSpPr>
            <p:nvPr/>
          </p:nvSpPr>
          <p:spPr bwMode="auto">
            <a:xfrm>
              <a:off x="1227" y="1186"/>
              <a:ext cx="263" cy="0"/>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Rectangle 327"/>
            <p:cNvSpPr>
              <a:spLocks noChangeArrowheads="1"/>
            </p:cNvSpPr>
            <p:nvPr/>
          </p:nvSpPr>
          <p:spPr bwMode="auto">
            <a:xfrm>
              <a:off x="731" y="1119"/>
              <a:ext cx="4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PP (+12V)</a:t>
              </a:r>
              <a:endParaRPr lang="en-GB"/>
            </a:p>
          </p:txBody>
        </p:sp>
        <p:sp>
          <p:nvSpPr>
            <p:cNvPr id="92" name="Line 329"/>
            <p:cNvSpPr>
              <a:spLocks noChangeShapeType="1"/>
            </p:cNvSpPr>
            <p:nvPr/>
          </p:nvSpPr>
          <p:spPr bwMode="auto">
            <a:xfrm flipV="1">
              <a:off x="1489" y="1105"/>
              <a:ext cx="163" cy="81"/>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330"/>
            <p:cNvSpPr>
              <a:spLocks noChangeShapeType="1"/>
            </p:cNvSpPr>
            <p:nvPr/>
          </p:nvSpPr>
          <p:spPr bwMode="auto">
            <a:xfrm>
              <a:off x="1227" y="1186"/>
              <a:ext cx="263" cy="0"/>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Freeform 331"/>
            <p:cNvSpPr>
              <a:spLocks noEditPoints="1"/>
            </p:cNvSpPr>
            <p:nvPr/>
          </p:nvSpPr>
          <p:spPr bwMode="auto">
            <a:xfrm>
              <a:off x="1652" y="1049"/>
              <a:ext cx="1599" cy="43"/>
            </a:xfrm>
            <a:custGeom>
              <a:avLst/>
              <a:gdLst>
                <a:gd name="T0" fmla="*/ 0 w 1599"/>
                <a:gd name="T1" fmla="*/ 11 h 43"/>
                <a:gd name="T2" fmla="*/ 1564 w 1599"/>
                <a:gd name="T3" fmla="*/ 16 h 43"/>
                <a:gd name="T4" fmla="*/ 1564 w 1599"/>
                <a:gd name="T5" fmla="*/ 27 h 43"/>
                <a:gd name="T6" fmla="*/ 0 w 1599"/>
                <a:gd name="T7" fmla="*/ 21 h 43"/>
                <a:gd name="T8" fmla="*/ 0 w 1599"/>
                <a:gd name="T9" fmla="*/ 11 h 43"/>
                <a:gd name="T10" fmla="*/ 1557 w 1599"/>
                <a:gd name="T11" fmla="*/ 0 h 43"/>
                <a:gd name="T12" fmla="*/ 1599 w 1599"/>
                <a:gd name="T13" fmla="*/ 21 h 43"/>
                <a:gd name="T14" fmla="*/ 1557 w 1599"/>
                <a:gd name="T15" fmla="*/ 43 h 43"/>
                <a:gd name="T16" fmla="*/ 1557 w 1599"/>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99" h="43">
                  <a:moveTo>
                    <a:pt x="0" y="11"/>
                  </a:moveTo>
                  <a:lnTo>
                    <a:pt x="1564" y="16"/>
                  </a:lnTo>
                  <a:lnTo>
                    <a:pt x="1564" y="27"/>
                  </a:lnTo>
                  <a:lnTo>
                    <a:pt x="0" y="21"/>
                  </a:lnTo>
                  <a:lnTo>
                    <a:pt x="0" y="11"/>
                  </a:lnTo>
                  <a:close/>
                  <a:moveTo>
                    <a:pt x="1557" y="0"/>
                  </a:moveTo>
                  <a:lnTo>
                    <a:pt x="1599" y="21"/>
                  </a:lnTo>
                  <a:lnTo>
                    <a:pt x="1557" y="43"/>
                  </a:lnTo>
                  <a:lnTo>
                    <a:pt x="1557" y="0"/>
                  </a:lnTo>
                  <a:close/>
                </a:path>
              </a:pathLst>
            </a:custGeom>
            <a:solidFill>
              <a:srgbClr val="063DE8"/>
            </a:solidFill>
            <a:ln w="0" cap="flat">
              <a:solidFill>
                <a:srgbClr val="063DE8"/>
              </a:solidFill>
              <a:prstDash val="solid"/>
              <a:bevel/>
              <a:headEnd/>
              <a:tailEnd/>
            </a:ln>
          </p:spPr>
          <p:txBody>
            <a:bodyPr/>
            <a:lstStyle/>
            <a:p>
              <a:endParaRPr lang="en-US"/>
            </a:p>
          </p:txBody>
        </p:sp>
        <p:sp>
          <p:nvSpPr>
            <p:cNvPr id="95" name="Rectangle 332"/>
            <p:cNvSpPr>
              <a:spLocks noChangeArrowheads="1"/>
            </p:cNvSpPr>
            <p:nvPr/>
          </p:nvSpPr>
          <p:spPr bwMode="auto">
            <a:xfrm>
              <a:off x="691" y="993"/>
              <a:ext cx="5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MP (+3.3V)</a:t>
              </a:r>
              <a:endParaRPr lang="en-GB"/>
            </a:p>
          </p:txBody>
        </p:sp>
        <p:sp>
          <p:nvSpPr>
            <p:cNvPr id="96" name="Line 333"/>
            <p:cNvSpPr>
              <a:spLocks noChangeShapeType="1"/>
            </p:cNvSpPr>
            <p:nvPr/>
          </p:nvSpPr>
          <p:spPr bwMode="auto">
            <a:xfrm flipV="1">
              <a:off x="1488" y="984"/>
              <a:ext cx="163" cy="81"/>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334"/>
            <p:cNvSpPr>
              <a:spLocks noChangeShapeType="1"/>
            </p:cNvSpPr>
            <p:nvPr/>
          </p:nvSpPr>
          <p:spPr bwMode="auto">
            <a:xfrm>
              <a:off x="1226" y="1065"/>
              <a:ext cx="263" cy="0"/>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Rectangle 336"/>
            <p:cNvSpPr>
              <a:spLocks noChangeArrowheads="1"/>
            </p:cNvSpPr>
            <p:nvPr/>
          </p:nvSpPr>
          <p:spPr bwMode="auto">
            <a:xfrm>
              <a:off x="691" y="993"/>
              <a:ext cx="5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MP (+3.3V)</a:t>
              </a:r>
              <a:endParaRPr lang="en-GB"/>
            </a:p>
          </p:txBody>
        </p:sp>
        <p:sp>
          <p:nvSpPr>
            <p:cNvPr id="99" name="Line 337"/>
            <p:cNvSpPr>
              <a:spLocks noChangeShapeType="1"/>
            </p:cNvSpPr>
            <p:nvPr/>
          </p:nvSpPr>
          <p:spPr bwMode="auto">
            <a:xfrm flipV="1">
              <a:off x="1488" y="984"/>
              <a:ext cx="163" cy="81"/>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338"/>
            <p:cNvSpPr>
              <a:spLocks noChangeShapeType="1"/>
            </p:cNvSpPr>
            <p:nvPr/>
          </p:nvSpPr>
          <p:spPr bwMode="auto">
            <a:xfrm>
              <a:off x="1226" y="1065"/>
              <a:ext cx="263" cy="0"/>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Rectangle 339"/>
            <p:cNvSpPr>
              <a:spLocks noChangeArrowheads="1"/>
            </p:cNvSpPr>
            <p:nvPr/>
          </p:nvSpPr>
          <p:spPr bwMode="auto">
            <a:xfrm>
              <a:off x="1319" y="2528"/>
              <a:ext cx="4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Presence</a:t>
              </a:r>
              <a:endParaRPr lang="en-GB"/>
            </a:p>
          </p:txBody>
        </p:sp>
        <p:sp>
          <p:nvSpPr>
            <p:cNvPr id="102" name="Freeform 340"/>
            <p:cNvSpPr>
              <a:spLocks noEditPoints="1"/>
            </p:cNvSpPr>
            <p:nvPr/>
          </p:nvSpPr>
          <p:spPr bwMode="auto">
            <a:xfrm>
              <a:off x="1793" y="2558"/>
              <a:ext cx="1338" cy="43"/>
            </a:xfrm>
            <a:custGeom>
              <a:avLst/>
              <a:gdLst>
                <a:gd name="T0" fmla="*/ 36 w 1338"/>
                <a:gd name="T1" fmla="*/ 16 h 43"/>
                <a:gd name="T2" fmla="*/ 1338 w 1338"/>
                <a:gd name="T3" fmla="*/ 16 h 43"/>
                <a:gd name="T4" fmla="*/ 1338 w 1338"/>
                <a:gd name="T5" fmla="*/ 27 h 43"/>
                <a:gd name="T6" fmla="*/ 36 w 1338"/>
                <a:gd name="T7" fmla="*/ 27 h 43"/>
                <a:gd name="T8" fmla="*/ 36 w 1338"/>
                <a:gd name="T9" fmla="*/ 16 h 43"/>
                <a:gd name="T10" fmla="*/ 43 w 1338"/>
                <a:gd name="T11" fmla="*/ 43 h 43"/>
                <a:gd name="T12" fmla="*/ 0 w 1338"/>
                <a:gd name="T13" fmla="*/ 21 h 43"/>
                <a:gd name="T14" fmla="*/ 43 w 1338"/>
                <a:gd name="T15" fmla="*/ 0 h 43"/>
                <a:gd name="T16" fmla="*/ 43 w 1338"/>
                <a:gd name="T17" fmla="*/ 4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38" h="43">
                  <a:moveTo>
                    <a:pt x="36" y="16"/>
                  </a:moveTo>
                  <a:lnTo>
                    <a:pt x="1338" y="16"/>
                  </a:lnTo>
                  <a:lnTo>
                    <a:pt x="1338" y="27"/>
                  </a:lnTo>
                  <a:lnTo>
                    <a:pt x="36" y="27"/>
                  </a:lnTo>
                  <a:lnTo>
                    <a:pt x="36" y="16"/>
                  </a:lnTo>
                  <a:close/>
                  <a:moveTo>
                    <a:pt x="43" y="43"/>
                  </a:moveTo>
                  <a:lnTo>
                    <a:pt x="0" y="21"/>
                  </a:lnTo>
                  <a:lnTo>
                    <a:pt x="43" y="0"/>
                  </a:lnTo>
                  <a:lnTo>
                    <a:pt x="43" y="43"/>
                  </a:lnTo>
                  <a:close/>
                </a:path>
              </a:pathLst>
            </a:custGeom>
            <a:solidFill>
              <a:srgbClr val="000000"/>
            </a:solidFill>
            <a:ln w="0" cap="flat">
              <a:solidFill>
                <a:srgbClr val="000000"/>
              </a:solidFill>
              <a:prstDash val="solid"/>
              <a:bevel/>
              <a:headEnd/>
              <a:tailEnd/>
            </a:ln>
          </p:spPr>
          <p:txBody>
            <a:bodyPr/>
            <a:lstStyle/>
            <a:p>
              <a:endParaRPr lang="en-US"/>
            </a:p>
          </p:txBody>
        </p:sp>
        <p:sp>
          <p:nvSpPr>
            <p:cNvPr id="103" name="Line 341"/>
            <p:cNvSpPr>
              <a:spLocks noChangeShapeType="1"/>
            </p:cNvSpPr>
            <p:nvPr/>
          </p:nvSpPr>
          <p:spPr bwMode="auto">
            <a:xfrm>
              <a:off x="2887" y="2660"/>
              <a:ext cx="244"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342"/>
            <p:cNvSpPr>
              <a:spLocks noChangeShapeType="1"/>
            </p:cNvSpPr>
            <p:nvPr/>
          </p:nvSpPr>
          <p:spPr bwMode="auto">
            <a:xfrm flipV="1">
              <a:off x="2887" y="2660"/>
              <a:ext cx="0" cy="8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343"/>
            <p:cNvSpPr>
              <a:spLocks noChangeShapeType="1"/>
            </p:cNvSpPr>
            <p:nvPr/>
          </p:nvSpPr>
          <p:spPr bwMode="auto">
            <a:xfrm>
              <a:off x="2847" y="2741"/>
              <a:ext cx="6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344"/>
            <p:cNvSpPr>
              <a:spLocks noChangeShapeType="1"/>
            </p:cNvSpPr>
            <p:nvPr/>
          </p:nvSpPr>
          <p:spPr bwMode="auto">
            <a:xfrm flipV="1">
              <a:off x="3131" y="2579"/>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Freeform 345"/>
            <p:cNvSpPr>
              <a:spLocks noEditPoints="1"/>
            </p:cNvSpPr>
            <p:nvPr/>
          </p:nvSpPr>
          <p:spPr bwMode="auto">
            <a:xfrm>
              <a:off x="1793" y="2337"/>
              <a:ext cx="1541" cy="43"/>
            </a:xfrm>
            <a:custGeom>
              <a:avLst/>
              <a:gdLst>
                <a:gd name="T0" fmla="*/ 0 w 1541"/>
                <a:gd name="T1" fmla="*/ 15 h 43"/>
                <a:gd name="T2" fmla="*/ 1505 w 1541"/>
                <a:gd name="T3" fmla="*/ 16 h 43"/>
                <a:gd name="T4" fmla="*/ 1505 w 1541"/>
                <a:gd name="T5" fmla="*/ 27 h 43"/>
                <a:gd name="T6" fmla="*/ 0 w 1541"/>
                <a:gd name="T7" fmla="*/ 26 h 43"/>
                <a:gd name="T8" fmla="*/ 0 w 1541"/>
                <a:gd name="T9" fmla="*/ 15 h 43"/>
                <a:gd name="T10" fmla="*/ 1498 w 1541"/>
                <a:gd name="T11" fmla="*/ 0 h 43"/>
                <a:gd name="T12" fmla="*/ 1541 w 1541"/>
                <a:gd name="T13" fmla="*/ 21 h 43"/>
                <a:gd name="T14" fmla="*/ 1498 w 1541"/>
                <a:gd name="T15" fmla="*/ 43 h 43"/>
                <a:gd name="T16" fmla="*/ 1498 w 1541"/>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41" h="43">
                  <a:moveTo>
                    <a:pt x="0" y="15"/>
                  </a:moveTo>
                  <a:lnTo>
                    <a:pt x="1505" y="16"/>
                  </a:lnTo>
                  <a:lnTo>
                    <a:pt x="1505" y="27"/>
                  </a:lnTo>
                  <a:lnTo>
                    <a:pt x="0" y="26"/>
                  </a:lnTo>
                  <a:lnTo>
                    <a:pt x="0" y="15"/>
                  </a:lnTo>
                  <a:close/>
                  <a:moveTo>
                    <a:pt x="1498" y="0"/>
                  </a:moveTo>
                  <a:lnTo>
                    <a:pt x="1541" y="21"/>
                  </a:lnTo>
                  <a:lnTo>
                    <a:pt x="1498" y="43"/>
                  </a:lnTo>
                  <a:lnTo>
                    <a:pt x="1498" y="0"/>
                  </a:lnTo>
                  <a:close/>
                </a:path>
              </a:pathLst>
            </a:custGeom>
            <a:solidFill>
              <a:srgbClr val="000000"/>
            </a:solidFill>
            <a:ln w="0" cap="flat">
              <a:solidFill>
                <a:srgbClr val="000000"/>
              </a:solidFill>
              <a:prstDash val="solid"/>
              <a:bevel/>
              <a:headEnd/>
              <a:tailEnd/>
            </a:ln>
          </p:spPr>
          <p:txBody>
            <a:bodyPr/>
            <a:lstStyle/>
            <a:p>
              <a:endParaRPr lang="en-US"/>
            </a:p>
          </p:txBody>
        </p:sp>
        <p:sp>
          <p:nvSpPr>
            <p:cNvPr id="108" name="Rectangle 346"/>
            <p:cNvSpPr>
              <a:spLocks noChangeArrowheads="1"/>
            </p:cNvSpPr>
            <p:nvPr/>
          </p:nvSpPr>
          <p:spPr bwMode="auto">
            <a:xfrm>
              <a:off x="1420" y="2307"/>
              <a:ext cx="3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Enable</a:t>
              </a:r>
              <a:endParaRPr lang="en-GB"/>
            </a:p>
          </p:txBody>
        </p:sp>
        <p:sp>
          <p:nvSpPr>
            <p:cNvPr id="109" name="Rectangle 347"/>
            <p:cNvSpPr>
              <a:spLocks noChangeArrowheads="1"/>
            </p:cNvSpPr>
            <p:nvPr/>
          </p:nvSpPr>
          <p:spPr bwMode="auto">
            <a:xfrm>
              <a:off x="1319" y="3600"/>
              <a:ext cx="4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Presence</a:t>
              </a:r>
              <a:endParaRPr lang="en-GB"/>
            </a:p>
          </p:txBody>
        </p:sp>
        <p:grpSp>
          <p:nvGrpSpPr>
            <p:cNvPr id="110" name="Group 353"/>
            <p:cNvGrpSpPr>
              <a:grpSpLocks/>
            </p:cNvGrpSpPr>
            <p:nvPr/>
          </p:nvGrpSpPr>
          <p:grpSpPr bwMode="auto">
            <a:xfrm>
              <a:off x="1793" y="3630"/>
              <a:ext cx="1458" cy="182"/>
              <a:chOff x="1793" y="3630"/>
              <a:chExt cx="1458" cy="182"/>
            </a:xfrm>
          </p:grpSpPr>
          <p:sp>
            <p:nvSpPr>
              <p:cNvPr id="179" name="Freeform 348"/>
              <p:cNvSpPr>
                <a:spLocks noEditPoints="1"/>
              </p:cNvSpPr>
              <p:nvPr/>
            </p:nvSpPr>
            <p:spPr bwMode="auto">
              <a:xfrm>
                <a:off x="1793" y="3630"/>
                <a:ext cx="1458" cy="42"/>
              </a:xfrm>
              <a:custGeom>
                <a:avLst/>
                <a:gdLst>
                  <a:gd name="T0" fmla="*/ 36 w 1458"/>
                  <a:gd name="T1" fmla="*/ 16 h 42"/>
                  <a:gd name="T2" fmla="*/ 1458 w 1458"/>
                  <a:gd name="T3" fmla="*/ 16 h 42"/>
                  <a:gd name="T4" fmla="*/ 1458 w 1458"/>
                  <a:gd name="T5" fmla="*/ 26 h 42"/>
                  <a:gd name="T6" fmla="*/ 36 w 1458"/>
                  <a:gd name="T7" fmla="*/ 26 h 42"/>
                  <a:gd name="T8" fmla="*/ 36 w 1458"/>
                  <a:gd name="T9" fmla="*/ 16 h 42"/>
                  <a:gd name="T10" fmla="*/ 43 w 1458"/>
                  <a:gd name="T11" fmla="*/ 42 h 42"/>
                  <a:gd name="T12" fmla="*/ 0 w 1458"/>
                  <a:gd name="T13" fmla="*/ 21 h 42"/>
                  <a:gd name="T14" fmla="*/ 43 w 1458"/>
                  <a:gd name="T15" fmla="*/ 0 h 42"/>
                  <a:gd name="T16" fmla="*/ 43 w 1458"/>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8" h="42">
                    <a:moveTo>
                      <a:pt x="36" y="16"/>
                    </a:moveTo>
                    <a:lnTo>
                      <a:pt x="1458" y="16"/>
                    </a:lnTo>
                    <a:lnTo>
                      <a:pt x="1458" y="26"/>
                    </a:lnTo>
                    <a:lnTo>
                      <a:pt x="36" y="26"/>
                    </a:lnTo>
                    <a:lnTo>
                      <a:pt x="36" y="16"/>
                    </a:lnTo>
                    <a:close/>
                    <a:moveTo>
                      <a:pt x="43" y="42"/>
                    </a:moveTo>
                    <a:lnTo>
                      <a:pt x="0" y="21"/>
                    </a:lnTo>
                    <a:lnTo>
                      <a:pt x="43" y="0"/>
                    </a:lnTo>
                    <a:lnTo>
                      <a:pt x="43" y="42"/>
                    </a:lnTo>
                    <a:close/>
                  </a:path>
                </a:pathLst>
              </a:custGeom>
              <a:solidFill>
                <a:srgbClr val="000000"/>
              </a:solidFill>
              <a:ln w="0" cap="flat">
                <a:solidFill>
                  <a:srgbClr val="000000"/>
                </a:solidFill>
                <a:prstDash val="solid"/>
                <a:bevel/>
                <a:headEnd/>
                <a:tailEnd/>
              </a:ln>
            </p:spPr>
            <p:txBody>
              <a:bodyPr/>
              <a:lstStyle/>
              <a:p>
                <a:endParaRPr lang="en-US"/>
              </a:p>
            </p:txBody>
          </p:sp>
          <p:sp>
            <p:nvSpPr>
              <p:cNvPr id="180" name="Line 349"/>
              <p:cNvSpPr>
                <a:spLocks noChangeShapeType="1"/>
              </p:cNvSpPr>
              <p:nvPr/>
            </p:nvSpPr>
            <p:spPr bwMode="auto">
              <a:xfrm>
                <a:off x="2887" y="3732"/>
                <a:ext cx="364"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350"/>
              <p:cNvSpPr>
                <a:spLocks noChangeShapeType="1"/>
              </p:cNvSpPr>
              <p:nvPr/>
            </p:nvSpPr>
            <p:spPr bwMode="auto">
              <a:xfrm flipV="1">
                <a:off x="2887" y="3732"/>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351"/>
              <p:cNvSpPr>
                <a:spLocks noChangeShapeType="1"/>
              </p:cNvSpPr>
              <p:nvPr/>
            </p:nvSpPr>
            <p:spPr bwMode="auto">
              <a:xfrm>
                <a:off x="2847" y="3812"/>
                <a:ext cx="6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352"/>
              <p:cNvSpPr>
                <a:spLocks noChangeShapeType="1"/>
              </p:cNvSpPr>
              <p:nvPr/>
            </p:nvSpPr>
            <p:spPr bwMode="auto">
              <a:xfrm flipV="1">
                <a:off x="3251" y="3651"/>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1" name="Rectangle 354"/>
            <p:cNvSpPr>
              <a:spLocks noChangeArrowheads="1"/>
            </p:cNvSpPr>
            <p:nvPr/>
          </p:nvSpPr>
          <p:spPr bwMode="auto">
            <a:xfrm>
              <a:off x="1319" y="3600"/>
              <a:ext cx="4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Presence</a:t>
              </a:r>
              <a:endParaRPr lang="en-GB"/>
            </a:p>
          </p:txBody>
        </p:sp>
        <p:sp>
          <p:nvSpPr>
            <p:cNvPr id="112" name="Freeform 355"/>
            <p:cNvSpPr>
              <a:spLocks noEditPoints="1"/>
            </p:cNvSpPr>
            <p:nvPr/>
          </p:nvSpPr>
          <p:spPr bwMode="auto">
            <a:xfrm>
              <a:off x="1793" y="3630"/>
              <a:ext cx="1458" cy="42"/>
            </a:xfrm>
            <a:custGeom>
              <a:avLst/>
              <a:gdLst>
                <a:gd name="T0" fmla="*/ 36 w 1458"/>
                <a:gd name="T1" fmla="*/ 16 h 42"/>
                <a:gd name="T2" fmla="*/ 1458 w 1458"/>
                <a:gd name="T3" fmla="*/ 16 h 42"/>
                <a:gd name="T4" fmla="*/ 1458 w 1458"/>
                <a:gd name="T5" fmla="*/ 26 h 42"/>
                <a:gd name="T6" fmla="*/ 36 w 1458"/>
                <a:gd name="T7" fmla="*/ 26 h 42"/>
                <a:gd name="T8" fmla="*/ 36 w 1458"/>
                <a:gd name="T9" fmla="*/ 16 h 42"/>
                <a:gd name="T10" fmla="*/ 43 w 1458"/>
                <a:gd name="T11" fmla="*/ 42 h 42"/>
                <a:gd name="T12" fmla="*/ 0 w 1458"/>
                <a:gd name="T13" fmla="*/ 21 h 42"/>
                <a:gd name="T14" fmla="*/ 43 w 1458"/>
                <a:gd name="T15" fmla="*/ 0 h 42"/>
                <a:gd name="T16" fmla="*/ 43 w 1458"/>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8" h="42">
                  <a:moveTo>
                    <a:pt x="36" y="16"/>
                  </a:moveTo>
                  <a:lnTo>
                    <a:pt x="1458" y="16"/>
                  </a:lnTo>
                  <a:lnTo>
                    <a:pt x="1458" y="26"/>
                  </a:lnTo>
                  <a:lnTo>
                    <a:pt x="36" y="26"/>
                  </a:lnTo>
                  <a:lnTo>
                    <a:pt x="36" y="16"/>
                  </a:lnTo>
                  <a:close/>
                  <a:moveTo>
                    <a:pt x="43" y="42"/>
                  </a:moveTo>
                  <a:lnTo>
                    <a:pt x="0" y="21"/>
                  </a:lnTo>
                  <a:lnTo>
                    <a:pt x="43" y="0"/>
                  </a:lnTo>
                  <a:lnTo>
                    <a:pt x="43" y="42"/>
                  </a:lnTo>
                  <a:close/>
                </a:path>
              </a:pathLst>
            </a:custGeom>
            <a:solidFill>
              <a:srgbClr val="000000"/>
            </a:solidFill>
            <a:ln w="0" cap="flat">
              <a:solidFill>
                <a:srgbClr val="000000"/>
              </a:solidFill>
              <a:prstDash val="solid"/>
              <a:bevel/>
              <a:headEnd/>
              <a:tailEnd/>
            </a:ln>
          </p:spPr>
          <p:txBody>
            <a:bodyPr/>
            <a:lstStyle/>
            <a:p>
              <a:endParaRPr lang="en-US"/>
            </a:p>
          </p:txBody>
        </p:sp>
        <p:sp>
          <p:nvSpPr>
            <p:cNvPr id="113" name="Line 356"/>
            <p:cNvSpPr>
              <a:spLocks noChangeShapeType="1"/>
            </p:cNvSpPr>
            <p:nvPr/>
          </p:nvSpPr>
          <p:spPr bwMode="auto">
            <a:xfrm>
              <a:off x="2887" y="3732"/>
              <a:ext cx="364"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357"/>
            <p:cNvSpPr>
              <a:spLocks noChangeShapeType="1"/>
            </p:cNvSpPr>
            <p:nvPr/>
          </p:nvSpPr>
          <p:spPr bwMode="auto">
            <a:xfrm flipV="1">
              <a:off x="2887" y="3732"/>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358"/>
            <p:cNvSpPr>
              <a:spLocks noChangeShapeType="1"/>
            </p:cNvSpPr>
            <p:nvPr/>
          </p:nvSpPr>
          <p:spPr bwMode="auto">
            <a:xfrm>
              <a:off x="2847" y="3812"/>
              <a:ext cx="6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359"/>
            <p:cNvSpPr>
              <a:spLocks noChangeShapeType="1"/>
            </p:cNvSpPr>
            <p:nvPr/>
          </p:nvSpPr>
          <p:spPr bwMode="auto">
            <a:xfrm flipV="1">
              <a:off x="3251" y="3651"/>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Freeform 360"/>
            <p:cNvSpPr>
              <a:spLocks noEditPoints="1"/>
            </p:cNvSpPr>
            <p:nvPr/>
          </p:nvSpPr>
          <p:spPr bwMode="auto">
            <a:xfrm>
              <a:off x="1793" y="3630"/>
              <a:ext cx="1458" cy="42"/>
            </a:xfrm>
            <a:custGeom>
              <a:avLst/>
              <a:gdLst>
                <a:gd name="T0" fmla="*/ 36 w 1458"/>
                <a:gd name="T1" fmla="*/ 16 h 42"/>
                <a:gd name="T2" fmla="*/ 1458 w 1458"/>
                <a:gd name="T3" fmla="*/ 16 h 42"/>
                <a:gd name="T4" fmla="*/ 1458 w 1458"/>
                <a:gd name="T5" fmla="*/ 26 h 42"/>
                <a:gd name="T6" fmla="*/ 36 w 1458"/>
                <a:gd name="T7" fmla="*/ 26 h 42"/>
                <a:gd name="T8" fmla="*/ 36 w 1458"/>
                <a:gd name="T9" fmla="*/ 16 h 42"/>
                <a:gd name="T10" fmla="*/ 43 w 1458"/>
                <a:gd name="T11" fmla="*/ 42 h 42"/>
                <a:gd name="T12" fmla="*/ 0 w 1458"/>
                <a:gd name="T13" fmla="*/ 21 h 42"/>
                <a:gd name="T14" fmla="*/ 43 w 1458"/>
                <a:gd name="T15" fmla="*/ 0 h 42"/>
                <a:gd name="T16" fmla="*/ 43 w 1458"/>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8" h="42">
                  <a:moveTo>
                    <a:pt x="36" y="16"/>
                  </a:moveTo>
                  <a:lnTo>
                    <a:pt x="1458" y="16"/>
                  </a:lnTo>
                  <a:lnTo>
                    <a:pt x="1458" y="26"/>
                  </a:lnTo>
                  <a:lnTo>
                    <a:pt x="36" y="26"/>
                  </a:lnTo>
                  <a:lnTo>
                    <a:pt x="36" y="16"/>
                  </a:lnTo>
                  <a:close/>
                  <a:moveTo>
                    <a:pt x="43" y="42"/>
                  </a:moveTo>
                  <a:lnTo>
                    <a:pt x="0" y="21"/>
                  </a:lnTo>
                  <a:lnTo>
                    <a:pt x="43" y="0"/>
                  </a:lnTo>
                  <a:lnTo>
                    <a:pt x="43" y="42"/>
                  </a:lnTo>
                  <a:close/>
                </a:path>
              </a:pathLst>
            </a:custGeom>
            <a:solidFill>
              <a:srgbClr val="000000"/>
            </a:solidFill>
            <a:ln w="0" cap="flat">
              <a:solidFill>
                <a:srgbClr val="000000"/>
              </a:solidFill>
              <a:prstDash val="solid"/>
              <a:bevel/>
              <a:headEnd/>
              <a:tailEnd/>
            </a:ln>
          </p:spPr>
          <p:txBody>
            <a:bodyPr/>
            <a:lstStyle/>
            <a:p>
              <a:endParaRPr lang="en-US"/>
            </a:p>
          </p:txBody>
        </p:sp>
        <p:sp>
          <p:nvSpPr>
            <p:cNvPr id="118" name="Line 361"/>
            <p:cNvSpPr>
              <a:spLocks noChangeShapeType="1"/>
            </p:cNvSpPr>
            <p:nvPr/>
          </p:nvSpPr>
          <p:spPr bwMode="auto">
            <a:xfrm>
              <a:off x="2887" y="3732"/>
              <a:ext cx="364"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362"/>
            <p:cNvSpPr>
              <a:spLocks noChangeShapeType="1"/>
            </p:cNvSpPr>
            <p:nvPr/>
          </p:nvSpPr>
          <p:spPr bwMode="auto">
            <a:xfrm flipV="1">
              <a:off x="2887" y="3732"/>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363"/>
            <p:cNvSpPr>
              <a:spLocks noChangeShapeType="1"/>
            </p:cNvSpPr>
            <p:nvPr/>
          </p:nvSpPr>
          <p:spPr bwMode="auto">
            <a:xfrm>
              <a:off x="2847" y="3812"/>
              <a:ext cx="6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364"/>
            <p:cNvSpPr>
              <a:spLocks noChangeShapeType="1"/>
            </p:cNvSpPr>
            <p:nvPr/>
          </p:nvSpPr>
          <p:spPr bwMode="auto">
            <a:xfrm flipV="1">
              <a:off x="3251" y="3651"/>
              <a:ext cx="0" cy="8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Rectangle 366"/>
            <p:cNvSpPr>
              <a:spLocks noChangeArrowheads="1"/>
            </p:cNvSpPr>
            <p:nvPr/>
          </p:nvSpPr>
          <p:spPr bwMode="auto">
            <a:xfrm>
              <a:off x="1420" y="3459"/>
              <a:ext cx="3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Enable</a:t>
              </a:r>
              <a:endParaRPr lang="en-GB"/>
            </a:p>
          </p:txBody>
        </p:sp>
        <p:sp>
          <p:nvSpPr>
            <p:cNvPr id="123" name="Rectangle 368"/>
            <p:cNvSpPr>
              <a:spLocks noChangeArrowheads="1"/>
            </p:cNvSpPr>
            <p:nvPr/>
          </p:nvSpPr>
          <p:spPr bwMode="auto">
            <a:xfrm>
              <a:off x="1420" y="3459"/>
              <a:ext cx="34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Enable</a:t>
              </a:r>
              <a:endParaRPr lang="en-GB"/>
            </a:p>
          </p:txBody>
        </p:sp>
        <p:sp>
          <p:nvSpPr>
            <p:cNvPr id="124" name="Rectangle 369"/>
            <p:cNvSpPr>
              <a:spLocks noChangeArrowheads="1"/>
            </p:cNvSpPr>
            <p:nvPr/>
          </p:nvSpPr>
          <p:spPr bwMode="auto">
            <a:xfrm>
              <a:off x="732" y="1902"/>
              <a:ext cx="4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PP (+12V)</a:t>
              </a:r>
              <a:endParaRPr lang="en-GB"/>
            </a:p>
          </p:txBody>
        </p:sp>
        <p:sp>
          <p:nvSpPr>
            <p:cNvPr id="125" name="Line 370"/>
            <p:cNvSpPr>
              <a:spLocks noChangeShapeType="1"/>
            </p:cNvSpPr>
            <p:nvPr/>
          </p:nvSpPr>
          <p:spPr bwMode="auto">
            <a:xfrm>
              <a:off x="1672" y="1974"/>
              <a:ext cx="1803" cy="8"/>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371"/>
            <p:cNvSpPr>
              <a:spLocks noChangeShapeType="1"/>
            </p:cNvSpPr>
            <p:nvPr/>
          </p:nvSpPr>
          <p:spPr bwMode="auto">
            <a:xfrm flipV="1">
              <a:off x="1490" y="1888"/>
              <a:ext cx="163" cy="81"/>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372"/>
            <p:cNvSpPr>
              <a:spLocks noChangeShapeType="1"/>
            </p:cNvSpPr>
            <p:nvPr/>
          </p:nvSpPr>
          <p:spPr bwMode="auto">
            <a:xfrm>
              <a:off x="1227" y="1969"/>
              <a:ext cx="264" cy="0"/>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Rectangle 373"/>
            <p:cNvSpPr>
              <a:spLocks noChangeArrowheads="1"/>
            </p:cNvSpPr>
            <p:nvPr/>
          </p:nvSpPr>
          <p:spPr bwMode="auto">
            <a:xfrm>
              <a:off x="691" y="2064"/>
              <a:ext cx="5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MP (+3.3V)</a:t>
              </a:r>
              <a:endParaRPr lang="en-GB"/>
            </a:p>
          </p:txBody>
        </p:sp>
        <p:sp>
          <p:nvSpPr>
            <p:cNvPr id="129" name="Line 374"/>
            <p:cNvSpPr>
              <a:spLocks noChangeShapeType="1"/>
            </p:cNvSpPr>
            <p:nvPr/>
          </p:nvSpPr>
          <p:spPr bwMode="auto">
            <a:xfrm flipV="1">
              <a:off x="1488" y="2055"/>
              <a:ext cx="163" cy="81"/>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375"/>
            <p:cNvSpPr>
              <a:spLocks noChangeShapeType="1"/>
            </p:cNvSpPr>
            <p:nvPr/>
          </p:nvSpPr>
          <p:spPr bwMode="auto">
            <a:xfrm>
              <a:off x="1226" y="2136"/>
              <a:ext cx="263" cy="0"/>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Rectangle 376"/>
            <p:cNvSpPr>
              <a:spLocks noChangeArrowheads="1"/>
            </p:cNvSpPr>
            <p:nvPr/>
          </p:nvSpPr>
          <p:spPr bwMode="auto">
            <a:xfrm>
              <a:off x="752" y="3261"/>
              <a:ext cx="4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PP (+12V)</a:t>
              </a:r>
              <a:endParaRPr lang="en-GB"/>
            </a:p>
          </p:txBody>
        </p:sp>
        <p:sp>
          <p:nvSpPr>
            <p:cNvPr id="132" name="Freeform 377"/>
            <p:cNvSpPr>
              <a:spLocks noEditPoints="1"/>
            </p:cNvSpPr>
            <p:nvPr/>
          </p:nvSpPr>
          <p:spPr bwMode="auto">
            <a:xfrm>
              <a:off x="1672" y="3284"/>
              <a:ext cx="1448" cy="54"/>
            </a:xfrm>
            <a:custGeom>
              <a:avLst/>
              <a:gdLst>
                <a:gd name="T0" fmla="*/ 0 w 1600"/>
                <a:gd name="T1" fmla="*/ 98 h 43"/>
                <a:gd name="T2" fmla="*/ 703 w 1600"/>
                <a:gd name="T3" fmla="*/ 98 h 43"/>
                <a:gd name="T4" fmla="*/ 703 w 1600"/>
                <a:gd name="T5" fmla="*/ 168 h 43"/>
                <a:gd name="T6" fmla="*/ 0 w 1600"/>
                <a:gd name="T7" fmla="*/ 168 h 43"/>
                <a:gd name="T8" fmla="*/ 0 w 1600"/>
                <a:gd name="T9" fmla="*/ 98 h 43"/>
                <a:gd name="T10" fmla="*/ 700 w 1600"/>
                <a:gd name="T11" fmla="*/ 0 h 43"/>
                <a:gd name="T12" fmla="*/ 719 w 1600"/>
                <a:gd name="T13" fmla="*/ 137 h 43"/>
                <a:gd name="T14" fmla="*/ 700 w 1600"/>
                <a:gd name="T15" fmla="*/ 265 h 43"/>
                <a:gd name="T16" fmla="*/ 700 w 1600"/>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0" h="43">
                  <a:moveTo>
                    <a:pt x="0" y="16"/>
                  </a:moveTo>
                  <a:lnTo>
                    <a:pt x="1564" y="16"/>
                  </a:lnTo>
                  <a:lnTo>
                    <a:pt x="1564" y="27"/>
                  </a:lnTo>
                  <a:lnTo>
                    <a:pt x="0" y="27"/>
                  </a:lnTo>
                  <a:lnTo>
                    <a:pt x="0" y="16"/>
                  </a:lnTo>
                  <a:close/>
                  <a:moveTo>
                    <a:pt x="1557" y="0"/>
                  </a:moveTo>
                  <a:lnTo>
                    <a:pt x="1600" y="22"/>
                  </a:lnTo>
                  <a:lnTo>
                    <a:pt x="1557" y="43"/>
                  </a:lnTo>
                  <a:lnTo>
                    <a:pt x="1557" y="0"/>
                  </a:lnTo>
                  <a:close/>
                </a:path>
              </a:pathLst>
            </a:custGeom>
            <a:solidFill>
              <a:srgbClr val="FC0128"/>
            </a:solidFill>
            <a:ln w="0" cap="flat">
              <a:solidFill>
                <a:srgbClr val="FC0128"/>
              </a:solidFill>
              <a:prstDash val="solid"/>
              <a:bevel/>
              <a:headEnd/>
              <a:tailEnd/>
            </a:ln>
          </p:spPr>
          <p:txBody>
            <a:bodyPr/>
            <a:lstStyle/>
            <a:p>
              <a:endParaRPr lang="en-US"/>
            </a:p>
          </p:txBody>
        </p:sp>
        <p:sp>
          <p:nvSpPr>
            <p:cNvPr id="133" name="Line 378"/>
            <p:cNvSpPr>
              <a:spLocks noChangeShapeType="1"/>
            </p:cNvSpPr>
            <p:nvPr/>
          </p:nvSpPr>
          <p:spPr bwMode="auto">
            <a:xfrm flipV="1">
              <a:off x="1510" y="3247"/>
              <a:ext cx="162" cy="81"/>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379"/>
            <p:cNvSpPr>
              <a:spLocks noChangeShapeType="1"/>
            </p:cNvSpPr>
            <p:nvPr/>
          </p:nvSpPr>
          <p:spPr bwMode="auto">
            <a:xfrm>
              <a:off x="1247" y="3328"/>
              <a:ext cx="264" cy="0"/>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Rectangle 380"/>
            <p:cNvSpPr>
              <a:spLocks noChangeArrowheads="1"/>
            </p:cNvSpPr>
            <p:nvPr/>
          </p:nvSpPr>
          <p:spPr bwMode="auto">
            <a:xfrm>
              <a:off x="752" y="3261"/>
              <a:ext cx="4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PP (+12V)</a:t>
              </a:r>
              <a:endParaRPr lang="en-GB"/>
            </a:p>
          </p:txBody>
        </p:sp>
        <p:sp>
          <p:nvSpPr>
            <p:cNvPr id="136" name="Line 383"/>
            <p:cNvSpPr>
              <a:spLocks noChangeShapeType="1"/>
            </p:cNvSpPr>
            <p:nvPr/>
          </p:nvSpPr>
          <p:spPr bwMode="auto">
            <a:xfrm>
              <a:off x="1247" y="3328"/>
              <a:ext cx="264" cy="0"/>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Rectangle 385"/>
            <p:cNvSpPr>
              <a:spLocks noChangeArrowheads="1"/>
            </p:cNvSpPr>
            <p:nvPr/>
          </p:nvSpPr>
          <p:spPr bwMode="auto">
            <a:xfrm>
              <a:off x="712" y="3135"/>
              <a:ext cx="5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MP (+3.3V)</a:t>
              </a:r>
              <a:endParaRPr lang="en-GB"/>
            </a:p>
          </p:txBody>
        </p:sp>
        <p:sp>
          <p:nvSpPr>
            <p:cNvPr id="138" name="Line 386"/>
            <p:cNvSpPr>
              <a:spLocks noChangeShapeType="1"/>
            </p:cNvSpPr>
            <p:nvPr/>
          </p:nvSpPr>
          <p:spPr bwMode="auto">
            <a:xfrm flipV="1">
              <a:off x="1509" y="3125"/>
              <a:ext cx="162" cy="81"/>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Line 387"/>
            <p:cNvSpPr>
              <a:spLocks noChangeShapeType="1"/>
            </p:cNvSpPr>
            <p:nvPr/>
          </p:nvSpPr>
          <p:spPr bwMode="auto">
            <a:xfrm>
              <a:off x="1246" y="3206"/>
              <a:ext cx="264" cy="0"/>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Rectangle 389"/>
            <p:cNvSpPr>
              <a:spLocks noChangeArrowheads="1"/>
            </p:cNvSpPr>
            <p:nvPr/>
          </p:nvSpPr>
          <p:spPr bwMode="auto">
            <a:xfrm>
              <a:off x="712" y="3135"/>
              <a:ext cx="5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MP (+3.3V)</a:t>
              </a:r>
              <a:endParaRPr lang="en-GB"/>
            </a:p>
          </p:txBody>
        </p:sp>
        <p:sp>
          <p:nvSpPr>
            <p:cNvPr id="141" name="Line 390"/>
            <p:cNvSpPr>
              <a:spLocks noChangeShapeType="1"/>
            </p:cNvSpPr>
            <p:nvPr/>
          </p:nvSpPr>
          <p:spPr bwMode="auto">
            <a:xfrm flipV="1">
              <a:off x="1509" y="3125"/>
              <a:ext cx="162" cy="81"/>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391"/>
            <p:cNvSpPr>
              <a:spLocks noChangeShapeType="1"/>
            </p:cNvSpPr>
            <p:nvPr/>
          </p:nvSpPr>
          <p:spPr bwMode="auto">
            <a:xfrm>
              <a:off x="1246" y="3206"/>
              <a:ext cx="264" cy="0"/>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43" name="Group 394"/>
            <p:cNvGrpSpPr>
              <a:grpSpLocks/>
            </p:cNvGrpSpPr>
            <p:nvPr/>
          </p:nvGrpSpPr>
          <p:grpSpPr bwMode="auto">
            <a:xfrm>
              <a:off x="4265" y="1852"/>
              <a:ext cx="1064" cy="1031"/>
              <a:chOff x="4265" y="1852"/>
              <a:chExt cx="1064" cy="1031"/>
            </a:xfrm>
          </p:grpSpPr>
          <p:sp>
            <p:nvSpPr>
              <p:cNvPr id="177" name="Rectangle 392"/>
              <p:cNvSpPr>
                <a:spLocks noChangeArrowheads="1"/>
              </p:cNvSpPr>
              <p:nvPr/>
            </p:nvSpPr>
            <p:spPr bwMode="auto">
              <a:xfrm>
                <a:off x="4265" y="1852"/>
                <a:ext cx="1064" cy="1031"/>
              </a:xfrm>
              <a:prstGeom prst="rect">
                <a:avLst/>
              </a:prstGeom>
              <a:solidFill>
                <a:srgbClr val="7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78" name="Rectangle 393"/>
              <p:cNvSpPr>
                <a:spLocks noChangeArrowheads="1"/>
              </p:cNvSpPr>
              <p:nvPr/>
            </p:nvSpPr>
            <p:spPr bwMode="auto">
              <a:xfrm>
                <a:off x="4265" y="1852"/>
                <a:ext cx="1064" cy="1031"/>
              </a:xfrm>
              <a:prstGeom prst="rect">
                <a:avLst/>
              </a:prstGeom>
              <a:noFill/>
              <a:ln w="111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144" name="Rectangle 395"/>
            <p:cNvSpPr>
              <a:spLocks noChangeArrowheads="1"/>
            </p:cNvSpPr>
            <p:nvPr/>
          </p:nvSpPr>
          <p:spPr bwMode="auto">
            <a:xfrm>
              <a:off x="4682" y="2718"/>
              <a:ext cx="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µ</a:t>
              </a:r>
              <a:endParaRPr lang="en-GB"/>
            </a:p>
          </p:txBody>
        </p:sp>
        <p:sp>
          <p:nvSpPr>
            <p:cNvPr id="145" name="Rectangle 396"/>
            <p:cNvSpPr>
              <a:spLocks noChangeArrowheads="1"/>
            </p:cNvSpPr>
            <p:nvPr/>
          </p:nvSpPr>
          <p:spPr bwMode="auto">
            <a:xfrm>
              <a:off x="4748" y="2718"/>
              <a:ext cx="2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RTM</a:t>
              </a:r>
              <a:endParaRPr lang="en-GB"/>
            </a:p>
          </p:txBody>
        </p:sp>
        <p:sp>
          <p:nvSpPr>
            <p:cNvPr id="146" name="Rectangle 397"/>
            <p:cNvSpPr>
              <a:spLocks noChangeArrowheads="1"/>
            </p:cNvSpPr>
            <p:nvPr/>
          </p:nvSpPr>
          <p:spPr bwMode="auto">
            <a:xfrm>
              <a:off x="5026" y="2718"/>
              <a:ext cx="24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000081"/>
                  </a:solidFill>
                </a:rPr>
                <a:t>1..12</a:t>
              </a:r>
              <a:endParaRPr lang="en-GB"/>
            </a:p>
          </p:txBody>
        </p:sp>
        <p:sp>
          <p:nvSpPr>
            <p:cNvPr id="147" name="Rectangle 398"/>
            <p:cNvSpPr>
              <a:spLocks noChangeArrowheads="1"/>
            </p:cNvSpPr>
            <p:nvPr/>
          </p:nvSpPr>
          <p:spPr bwMode="auto">
            <a:xfrm>
              <a:off x="3334" y="2075"/>
              <a:ext cx="425" cy="606"/>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48" name="Freeform 399"/>
            <p:cNvSpPr>
              <a:spLocks noEditPoints="1"/>
            </p:cNvSpPr>
            <p:nvPr/>
          </p:nvSpPr>
          <p:spPr bwMode="auto">
            <a:xfrm>
              <a:off x="1652" y="2116"/>
              <a:ext cx="1682" cy="42"/>
            </a:xfrm>
            <a:custGeom>
              <a:avLst/>
              <a:gdLst>
                <a:gd name="T0" fmla="*/ 0 w 1682"/>
                <a:gd name="T1" fmla="*/ 10 h 42"/>
                <a:gd name="T2" fmla="*/ 1646 w 1682"/>
                <a:gd name="T3" fmla="*/ 16 h 42"/>
                <a:gd name="T4" fmla="*/ 1646 w 1682"/>
                <a:gd name="T5" fmla="*/ 26 h 42"/>
                <a:gd name="T6" fmla="*/ 0 w 1682"/>
                <a:gd name="T7" fmla="*/ 21 h 42"/>
                <a:gd name="T8" fmla="*/ 0 w 1682"/>
                <a:gd name="T9" fmla="*/ 10 h 42"/>
                <a:gd name="T10" fmla="*/ 1639 w 1682"/>
                <a:gd name="T11" fmla="*/ 0 h 42"/>
                <a:gd name="T12" fmla="*/ 1682 w 1682"/>
                <a:gd name="T13" fmla="*/ 21 h 42"/>
                <a:gd name="T14" fmla="*/ 1639 w 1682"/>
                <a:gd name="T15" fmla="*/ 42 h 42"/>
                <a:gd name="T16" fmla="*/ 1639 w 168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82" h="42">
                  <a:moveTo>
                    <a:pt x="0" y="10"/>
                  </a:moveTo>
                  <a:lnTo>
                    <a:pt x="1646" y="16"/>
                  </a:lnTo>
                  <a:lnTo>
                    <a:pt x="1646" y="26"/>
                  </a:lnTo>
                  <a:lnTo>
                    <a:pt x="0" y="21"/>
                  </a:lnTo>
                  <a:lnTo>
                    <a:pt x="0" y="10"/>
                  </a:lnTo>
                  <a:close/>
                  <a:moveTo>
                    <a:pt x="1639" y="0"/>
                  </a:moveTo>
                  <a:lnTo>
                    <a:pt x="1682" y="21"/>
                  </a:lnTo>
                  <a:lnTo>
                    <a:pt x="1639" y="42"/>
                  </a:lnTo>
                  <a:lnTo>
                    <a:pt x="1639" y="0"/>
                  </a:lnTo>
                  <a:close/>
                </a:path>
              </a:pathLst>
            </a:custGeom>
            <a:solidFill>
              <a:srgbClr val="063DE8"/>
            </a:solidFill>
            <a:ln w="0" cap="flat">
              <a:solidFill>
                <a:srgbClr val="063DE8"/>
              </a:solidFill>
              <a:prstDash val="solid"/>
              <a:bevel/>
              <a:headEnd/>
              <a:tailEnd/>
            </a:ln>
          </p:spPr>
          <p:txBody>
            <a:bodyPr/>
            <a:lstStyle/>
            <a:p>
              <a:endParaRPr lang="en-US"/>
            </a:p>
          </p:txBody>
        </p:sp>
        <p:sp>
          <p:nvSpPr>
            <p:cNvPr id="149" name="Freeform 400"/>
            <p:cNvSpPr>
              <a:spLocks noEditPoints="1"/>
            </p:cNvSpPr>
            <p:nvPr/>
          </p:nvSpPr>
          <p:spPr bwMode="auto">
            <a:xfrm>
              <a:off x="3759" y="2131"/>
              <a:ext cx="729" cy="43"/>
            </a:xfrm>
            <a:custGeom>
              <a:avLst/>
              <a:gdLst>
                <a:gd name="T0" fmla="*/ 0 w 729"/>
                <a:gd name="T1" fmla="*/ 15 h 43"/>
                <a:gd name="T2" fmla="*/ 693 w 729"/>
                <a:gd name="T3" fmla="*/ 16 h 43"/>
                <a:gd name="T4" fmla="*/ 693 w 729"/>
                <a:gd name="T5" fmla="*/ 27 h 43"/>
                <a:gd name="T6" fmla="*/ 0 w 729"/>
                <a:gd name="T7" fmla="*/ 25 h 43"/>
                <a:gd name="T8" fmla="*/ 0 w 729"/>
                <a:gd name="T9" fmla="*/ 15 h 43"/>
                <a:gd name="T10" fmla="*/ 686 w 729"/>
                <a:gd name="T11" fmla="*/ 0 h 43"/>
                <a:gd name="T12" fmla="*/ 729 w 729"/>
                <a:gd name="T13" fmla="*/ 22 h 43"/>
                <a:gd name="T14" fmla="*/ 686 w 729"/>
                <a:gd name="T15" fmla="*/ 43 h 43"/>
                <a:gd name="T16" fmla="*/ 686 w 729"/>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9" h="43">
                  <a:moveTo>
                    <a:pt x="0" y="15"/>
                  </a:moveTo>
                  <a:lnTo>
                    <a:pt x="693" y="16"/>
                  </a:lnTo>
                  <a:lnTo>
                    <a:pt x="693" y="27"/>
                  </a:lnTo>
                  <a:lnTo>
                    <a:pt x="0" y="25"/>
                  </a:lnTo>
                  <a:lnTo>
                    <a:pt x="0" y="15"/>
                  </a:lnTo>
                  <a:close/>
                  <a:moveTo>
                    <a:pt x="686" y="0"/>
                  </a:moveTo>
                  <a:lnTo>
                    <a:pt x="729" y="22"/>
                  </a:lnTo>
                  <a:lnTo>
                    <a:pt x="686" y="43"/>
                  </a:lnTo>
                  <a:lnTo>
                    <a:pt x="686" y="0"/>
                  </a:lnTo>
                  <a:close/>
                </a:path>
              </a:pathLst>
            </a:custGeom>
            <a:solidFill>
              <a:srgbClr val="063DE8"/>
            </a:solidFill>
            <a:ln w="0" cap="flat">
              <a:solidFill>
                <a:srgbClr val="063DE8"/>
              </a:solidFill>
              <a:prstDash val="solid"/>
              <a:bevel/>
              <a:headEnd/>
              <a:tailEnd/>
            </a:ln>
          </p:spPr>
          <p:txBody>
            <a:bodyPr/>
            <a:lstStyle/>
            <a:p>
              <a:endParaRPr lang="en-US"/>
            </a:p>
          </p:txBody>
        </p:sp>
        <p:sp>
          <p:nvSpPr>
            <p:cNvPr id="150" name="Freeform 401"/>
            <p:cNvSpPr>
              <a:spLocks noEditPoints="1"/>
            </p:cNvSpPr>
            <p:nvPr/>
          </p:nvSpPr>
          <p:spPr bwMode="auto">
            <a:xfrm>
              <a:off x="3637" y="1952"/>
              <a:ext cx="851" cy="43"/>
            </a:xfrm>
            <a:custGeom>
              <a:avLst/>
              <a:gdLst>
                <a:gd name="T0" fmla="*/ 0 w 851"/>
                <a:gd name="T1" fmla="*/ 16 h 43"/>
                <a:gd name="T2" fmla="*/ 815 w 851"/>
                <a:gd name="T3" fmla="*/ 16 h 43"/>
                <a:gd name="T4" fmla="*/ 815 w 851"/>
                <a:gd name="T5" fmla="*/ 27 h 43"/>
                <a:gd name="T6" fmla="*/ 0 w 851"/>
                <a:gd name="T7" fmla="*/ 27 h 43"/>
                <a:gd name="T8" fmla="*/ 0 w 851"/>
                <a:gd name="T9" fmla="*/ 16 h 43"/>
                <a:gd name="T10" fmla="*/ 808 w 851"/>
                <a:gd name="T11" fmla="*/ 0 h 43"/>
                <a:gd name="T12" fmla="*/ 851 w 851"/>
                <a:gd name="T13" fmla="*/ 22 h 43"/>
                <a:gd name="T14" fmla="*/ 808 w 851"/>
                <a:gd name="T15" fmla="*/ 43 h 43"/>
                <a:gd name="T16" fmla="*/ 808 w 851"/>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1" h="43">
                  <a:moveTo>
                    <a:pt x="0" y="16"/>
                  </a:moveTo>
                  <a:lnTo>
                    <a:pt x="815" y="16"/>
                  </a:lnTo>
                  <a:lnTo>
                    <a:pt x="815" y="27"/>
                  </a:lnTo>
                  <a:lnTo>
                    <a:pt x="0" y="27"/>
                  </a:lnTo>
                  <a:lnTo>
                    <a:pt x="0" y="16"/>
                  </a:lnTo>
                  <a:close/>
                  <a:moveTo>
                    <a:pt x="808" y="0"/>
                  </a:moveTo>
                  <a:lnTo>
                    <a:pt x="851" y="22"/>
                  </a:lnTo>
                  <a:lnTo>
                    <a:pt x="808" y="43"/>
                  </a:lnTo>
                  <a:lnTo>
                    <a:pt x="808" y="0"/>
                  </a:lnTo>
                  <a:close/>
                </a:path>
              </a:pathLst>
            </a:custGeom>
            <a:solidFill>
              <a:srgbClr val="FC0128"/>
            </a:solidFill>
            <a:ln w="0" cap="flat">
              <a:solidFill>
                <a:srgbClr val="FC0128"/>
              </a:solidFill>
              <a:prstDash val="solid"/>
              <a:bevel/>
              <a:headEnd/>
              <a:tailEnd/>
            </a:ln>
          </p:spPr>
          <p:txBody>
            <a:bodyPr/>
            <a:lstStyle/>
            <a:p>
              <a:endParaRPr lang="en-US"/>
            </a:p>
          </p:txBody>
        </p:sp>
        <p:sp>
          <p:nvSpPr>
            <p:cNvPr id="151" name="Line 402"/>
            <p:cNvSpPr>
              <a:spLocks noChangeShapeType="1"/>
            </p:cNvSpPr>
            <p:nvPr/>
          </p:nvSpPr>
          <p:spPr bwMode="auto">
            <a:xfrm flipV="1">
              <a:off x="3475" y="1893"/>
              <a:ext cx="162" cy="81"/>
            </a:xfrm>
            <a:prstGeom prst="line">
              <a:avLst/>
            </a:prstGeom>
            <a:noFill/>
            <a:ln w="15875">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Line 403"/>
            <p:cNvSpPr>
              <a:spLocks noChangeShapeType="1"/>
            </p:cNvSpPr>
            <p:nvPr/>
          </p:nvSpPr>
          <p:spPr bwMode="auto">
            <a:xfrm>
              <a:off x="3577" y="1934"/>
              <a:ext cx="0" cy="141"/>
            </a:xfrm>
            <a:prstGeom prst="line">
              <a:avLst/>
            </a:prstGeom>
            <a:noFill/>
            <a:ln w="7938" cap="rnd">
              <a:solidFill>
                <a:srgbClr val="FC012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Line 404"/>
            <p:cNvSpPr>
              <a:spLocks noChangeShapeType="1"/>
            </p:cNvSpPr>
            <p:nvPr/>
          </p:nvSpPr>
          <p:spPr bwMode="auto">
            <a:xfrm>
              <a:off x="3759" y="2580"/>
              <a:ext cx="729"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405"/>
            <p:cNvSpPr>
              <a:spLocks noChangeShapeType="1"/>
            </p:cNvSpPr>
            <p:nvPr/>
          </p:nvSpPr>
          <p:spPr bwMode="auto">
            <a:xfrm flipV="1">
              <a:off x="4488" y="2580"/>
              <a:ext cx="0" cy="8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406"/>
            <p:cNvSpPr>
              <a:spLocks noChangeShapeType="1"/>
            </p:cNvSpPr>
            <p:nvPr/>
          </p:nvSpPr>
          <p:spPr bwMode="auto">
            <a:xfrm>
              <a:off x="4448" y="2661"/>
              <a:ext cx="6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Rectangle 407"/>
            <p:cNvSpPr>
              <a:spLocks noChangeArrowheads="1"/>
            </p:cNvSpPr>
            <p:nvPr/>
          </p:nvSpPr>
          <p:spPr bwMode="auto">
            <a:xfrm>
              <a:off x="4500" y="1923"/>
              <a:ext cx="4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PP (+12V)</a:t>
              </a:r>
              <a:endParaRPr lang="en-GB"/>
            </a:p>
          </p:txBody>
        </p:sp>
        <p:sp>
          <p:nvSpPr>
            <p:cNvPr id="157" name="Rectangle 408"/>
            <p:cNvSpPr>
              <a:spLocks noChangeArrowheads="1"/>
            </p:cNvSpPr>
            <p:nvPr/>
          </p:nvSpPr>
          <p:spPr bwMode="auto">
            <a:xfrm>
              <a:off x="4500" y="2103"/>
              <a:ext cx="5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MP (+3.3V)</a:t>
              </a:r>
              <a:endParaRPr lang="en-GB"/>
            </a:p>
          </p:txBody>
        </p:sp>
        <p:sp>
          <p:nvSpPr>
            <p:cNvPr id="158" name="Rectangle 409"/>
            <p:cNvSpPr>
              <a:spLocks noChangeArrowheads="1"/>
            </p:cNvSpPr>
            <p:nvPr/>
          </p:nvSpPr>
          <p:spPr bwMode="auto">
            <a:xfrm>
              <a:off x="4540" y="2515"/>
              <a:ext cx="46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Presence</a:t>
              </a:r>
              <a:endParaRPr lang="en-GB"/>
            </a:p>
          </p:txBody>
        </p:sp>
        <p:sp>
          <p:nvSpPr>
            <p:cNvPr id="159" name="Rectangle 410"/>
            <p:cNvSpPr>
              <a:spLocks noChangeArrowheads="1"/>
            </p:cNvSpPr>
            <p:nvPr/>
          </p:nvSpPr>
          <p:spPr bwMode="auto">
            <a:xfrm>
              <a:off x="3447" y="2307"/>
              <a:ext cx="21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100" b="1">
                  <a:solidFill>
                    <a:srgbClr val="000081"/>
                  </a:solidFill>
                </a:rPr>
                <a:t>MMC</a:t>
              </a:r>
              <a:endParaRPr lang="en-GB"/>
            </a:p>
          </p:txBody>
        </p:sp>
        <p:sp>
          <p:nvSpPr>
            <p:cNvPr id="160" name="Rectangle 414"/>
            <p:cNvSpPr>
              <a:spLocks noChangeArrowheads="1"/>
            </p:cNvSpPr>
            <p:nvPr/>
          </p:nvSpPr>
          <p:spPr bwMode="auto">
            <a:xfrm>
              <a:off x="4800" y="3648"/>
              <a:ext cx="57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sz="1400" b="1">
                  <a:solidFill>
                    <a:srgbClr val="000081"/>
                  </a:solidFill>
                </a:rPr>
                <a:t>Rear fans</a:t>
              </a:r>
              <a:endParaRPr lang="en-GB"/>
            </a:p>
          </p:txBody>
        </p:sp>
        <p:sp>
          <p:nvSpPr>
            <p:cNvPr id="161" name="Rectangle 418"/>
            <p:cNvSpPr>
              <a:spLocks noChangeArrowheads="1"/>
            </p:cNvSpPr>
            <p:nvPr/>
          </p:nvSpPr>
          <p:spPr bwMode="auto">
            <a:xfrm>
              <a:off x="3312" y="3072"/>
              <a:ext cx="425" cy="606"/>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62" name="Rectangle 419"/>
            <p:cNvSpPr>
              <a:spLocks noChangeArrowheads="1"/>
            </p:cNvSpPr>
            <p:nvPr/>
          </p:nvSpPr>
          <p:spPr bwMode="auto">
            <a:xfrm>
              <a:off x="3379" y="3312"/>
              <a:ext cx="2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100" b="1">
                  <a:solidFill>
                    <a:srgbClr val="000081"/>
                  </a:solidFill>
                </a:rPr>
                <a:t>EMMC</a:t>
              </a:r>
              <a:endParaRPr lang="en-GB"/>
            </a:p>
          </p:txBody>
        </p:sp>
        <p:sp>
          <p:nvSpPr>
            <p:cNvPr id="163" name="Rectangle 420"/>
            <p:cNvSpPr>
              <a:spLocks noChangeArrowheads="1"/>
            </p:cNvSpPr>
            <p:nvPr/>
          </p:nvSpPr>
          <p:spPr bwMode="auto">
            <a:xfrm>
              <a:off x="3840" y="3648"/>
              <a:ext cx="57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GB" sz="1400" b="1">
                  <a:solidFill>
                    <a:srgbClr val="000081"/>
                  </a:solidFill>
                </a:rPr>
                <a:t>Front fans</a:t>
              </a:r>
              <a:endParaRPr lang="en-GB"/>
            </a:p>
          </p:txBody>
        </p:sp>
        <p:sp>
          <p:nvSpPr>
            <p:cNvPr id="164" name="Rectangle 422"/>
            <p:cNvSpPr>
              <a:spLocks noChangeArrowheads="1"/>
            </p:cNvSpPr>
            <p:nvPr/>
          </p:nvSpPr>
          <p:spPr bwMode="auto">
            <a:xfrm>
              <a:off x="3936" y="3264"/>
              <a:ext cx="336" cy="3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65" name="Rectangle 423"/>
            <p:cNvSpPr>
              <a:spLocks noChangeArrowheads="1"/>
            </p:cNvSpPr>
            <p:nvPr/>
          </p:nvSpPr>
          <p:spPr bwMode="auto">
            <a:xfrm>
              <a:off x="4848" y="3264"/>
              <a:ext cx="336" cy="3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66" name="Line 424"/>
            <p:cNvSpPr>
              <a:spLocks noChangeShapeType="1"/>
            </p:cNvSpPr>
            <p:nvPr/>
          </p:nvSpPr>
          <p:spPr bwMode="auto">
            <a:xfrm>
              <a:off x="3744" y="3216"/>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Line 425"/>
            <p:cNvSpPr>
              <a:spLocks noChangeShapeType="1"/>
            </p:cNvSpPr>
            <p:nvPr/>
          </p:nvSpPr>
          <p:spPr bwMode="auto">
            <a:xfrm>
              <a:off x="3744" y="3120"/>
              <a:ext cx="12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 name="Line 426"/>
            <p:cNvSpPr>
              <a:spLocks noChangeShapeType="1"/>
            </p:cNvSpPr>
            <p:nvPr/>
          </p:nvSpPr>
          <p:spPr bwMode="auto">
            <a:xfrm>
              <a:off x="4080" y="3216"/>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 name="Line 427"/>
            <p:cNvSpPr>
              <a:spLocks noChangeShapeType="1"/>
            </p:cNvSpPr>
            <p:nvPr/>
          </p:nvSpPr>
          <p:spPr bwMode="auto">
            <a:xfrm>
              <a:off x="4992" y="3120"/>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0" name="Group 250"/>
            <p:cNvGrpSpPr>
              <a:grpSpLocks/>
            </p:cNvGrpSpPr>
            <p:nvPr/>
          </p:nvGrpSpPr>
          <p:grpSpPr bwMode="auto">
            <a:xfrm>
              <a:off x="712" y="3135"/>
              <a:ext cx="2600" cy="125"/>
              <a:chOff x="712" y="3135"/>
              <a:chExt cx="2560" cy="125"/>
            </a:xfrm>
          </p:grpSpPr>
          <p:sp>
            <p:nvSpPr>
              <p:cNvPr id="174" name="Freeform 246"/>
              <p:cNvSpPr>
                <a:spLocks noEditPoints="1"/>
              </p:cNvSpPr>
              <p:nvPr/>
            </p:nvSpPr>
            <p:spPr bwMode="auto">
              <a:xfrm>
                <a:off x="1672" y="3190"/>
                <a:ext cx="1600" cy="43"/>
              </a:xfrm>
              <a:custGeom>
                <a:avLst/>
                <a:gdLst>
                  <a:gd name="T0" fmla="*/ 0 w 1600"/>
                  <a:gd name="T1" fmla="*/ 11 h 43"/>
                  <a:gd name="T2" fmla="*/ 1564 w 1600"/>
                  <a:gd name="T3" fmla="*/ 16 h 43"/>
                  <a:gd name="T4" fmla="*/ 1564 w 1600"/>
                  <a:gd name="T5" fmla="*/ 27 h 43"/>
                  <a:gd name="T6" fmla="*/ 0 w 1600"/>
                  <a:gd name="T7" fmla="*/ 22 h 43"/>
                  <a:gd name="T8" fmla="*/ 0 w 1600"/>
                  <a:gd name="T9" fmla="*/ 11 h 43"/>
                  <a:gd name="T10" fmla="*/ 1557 w 1600"/>
                  <a:gd name="T11" fmla="*/ 0 h 43"/>
                  <a:gd name="T12" fmla="*/ 1600 w 1600"/>
                  <a:gd name="T13" fmla="*/ 22 h 43"/>
                  <a:gd name="T14" fmla="*/ 1557 w 1600"/>
                  <a:gd name="T15" fmla="*/ 43 h 43"/>
                  <a:gd name="T16" fmla="*/ 1557 w 1600"/>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0" h="43">
                    <a:moveTo>
                      <a:pt x="0" y="11"/>
                    </a:moveTo>
                    <a:lnTo>
                      <a:pt x="1564" y="16"/>
                    </a:lnTo>
                    <a:lnTo>
                      <a:pt x="1564" y="27"/>
                    </a:lnTo>
                    <a:lnTo>
                      <a:pt x="0" y="22"/>
                    </a:lnTo>
                    <a:lnTo>
                      <a:pt x="0" y="11"/>
                    </a:lnTo>
                    <a:close/>
                    <a:moveTo>
                      <a:pt x="1557" y="0"/>
                    </a:moveTo>
                    <a:lnTo>
                      <a:pt x="1600" y="22"/>
                    </a:lnTo>
                    <a:lnTo>
                      <a:pt x="1557" y="43"/>
                    </a:lnTo>
                    <a:lnTo>
                      <a:pt x="1557" y="0"/>
                    </a:lnTo>
                    <a:close/>
                  </a:path>
                </a:pathLst>
              </a:custGeom>
              <a:solidFill>
                <a:srgbClr val="063DE8"/>
              </a:solidFill>
              <a:ln w="0" cap="flat">
                <a:solidFill>
                  <a:srgbClr val="063DE8"/>
                </a:solidFill>
                <a:prstDash val="solid"/>
                <a:bevel/>
                <a:headEnd/>
                <a:tailEnd/>
              </a:ln>
            </p:spPr>
            <p:txBody>
              <a:bodyPr/>
              <a:lstStyle/>
              <a:p>
                <a:endParaRPr lang="en-US"/>
              </a:p>
            </p:txBody>
          </p:sp>
          <p:sp>
            <p:nvSpPr>
              <p:cNvPr id="175" name="Rectangle 247"/>
              <p:cNvSpPr>
                <a:spLocks noChangeArrowheads="1"/>
              </p:cNvSpPr>
              <p:nvPr/>
            </p:nvSpPr>
            <p:spPr bwMode="auto">
              <a:xfrm>
                <a:off x="712" y="3135"/>
                <a:ext cx="52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MP (+3.3V)</a:t>
                </a:r>
                <a:endParaRPr lang="en-GB"/>
              </a:p>
            </p:txBody>
          </p:sp>
          <p:sp>
            <p:nvSpPr>
              <p:cNvPr id="176" name="Line 249"/>
              <p:cNvSpPr>
                <a:spLocks noChangeShapeType="1"/>
              </p:cNvSpPr>
              <p:nvPr/>
            </p:nvSpPr>
            <p:spPr bwMode="auto">
              <a:xfrm>
                <a:off x="1246" y="3206"/>
                <a:ext cx="264" cy="0"/>
              </a:xfrm>
              <a:prstGeom prst="line">
                <a:avLst/>
              </a:prstGeom>
              <a:noFill/>
              <a:ln w="15875">
                <a:solidFill>
                  <a:srgbClr val="063DE8"/>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71" name="Group 233"/>
            <p:cNvGrpSpPr>
              <a:grpSpLocks/>
            </p:cNvGrpSpPr>
            <p:nvPr/>
          </p:nvGrpSpPr>
          <p:grpSpPr bwMode="auto">
            <a:xfrm>
              <a:off x="1420" y="3456"/>
              <a:ext cx="1892" cy="125"/>
              <a:chOff x="1420" y="3459"/>
              <a:chExt cx="1831" cy="122"/>
            </a:xfrm>
          </p:grpSpPr>
          <p:sp>
            <p:nvSpPr>
              <p:cNvPr id="172" name="Freeform 231"/>
              <p:cNvSpPr>
                <a:spLocks noEditPoints="1"/>
              </p:cNvSpPr>
              <p:nvPr/>
            </p:nvSpPr>
            <p:spPr bwMode="auto">
              <a:xfrm>
                <a:off x="1793" y="3493"/>
                <a:ext cx="1458" cy="43"/>
              </a:xfrm>
              <a:custGeom>
                <a:avLst/>
                <a:gdLst>
                  <a:gd name="T0" fmla="*/ 0 w 1458"/>
                  <a:gd name="T1" fmla="*/ 15 h 43"/>
                  <a:gd name="T2" fmla="*/ 1423 w 1458"/>
                  <a:gd name="T3" fmla="*/ 16 h 43"/>
                  <a:gd name="T4" fmla="*/ 1423 w 1458"/>
                  <a:gd name="T5" fmla="*/ 27 h 43"/>
                  <a:gd name="T6" fmla="*/ 0 w 1458"/>
                  <a:gd name="T7" fmla="*/ 26 h 43"/>
                  <a:gd name="T8" fmla="*/ 0 w 1458"/>
                  <a:gd name="T9" fmla="*/ 15 h 43"/>
                  <a:gd name="T10" fmla="*/ 1416 w 1458"/>
                  <a:gd name="T11" fmla="*/ 0 h 43"/>
                  <a:gd name="T12" fmla="*/ 1458 w 1458"/>
                  <a:gd name="T13" fmla="*/ 21 h 43"/>
                  <a:gd name="T14" fmla="*/ 1416 w 1458"/>
                  <a:gd name="T15" fmla="*/ 43 h 43"/>
                  <a:gd name="T16" fmla="*/ 1416 w 145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8" h="43">
                    <a:moveTo>
                      <a:pt x="0" y="15"/>
                    </a:moveTo>
                    <a:lnTo>
                      <a:pt x="1423" y="16"/>
                    </a:lnTo>
                    <a:lnTo>
                      <a:pt x="1423" y="27"/>
                    </a:lnTo>
                    <a:lnTo>
                      <a:pt x="0" y="26"/>
                    </a:lnTo>
                    <a:lnTo>
                      <a:pt x="0" y="15"/>
                    </a:lnTo>
                    <a:close/>
                    <a:moveTo>
                      <a:pt x="1416" y="0"/>
                    </a:moveTo>
                    <a:lnTo>
                      <a:pt x="1458" y="21"/>
                    </a:lnTo>
                    <a:lnTo>
                      <a:pt x="1416" y="43"/>
                    </a:lnTo>
                    <a:lnTo>
                      <a:pt x="1416" y="0"/>
                    </a:lnTo>
                    <a:close/>
                  </a:path>
                </a:pathLst>
              </a:custGeom>
              <a:solidFill>
                <a:srgbClr val="000000"/>
              </a:solidFill>
              <a:ln w="0" cap="flat">
                <a:solidFill>
                  <a:srgbClr val="000000"/>
                </a:solidFill>
                <a:prstDash val="solid"/>
                <a:bevel/>
                <a:headEnd/>
                <a:tailEnd/>
              </a:ln>
            </p:spPr>
            <p:txBody>
              <a:bodyPr/>
              <a:lstStyle/>
              <a:p>
                <a:endParaRPr lang="en-US"/>
              </a:p>
            </p:txBody>
          </p:sp>
          <p:sp>
            <p:nvSpPr>
              <p:cNvPr id="173" name="Rectangle 232"/>
              <p:cNvSpPr>
                <a:spLocks noChangeArrowheads="1"/>
              </p:cNvSpPr>
              <p:nvPr/>
            </p:nvSpPr>
            <p:spPr bwMode="auto">
              <a:xfrm>
                <a:off x="1420" y="3459"/>
                <a:ext cx="33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300" b="1">
                    <a:solidFill>
                      <a:srgbClr val="000000"/>
                    </a:solidFill>
                  </a:rPr>
                  <a:t>Enable</a:t>
                </a:r>
                <a:endParaRPr lang="en-GB"/>
              </a:p>
            </p:txBody>
          </p:sp>
        </p:grpSp>
      </p:grpSp>
      <p:sp>
        <p:nvSpPr>
          <p:cNvPr id="232"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233" name="Textplatzhalter 2">
            <a:extLst>
              <a:ext uri="{FF2B5EF4-FFF2-40B4-BE49-F238E27FC236}">
                <a16:creationId xmlns:a16="http://schemas.microsoft.com/office/drawing/2014/main" id="{A05FED01-AA70-4D99-B654-52C37F413175}"/>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679586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ontent Placeholder 2"/>
          <p:cNvSpPr txBox="1">
            <a:spLocks/>
          </p:cNvSpPr>
          <p:nvPr/>
        </p:nvSpPr>
        <p:spPr bwMode="auto">
          <a:xfrm>
            <a:off x="341553" y="866225"/>
            <a:ext cx="256293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Alignment and Keying</a:t>
            </a:r>
            <a:endParaRPr lang="en-US" sz="2000" b="1" dirty="0"/>
          </a:p>
        </p:txBody>
      </p:sp>
      <p:sp>
        <p:nvSpPr>
          <p:cNvPr id="233" name="Content Placeholder 1"/>
          <p:cNvSpPr txBox="1">
            <a:spLocks/>
          </p:cNvSpPr>
          <p:nvPr/>
        </p:nvSpPr>
        <p:spPr bwMode="auto">
          <a:xfrm>
            <a:off x="316865" y="1466850"/>
            <a:ext cx="8286115" cy="144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defTabSz="914400" eaLnBrk="0" hangingPunct="0">
              <a:buClr>
                <a:schemeClr val="tx1"/>
              </a:buClr>
            </a:pPr>
            <a:r>
              <a:rPr lang="en-US" sz="1600" dirty="0">
                <a:solidFill>
                  <a:srgbClr val="4C4C4C"/>
                </a:solidFill>
                <a:latin typeface="+mj-lt"/>
                <a:ea typeface="ＭＳ Ｐゴシック" pitchFamily="34" charset="-128"/>
              </a:rPr>
              <a:t>mechanical keying prevents a module from being inserted which is not electrically compatible and could cause damage</a:t>
            </a:r>
            <a:br>
              <a:rPr lang="en-US" sz="1600" dirty="0">
                <a:solidFill>
                  <a:srgbClr val="4C4C4C"/>
                </a:solidFill>
                <a:latin typeface="+mj-lt"/>
                <a:ea typeface="ＭＳ Ｐゴシック" pitchFamily="34" charset="-128"/>
              </a:rPr>
            </a:br>
            <a:endParaRPr lang="en-US" sz="1600" dirty="0">
              <a:solidFill>
                <a:srgbClr val="4C4C4C"/>
              </a:solidFill>
              <a:latin typeface="+mj-lt"/>
              <a:ea typeface="ＭＳ Ｐゴシック" pitchFamily="34" charset="-128"/>
            </a:endParaRPr>
          </a:p>
          <a:p>
            <a:pPr defTabSz="914400" eaLnBrk="0" hangingPunct="0">
              <a:buClr>
                <a:schemeClr val="tx1"/>
              </a:buClr>
            </a:pPr>
            <a:r>
              <a:rPr lang="en-US" sz="1600" dirty="0">
                <a:solidFill>
                  <a:srgbClr val="4C4C4C"/>
                </a:solidFill>
                <a:latin typeface="+mj-lt"/>
                <a:ea typeface="ＭＳ Ｐゴシック" pitchFamily="34" charset="-128"/>
              </a:rPr>
              <a:t>Eight keying positions are implemented that define the electrical interface</a:t>
            </a:r>
          </a:p>
        </p:txBody>
      </p:sp>
      <p:pic>
        <p:nvPicPr>
          <p:cNvPr id="234" name="Picture 12" descr="Seite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6122" y="2922270"/>
            <a:ext cx="7467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6" name="Textplatzhalter 2">
            <a:extLst>
              <a:ext uri="{FF2B5EF4-FFF2-40B4-BE49-F238E27FC236}">
                <a16:creationId xmlns:a16="http://schemas.microsoft.com/office/drawing/2014/main" id="{F4BFE287-053C-4BCF-8EB9-0160B78CA73F}"/>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69666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72538" y="241618"/>
            <a:ext cx="9209093" cy="5883116"/>
            <a:chOff x="-72538" y="241618"/>
            <a:chExt cx="9209093" cy="5883116"/>
          </a:xfrm>
        </p:grpSpPr>
        <p:sp>
          <p:nvSpPr>
            <p:cNvPr id="65"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124" name="Text Box 4"/>
            <p:cNvSpPr txBox="1">
              <a:spLocks noChangeArrowheads="1"/>
            </p:cNvSpPr>
            <p:nvPr/>
          </p:nvSpPr>
          <p:spPr bwMode="auto">
            <a:xfrm>
              <a:off x="1695938" y="832008"/>
              <a:ext cx="5521328"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10000"/>
                </a:spcBef>
              </a:pPr>
              <a:r>
                <a:rPr lang="de-DE" sz="1600" dirty="0">
                  <a:effectLst/>
                  <a:latin typeface="Arial" charset="0"/>
                </a:rPr>
                <a:t>FRU State Transition (</a:t>
              </a:r>
              <a:r>
                <a:rPr lang="de-DE" sz="1600" dirty="0" err="1">
                  <a:effectLst/>
                  <a:latin typeface="Arial" charset="0"/>
                </a:rPr>
                <a:t>simplified</a:t>
              </a:r>
              <a:r>
                <a:rPr lang="de-DE" sz="1600" dirty="0">
                  <a:effectLst/>
                  <a:latin typeface="Arial" charset="0"/>
                </a:rPr>
                <a:t>)</a:t>
              </a:r>
            </a:p>
          </p:txBody>
        </p:sp>
        <p:sp>
          <p:nvSpPr>
            <p:cNvPr id="127" name="Oval 6"/>
            <p:cNvSpPr>
              <a:spLocks noChangeArrowheads="1"/>
            </p:cNvSpPr>
            <p:nvPr/>
          </p:nvSpPr>
          <p:spPr bwMode="auto">
            <a:xfrm>
              <a:off x="3032614" y="3316446"/>
              <a:ext cx="1439863" cy="1439863"/>
            </a:xfrm>
            <a:prstGeom prst="ellipse">
              <a:avLst/>
            </a:prstGeom>
            <a:solidFill>
              <a:schemeClr val="accent5"/>
            </a:solidFill>
            <a:ln w="28575">
              <a:solidFill>
                <a:schemeClr val="tx1"/>
              </a:solidFill>
              <a:round/>
              <a:headEnd/>
              <a:tailEnd/>
            </a:ln>
            <a:effectLst/>
            <a:extLs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28" name="Oval 7"/>
            <p:cNvSpPr>
              <a:spLocks noChangeArrowheads="1"/>
            </p:cNvSpPr>
            <p:nvPr/>
          </p:nvSpPr>
          <p:spPr bwMode="auto">
            <a:xfrm>
              <a:off x="754550" y="4684871"/>
              <a:ext cx="1439863" cy="1439863"/>
            </a:xfrm>
            <a:prstGeom prst="ellipse">
              <a:avLst/>
            </a:prstGeom>
            <a:solidFill>
              <a:schemeClr val="accent5"/>
            </a:solidFill>
            <a:ln w="28575">
              <a:solidFill>
                <a:schemeClr val="tx1"/>
              </a:solidFill>
              <a:round/>
              <a:headEnd/>
              <a:tailEnd/>
            </a:ln>
            <a:effectLst/>
            <a:extLs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29" name="Oval 8"/>
            <p:cNvSpPr>
              <a:spLocks noChangeArrowheads="1"/>
            </p:cNvSpPr>
            <p:nvPr/>
          </p:nvSpPr>
          <p:spPr bwMode="auto">
            <a:xfrm>
              <a:off x="754550" y="2740183"/>
              <a:ext cx="1439863" cy="1439863"/>
            </a:xfrm>
            <a:prstGeom prst="ellipse">
              <a:avLst/>
            </a:prstGeom>
            <a:solidFill>
              <a:schemeClr val="accent5"/>
            </a:solidFill>
            <a:ln w="28575">
              <a:solidFill>
                <a:schemeClr val="tx1"/>
              </a:solidFill>
              <a:round/>
              <a:headEnd/>
              <a:tailEnd/>
            </a:ln>
            <a:effectLst/>
            <a:extLs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30" name="Oval 9"/>
            <p:cNvSpPr>
              <a:spLocks noChangeArrowheads="1"/>
            </p:cNvSpPr>
            <p:nvPr/>
          </p:nvSpPr>
          <p:spPr bwMode="auto">
            <a:xfrm>
              <a:off x="754550" y="797083"/>
              <a:ext cx="1439863" cy="1439863"/>
            </a:xfrm>
            <a:prstGeom prst="ellipse">
              <a:avLst/>
            </a:prstGeom>
            <a:solidFill>
              <a:schemeClr val="accent5"/>
            </a:solidFill>
            <a:ln w="28575">
              <a:solidFill>
                <a:schemeClr val="tx1"/>
              </a:solidFill>
              <a:round/>
              <a:headEnd/>
              <a:tailEnd/>
            </a:ln>
            <a:effectLst/>
            <a:extLs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31" name="Oval 10"/>
            <p:cNvSpPr>
              <a:spLocks noChangeArrowheads="1"/>
            </p:cNvSpPr>
            <p:nvPr/>
          </p:nvSpPr>
          <p:spPr bwMode="auto">
            <a:xfrm>
              <a:off x="6850554" y="4684871"/>
              <a:ext cx="1439863" cy="1439863"/>
            </a:xfrm>
            <a:prstGeom prst="ellipse">
              <a:avLst/>
            </a:prstGeom>
            <a:solidFill>
              <a:schemeClr val="accent5"/>
            </a:solidFill>
            <a:ln w="28575">
              <a:solidFill>
                <a:schemeClr val="tx1"/>
              </a:solidFill>
              <a:round/>
              <a:headEnd/>
              <a:tailEnd/>
            </a:ln>
            <a:effectLst/>
            <a:extLs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32" name="Oval 11"/>
            <p:cNvSpPr>
              <a:spLocks noChangeArrowheads="1"/>
            </p:cNvSpPr>
            <p:nvPr/>
          </p:nvSpPr>
          <p:spPr bwMode="auto">
            <a:xfrm>
              <a:off x="6850554" y="2740183"/>
              <a:ext cx="1439863" cy="1439863"/>
            </a:xfrm>
            <a:prstGeom prst="ellipse">
              <a:avLst/>
            </a:prstGeom>
            <a:solidFill>
              <a:schemeClr val="accent5"/>
            </a:solidFill>
            <a:ln w="28575">
              <a:solidFill>
                <a:schemeClr val="tx1"/>
              </a:solidFill>
              <a:round/>
              <a:headEnd/>
              <a:tailEnd/>
            </a:ln>
            <a:effectLst/>
            <a:extLs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33" name="Oval 12"/>
            <p:cNvSpPr>
              <a:spLocks noChangeArrowheads="1"/>
            </p:cNvSpPr>
            <p:nvPr/>
          </p:nvSpPr>
          <p:spPr bwMode="auto">
            <a:xfrm>
              <a:off x="6850554" y="797083"/>
              <a:ext cx="1439863" cy="1439863"/>
            </a:xfrm>
            <a:prstGeom prst="ellipse">
              <a:avLst/>
            </a:prstGeom>
            <a:solidFill>
              <a:schemeClr val="accent5"/>
            </a:solidFill>
            <a:ln w="28575">
              <a:solidFill>
                <a:schemeClr val="tx1"/>
              </a:solidFill>
              <a:round/>
              <a:headEnd/>
              <a:tailEnd/>
            </a:ln>
            <a:effectLst/>
            <a:extLs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34" name="Text Box 13"/>
            <p:cNvSpPr txBox="1">
              <a:spLocks noChangeArrowheads="1"/>
            </p:cNvSpPr>
            <p:nvPr/>
          </p:nvSpPr>
          <p:spPr bwMode="auto">
            <a:xfrm>
              <a:off x="3448539" y="3389471"/>
              <a:ext cx="576263" cy="37147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800" dirty="0">
                  <a:solidFill>
                    <a:srgbClr val="00B050"/>
                  </a:solidFill>
                  <a:effectLst/>
                  <a:latin typeface="Arial" charset="0"/>
                </a:rPr>
                <a:t>M0</a:t>
              </a:r>
            </a:p>
          </p:txBody>
        </p:sp>
        <p:sp>
          <p:nvSpPr>
            <p:cNvPr id="135" name="Text Box 14"/>
            <p:cNvSpPr txBox="1">
              <a:spLocks noChangeArrowheads="1"/>
            </p:cNvSpPr>
            <p:nvPr/>
          </p:nvSpPr>
          <p:spPr bwMode="auto">
            <a:xfrm>
              <a:off x="1186350" y="4721383"/>
              <a:ext cx="576263" cy="371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800" dirty="0">
                  <a:solidFill>
                    <a:srgbClr val="00B050"/>
                  </a:solidFill>
                  <a:effectLst/>
                  <a:latin typeface="Arial" charset="0"/>
                </a:rPr>
                <a:t>M1</a:t>
              </a:r>
            </a:p>
          </p:txBody>
        </p:sp>
        <p:sp>
          <p:nvSpPr>
            <p:cNvPr id="136" name="Text Box 15"/>
            <p:cNvSpPr txBox="1">
              <a:spLocks noChangeArrowheads="1"/>
            </p:cNvSpPr>
            <p:nvPr/>
          </p:nvSpPr>
          <p:spPr bwMode="auto">
            <a:xfrm>
              <a:off x="1186350" y="2776696"/>
              <a:ext cx="576263" cy="371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800" dirty="0">
                  <a:solidFill>
                    <a:srgbClr val="00B050"/>
                  </a:solidFill>
                  <a:effectLst/>
                  <a:latin typeface="Arial" charset="0"/>
                </a:rPr>
                <a:t>M2</a:t>
              </a:r>
            </a:p>
          </p:txBody>
        </p:sp>
        <p:sp>
          <p:nvSpPr>
            <p:cNvPr id="137" name="Text Box 16"/>
            <p:cNvSpPr txBox="1">
              <a:spLocks noChangeArrowheads="1"/>
            </p:cNvSpPr>
            <p:nvPr/>
          </p:nvSpPr>
          <p:spPr bwMode="auto">
            <a:xfrm>
              <a:off x="1162538" y="839946"/>
              <a:ext cx="576263" cy="371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800" dirty="0">
                  <a:solidFill>
                    <a:srgbClr val="00B050"/>
                  </a:solidFill>
                  <a:effectLst/>
                  <a:latin typeface="Arial" charset="0"/>
                </a:rPr>
                <a:t>M3</a:t>
              </a:r>
            </a:p>
          </p:txBody>
        </p:sp>
        <p:sp>
          <p:nvSpPr>
            <p:cNvPr id="138" name="Text Box 17"/>
            <p:cNvSpPr txBox="1">
              <a:spLocks noChangeArrowheads="1"/>
            </p:cNvSpPr>
            <p:nvPr/>
          </p:nvSpPr>
          <p:spPr bwMode="auto">
            <a:xfrm>
              <a:off x="7261716" y="871696"/>
              <a:ext cx="576263" cy="371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800" dirty="0">
                  <a:solidFill>
                    <a:srgbClr val="00B050"/>
                  </a:solidFill>
                  <a:effectLst/>
                  <a:latin typeface="Arial" charset="0"/>
                </a:rPr>
                <a:t>M4</a:t>
              </a:r>
            </a:p>
          </p:txBody>
        </p:sp>
        <p:sp>
          <p:nvSpPr>
            <p:cNvPr id="139" name="Text Box 18"/>
            <p:cNvSpPr txBox="1">
              <a:spLocks noChangeArrowheads="1"/>
            </p:cNvSpPr>
            <p:nvPr/>
          </p:nvSpPr>
          <p:spPr bwMode="auto">
            <a:xfrm>
              <a:off x="7282354" y="2800508"/>
              <a:ext cx="576263" cy="371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800" dirty="0">
                  <a:solidFill>
                    <a:srgbClr val="00B050"/>
                  </a:solidFill>
                  <a:effectLst/>
                  <a:latin typeface="Arial" charset="0"/>
                </a:rPr>
                <a:t>M5</a:t>
              </a:r>
            </a:p>
          </p:txBody>
        </p:sp>
        <p:sp>
          <p:nvSpPr>
            <p:cNvPr id="140" name="Text Box 19"/>
            <p:cNvSpPr txBox="1">
              <a:spLocks noChangeArrowheads="1"/>
            </p:cNvSpPr>
            <p:nvPr/>
          </p:nvSpPr>
          <p:spPr bwMode="auto">
            <a:xfrm>
              <a:off x="7277591" y="4721383"/>
              <a:ext cx="576263" cy="371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B6B6B6"/>
                  </a:solidFill>
                  <a:miter lim="800000"/>
                  <a:headEnd/>
                  <a:tailEnd/>
                </a14:hiddenLine>
              </a:ex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800" dirty="0">
                  <a:solidFill>
                    <a:srgbClr val="00B050"/>
                  </a:solidFill>
                  <a:effectLst/>
                  <a:latin typeface="Arial" charset="0"/>
                </a:rPr>
                <a:t>M6</a:t>
              </a:r>
            </a:p>
          </p:txBody>
        </p:sp>
        <p:sp>
          <p:nvSpPr>
            <p:cNvPr id="141" name="Line 20"/>
            <p:cNvSpPr>
              <a:spLocks noChangeShapeType="1"/>
            </p:cNvSpPr>
            <p:nvPr/>
          </p:nvSpPr>
          <p:spPr bwMode="auto">
            <a:xfrm flipV="1">
              <a:off x="1467338" y="4181633"/>
              <a:ext cx="0" cy="5032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lIns="90000" tIns="46800" rIns="90000" bIns="46800"/>
            <a:lstStyle/>
            <a:p>
              <a:endParaRPr lang="de-DE"/>
            </a:p>
          </p:txBody>
        </p:sp>
        <p:sp>
          <p:nvSpPr>
            <p:cNvPr id="142" name="Line 21"/>
            <p:cNvSpPr>
              <a:spLocks noChangeShapeType="1"/>
            </p:cNvSpPr>
            <p:nvPr/>
          </p:nvSpPr>
          <p:spPr bwMode="auto">
            <a:xfrm flipV="1">
              <a:off x="1475275" y="2236946"/>
              <a:ext cx="0" cy="5032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lIns="90000" tIns="46800" rIns="90000" bIns="46800"/>
            <a:lstStyle/>
            <a:p>
              <a:endParaRPr lang="de-DE"/>
            </a:p>
          </p:txBody>
        </p:sp>
        <p:sp>
          <p:nvSpPr>
            <p:cNvPr id="143" name="Line 22"/>
            <p:cNvSpPr>
              <a:spLocks noChangeShapeType="1"/>
            </p:cNvSpPr>
            <p:nvPr/>
          </p:nvSpPr>
          <p:spPr bwMode="auto">
            <a:xfrm flipV="1">
              <a:off x="7569692" y="2236946"/>
              <a:ext cx="0" cy="503238"/>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lIns="90000" tIns="46800" rIns="90000" bIns="46800"/>
            <a:lstStyle/>
            <a:p>
              <a:endParaRPr lang="de-DE"/>
            </a:p>
          </p:txBody>
        </p:sp>
        <p:sp>
          <p:nvSpPr>
            <p:cNvPr id="144" name="Line 23"/>
            <p:cNvSpPr>
              <a:spLocks noChangeShapeType="1"/>
            </p:cNvSpPr>
            <p:nvPr/>
          </p:nvSpPr>
          <p:spPr bwMode="auto">
            <a:xfrm flipV="1">
              <a:off x="7569692" y="4181633"/>
              <a:ext cx="0" cy="503238"/>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lIns="90000" tIns="46800" rIns="90000" bIns="46800"/>
            <a:lstStyle/>
            <a:p>
              <a:endParaRPr lang="de-DE"/>
            </a:p>
          </p:txBody>
        </p:sp>
        <p:sp>
          <p:nvSpPr>
            <p:cNvPr id="145" name="Line 24"/>
            <p:cNvSpPr>
              <a:spLocks noChangeShapeType="1"/>
            </p:cNvSpPr>
            <p:nvPr/>
          </p:nvSpPr>
          <p:spPr bwMode="auto">
            <a:xfrm>
              <a:off x="2194413" y="1481296"/>
              <a:ext cx="465614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lIns="90000" tIns="46800" rIns="90000" bIns="46800"/>
            <a:lstStyle/>
            <a:p>
              <a:endParaRPr lang="de-DE"/>
            </a:p>
          </p:txBody>
        </p:sp>
        <p:sp>
          <p:nvSpPr>
            <p:cNvPr id="146" name="Text Box 25"/>
            <p:cNvSpPr txBox="1">
              <a:spLocks noChangeArrowheads="1"/>
            </p:cNvSpPr>
            <p:nvPr/>
          </p:nvSpPr>
          <p:spPr bwMode="auto">
            <a:xfrm>
              <a:off x="2857989" y="3845083"/>
              <a:ext cx="1800226"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600" dirty="0">
                  <a:solidFill>
                    <a:srgbClr val="00B050"/>
                  </a:solidFill>
                  <a:effectLst/>
                  <a:latin typeface="Arial" charset="0"/>
                </a:rPr>
                <a:t>Board not </a:t>
              </a:r>
              <a:r>
                <a:rPr lang="de-DE" sz="1600" dirty="0" err="1">
                  <a:solidFill>
                    <a:srgbClr val="00B050"/>
                  </a:solidFill>
                  <a:effectLst/>
                  <a:latin typeface="Arial" charset="0"/>
                </a:rPr>
                <a:t>installed</a:t>
              </a:r>
              <a:endParaRPr lang="de-DE" sz="1600" dirty="0">
                <a:solidFill>
                  <a:srgbClr val="00B050"/>
                </a:solidFill>
                <a:effectLst/>
                <a:latin typeface="Arial" charset="0"/>
              </a:endParaRPr>
            </a:p>
          </p:txBody>
        </p:sp>
        <p:sp>
          <p:nvSpPr>
            <p:cNvPr id="147" name="Line 26"/>
            <p:cNvSpPr>
              <a:spLocks noChangeShapeType="1"/>
            </p:cNvSpPr>
            <p:nvPr/>
          </p:nvSpPr>
          <p:spPr bwMode="auto">
            <a:xfrm flipV="1">
              <a:off x="2194413" y="5438933"/>
              <a:ext cx="4656140" cy="1588"/>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lIns="90000" tIns="46800" rIns="90000" bIns="46800"/>
            <a:lstStyle/>
            <a:p>
              <a:endParaRPr lang="de-DE"/>
            </a:p>
          </p:txBody>
        </p:sp>
        <p:sp>
          <p:nvSpPr>
            <p:cNvPr id="148" name="Line 27"/>
            <p:cNvSpPr>
              <a:spLocks noChangeShapeType="1"/>
            </p:cNvSpPr>
            <p:nvPr/>
          </p:nvSpPr>
          <p:spPr bwMode="auto">
            <a:xfrm flipH="1">
              <a:off x="1978513" y="4303871"/>
              <a:ext cx="1116013" cy="6111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lIns="90000" tIns="46800" rIns="90000" bIns="46800"/>
            <a:lstStyle/>
            <a:p>
              <a:endParaRPr lang="de-DE"/>
            </a:p>
          </p:txBody>
        </p:sp>
        <p:sp>
          <p:nvSpPr>
            <p:cNvPr id="149" name="Line 28"/>
            <p:cNvSpPr>
              <a:spLocks noChangeShapeType="1"/>
            </p:cNvSpPr>
            <p:nvPr/>
          </p:nvSpPr>
          <p:spPr bwMode="auto">
            <a:xfrm flipH="1">
              <a:off x="2145201" y="4556283"/>
              <a:ext cx="1093788" cy="623888"/>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lIns="90000" tIns="46800" rIns="90000" bIns="46800"/>
            <a:lstStyle/>
            <a:p>
              <a:endParaRPr lang="de-DE"/>
            </a:p>
          </p:txBody>
        </p:sp>
        <p:sp>
          <p:nvSpPr>
            <p:cNvPr id="150" name="Text Box 29"/>
            <p:cNvSpPr txBox="1">
              <a:spLocks noChangeArrowheads="1"/>
            </p:cNvSpPr>
            <p:nvPr/>
          </p:nvSpPr>
          <p:spPr bwMode="auto">
            <a:xfrm>
              <a:off x="551350" y="5176996"/>
              <a:ext cx="1800226"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600" dirty="0">
                  <a:solidFill>
                    <a:srgbClr val="00B050"/>
                  </a:solidFill>
                  <a:effectLst/>
                  <a:latin typeface="Arial" charset="0"/>
                </a:rPr>
                <a:t>Board</a:t>
              </a:r>
              <a:br>
                <a:rPr lang="de-DE" sz="1600" dirty="0">
                  <a:solidFill>
                    <a:srgbClr val="00B050"/>
                  </a:solidFill>
                  <a:effectLst/>
                  <a:latin typeface="Arial" charset="0"/>
                </a:rPr>
              </a:br>
              <a:r>
                <a:rPr lang="de-DE" sz="1600" dirty="0">
                  <a:solidFill>
                    <a:srgbClr val="00B050"/>
                  </a:solidFill>
                  <a:effectLst/>
                  <a:latin typeface="Arial" charset="0"/>
                </a:rPr>
                <a:t> </a:t>
              </a:r>
              <a:r>
                <a:rPr lang="de-DE" sz="1600" dirty="0" err="1">
                  <a:solidFill>
                    <a:srgbClr val="00B050"/>
                  </a:solidFill>
                  <a:latin typeface="Arial" charset="0"/>
                </a:rPr>
                <a:t>I</a:t>
              </a:r>
              <a:r>
                <a:rPr lang="de-DE" sz="1600" dirty="0" err="1">
                  <a:solidFill>
                    <a:srgbClr val="00B050"/>
                  </a:solidFill>
                  <a:effectLst/>
                  <a:latin typeface="Arial" charset="0"/>
                </a:rPr>
                <a:t>nactive</a:t>
              </a:r>
              <a:endParaRPr lang="de-DE" sz="1600" dirty="0">
                <a:solidFill>
                  <a:srgbClr val="00B050"/>
                </a:solidFill>
                <a:effectLst/>
                <a:latin typeface="Arial" charset="0"/>
              </a:endParaRPr>
            </a:p>
          </p:txBody>
        </p:sp>
        <p:sp>
          <p:nvSpPr>
            <p:cNvPr id="151" name="Text Box 30"/>
            <p:cNvSpPr txBox="1">
              <a:spLocks noChangeArrowheads="1"/>
            </p:cNvSpPr>
            <p:nvPr/>
          </p:nvSpPr>
          <p:spPr bwMode="auto">
            <a:xfrm>
              <a:off x="575162" y="3275171"/>
              <a:ext cx="1800226"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600" dirty="0" err="1">
                  <a:solidFill>
                    <a:srgbClr val="00B050"/>
                  </a:solidFill>
                  <a:effectLst/>
                  <a:latin typeface="Arial" charset="0"/>
                </a:rPr>
                <a:t>Activation</a:t>
              </a:r>
              <a:r>
                <a:rPr lang="de-DE" sz="1600" dirty="0">
                  <a:solidFill>
                    <a:srgbClr val="00B050"/>
                  </a:solidFill>
                  <a:effectLst/>
                  <a:latin typeface="Arial" charset="0"/>
                </a:rPr>
                <a:t> Request</a:t>
              </a:r>
            </a:p>
          </p:txBody>
        </p:sp>
        <p:sp>
          <p:nvSpPr>
            <p:cNvPr id="152" name="Oval 34"/>
            <p:cNvSpPr>
              <a:spLocks noChangeArrowheads="1"/>
            </p:cNvSpPr>
            <p:nvPr/>
          </p:nvSpPr>
          <p:spPr bwMode="auto">
            <a:xfrm>
              <a:off x="8501555" y="1373346"/>
              <a:ext cx="215900" cy="215900"/>
            </a:xfrm>
            <a:prstGeom prst="ellipse">
              <a:avLst/>
            </a:prstGeom>
            <a:noFill/>
            <a:ln w="19050">
              <a:solidFill>
                <a:srgbClr val="008ABC"/>
              </a:solidFill>
              <a:round/>
              <a:headEnd/>
              <a:tailEnd/>
            </a:ln>
            <a:effectLst/>
            <a:extLst>
              <a:ext uri="{909E8E84-426E-40DD-AFC4-6F175D3DCCD1}">
                <a14:hiddenFill xmlns:a14="http://schemas.microsoft.com/office/drawing/2010/main">
                  <a:solidFill>
                    <a:srgbClr val="B6B6B6"/>
                  </a:solid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53" name="Text Box 38"/>
            <p:cNvSpPr txBox="1">
              <a:spLocks noChangeArrowheads="1"/>
            </p:cNvSpPr>
            <p:nvPr/>
          </p:nvSpPr>
          <p:spPr bwMode="auto">
            <a:xfrm>
              <a:off x="567225" y="1308258"/>
              <a:ext cx="1800226"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600" dirty="0" err="1">
                  <a:solidFill>
                    <a:srgbClr val="00B050"/>
                  </a:solidFill>
                  <a:effectLst/>
                  <a:latin typeface="Arial" charset="0"/>
                </a:rPr>
                <a:t>Activation</a:t>
              </a:r>
              <a:r>
                <a:rPr lang="de-DE" sz="1600" dirty="0">
                  <a:solidFill>
                    <a:srgbClr val="00B050"/>
                  </a:solidFill>
                  <a:effectLst/>
                  <a:latin typeface="Arial" charset="0"/>
                </a:rPr>
                <a:t> in Progress</a:t>
              </a:r>
            </a:p>
          </p:txBody>
        </p:sp>
        <p:sp>
          <p:nvSpPr>
            <p:cNvPr id="154" name="Text Box 39"/>
            <p:cNvSpPr txBox="1">
              <a:spLocks noChangeArrowheads="1"/>
            </p:cNvSpPr>
            <p:nvPr/>
          </p:nvSpPr>
          <p:spPr bwMode="auto">
            <a:xfrm>
              <a:off x="6669579" y="1324133"/>
              <a:ext cx="1800226"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600" dirty="0">
                  <a:solidFill>
                    <a:srgbClr val="00B050"/>
                  </a:solidFill>
                  <a:effectLst/>
                  <a:latin typeface="Arial" charset="0"/>
                </a:rPr>
                <a:t>Board</a:t>
              </a:r>
              <a:br>
                <a:rPr lang="de-DE" sz="1600" dirty="0">
                  <a:solidFill>
                    <a:srgbClr val="00B050"/>
                  </a:solidFill>
                  <a:effectLst/>
                  <a:latin typeface="Arial" charset="0"/>
                </a:rPr>
              </a:br>
              <a:r>
                <a:rPr lang="de-DE" sz="1600" dirty="0">
                  <a:solidFill>
                    <a:srgbClr val="00B050"/>
                  </a:solidFill>
                  <a:effectLst/>
                  <a:latin typeface="Arial" charset="0"/>
                </a:rPr>
                <a:t> </a:t>
              </a:r>
              <a:r>
                <a:rPr lang="de-DE" sz="1600" dirty="0" err="1">
                  <a:solidFill>
                    <a:srgbClr val="00B050"/>
                  </a:solidFill>
                  <a:effectLst/>
                  <a:latin typeface="Arial" charset="0"/>
                </a:rPr>
                <a:t>Active</a:t>
              </a:r>
              <a:endParaRPr lang="de-DE" sz="1600" dirty="0">
                <a:solidFill>
                  <a:srgbClr val="00B050"/>
                </a:solidFill>
                <a:effectLst/>
                <a:latin typeface="Arial" charset="0"/>
              </a:endParaRPr>
            </a:p>
          </p:txBody>
        </p:sp>
        <p:sp>
          <p:nvSpPr>
            <p:cNvPr id="155" name="Text Box 40"/>
            <p:cNvSpPr txBox="1">
              <a:spLocks noChangeArrowheads="1"/>
            </p:cNvSpPr>
            <p:nvPr/>
          </p:nvSpPr>
          <p:spPr bwMode="auto">
            <a:xfrm>
              <a:off x="6677516" y="3295808"/>
              <a:ext cx="1800226"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600" dirty="0" err="1">
                  <a:solidFill>
                    <a:srgbClr val="00B050"/>
                  </a:solidFill>
                  <a:effectLst/>
                  <a:latin typeface="Arial" charset="0"/>
                </a:rPr>
                <a:t>Deactivation</a:t>
              </a:r>
              <a:r>
                <a:rPr lang="de-DE" sz="1600" dirty="0">
                  <a:solidFill>
                    <a:srgbClr val="00B050"/>
                  </a:solidFill>
                  <a:effectLst/>
                  <a:latin typeface="Arial" charset="0"/>
                </a:rPr>
                <a:t> Request</a:t>
              </a:r>
            </a:p>
          </p:txBody>
        </p:sp>
        <p:sp>
          <p:nvSpPr>
            <p:cNvPr id="156" name="Text Box 41"/>
            <p:cNvSpPr txBox="1">
              <a:spLocks noChangeArrowheads="1"/>
            </p:cNvSpPr>
            <p:nvPr/>
          </p:nvSpPr>
          <p:spPr bwMode="auto">
            <a:xfrm>
              <a:off x="6794991" y="5129371"/>
              <a:ext cx="1582738"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600" dirty="0" err="1">
                  <a:solidFill>
                    <a:srgbClr val="00B050"/>
                  </a:solidFill>
                  <a:effectLst/>
                  <a:latin typeface="Arial" charset="0"/>
                </a:rPr>
                <a:t>Deactivation</a:t>
              </a:r>
              <a:r>
                <a:rPr lang="de-DE" sz="1600" dirty="0">
                  <a:solidFill>
                    <a:srgbClr val="00B050"/>
                  </a:solidFill>
                  <a:effectLst/>
                  <a:latin typeface="Arial" charset="0"/>
                </a:rPr>
                <a:t> in </a:t>
              </a:r>
              <a:r>
                <a:rPr lang="de-DE" sz="1600" dirty="0">
                  <a:solidFill>
                    <a:srgbClr val="00B050"/>
                  </a:solidFill>
                  <a:latin typeface="Arial" charset="0"/>
                </a:rPr>
                <a:t>P</a:t>
              </a:r>
              <a:r>
                <a:rPr lang="de-DE" sz="1600" dirty="0">
                  <a:solidFill>
                    <a:srgbClr val="00B050"/>
                  </a:solidFill>
                  <a:effectLst/>
                  <a:latin typeface="Arial" charset="0"/>
                </a:rPr>
                <a:t>rogress</a:t>
              </a:r>
            </a:p>
          </p:txBody>
        </p:sp>
        <p:sp>
          <p:nvSpPr>
            <p:cNvPr id="157" name="Text Box 42"/>
            <p:cNvSpPr txBox="1">
              <a:spLocks noChangeArrowheads="1"/>
            </p:cNvSpPr>
            <p:nvPr/>
          </p:nvSpPr>
          <p:spPr bwMode="auto">
            <a:xfrm>
              <a:off x="7328391" y="2190908"/>
              <a:ext cx="1187451"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400" dirty="0">
                  <a:effectLst/>
                  <a:latin typeface="Arial" charset="0"/>
                </a:rPr>
                <a:t>Handle </a:t>
              </a:r>
              <a:r>
                <a:rPr lang="de-DE" sz="1400" dirty="0" err="1">
                  <a:effectLst/>
                  <a:latin typeface="Arial" charset="0"/>
                </a:rPr>
                <a:t>opened</a:t>
              </a:r>
              <a:endParaRPr lang="de-DE" sz="1400" dirty="0">
                <a:effectLst/>
                <a:latin typeface="Arial" charset="0"/>
              </a:endParaRPr>
            </a:p>
          </p:txBody>
        </p:sp>
        <p:sp>
          <p:nvSpPr>
            <p:cNvPr id="158" name="Text Box 43"/>
            <p:cNvSpPr txBox="1">
              <a:spLocks noChangeArrowheads="1"/>
            </p:cNvSpPr>
            <p:nvPr/>
          </p:nvSpPr>
          <p:spPr bwMode="auto">
            <a:xfrm>
              <a:off x="514837" y="4156233"/>
              <a:ext cx="1187451"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400" dirty="0">
                  <a:effectLst/>
                  <a:latin typeface="Arial" charset="0"/>
                </a:rPr>
                <a:t>Handle </a:t>
              </a:r>
              <a:r>
                <a:rPr lang="de-DE" sz="1400" dirty="0" err="1">
                  <a:effectLst/>
                  <a:latin typeface="Arial" charset="0"/>
                </a:rPr>
                <a:t>closed</a:t>
              </a:r>
              <a:endParaRPr lang="de-DE" sz="1400" dirty="0">
                <a:effectLst/>
                <a:latin typeface="Arial" charset="0"/>
              </a:endParaRPr>
            </a:p>
          </p:txBody>
        </p:sp>
        <p:sp>
          <p:nvSpPr>
            <p:cNvPr id="159" name="Text Box 44"/>
            <p:cNvSpPr txBox="1">
              <a:spLocks noChangeArrowheads="1"/>
            </p:cNvSpPr>
            <p:nvPr/>
          </p:nvSpPr>
          <p:spPr bwMode="auto">
            <a:xfrm rot="19838535">
              <a:off x="1557825" y="4340383"/>
              <a:ext cx="1871664"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400" dirty="0">
                  <a:effectLst/>
                  <a:latin typeface="Arial" charset="0"/>
                </a:rPr>
                <a:t>Board </a:t>
              </a:r>
              <a:r>
                <a:rPr lang="de-DE" sz="1400" dirty="0" err="1">
                  <a:effectLst/>
                  <a:latin typeface="Arial" charset="0"/>
                </a:rPr>
                <a:t>inserted</a:t>
              </a:r>
              <a:endParaRPr lang="de-DE" sz="1400" dirty="0">
                <a:effectLst/>
                <a:latin typeface="Arial" charset="0"/>
              </a:endParaRPr>
            </a:p>
          </p:txBody>
        </p:sp>
        <p:sp>
          <p:nvSpPr>
            <p:cNvPr id="160" name="Text Box 45"/>
            <p:cNvSpPr txBox="1">
              <a:spLocks noChangeArrowheads="1"/>
            </p:cNvSpPr>
            <p:nvPr/>
          </p:nvSpPr>
          <p:spPr bwMode="auto">
            <a:xfrm rot="19838535">
              <a:off x="1824526" y="4794408"/>
              <a:ext cx="1871664"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400" dirty="0">
                  <a:effectLst/>
                  <a:latin typeface="Arial" charset="0"/>
                </a:rPr>
                <a:t>Board </a:t>
              </a:r>
              <a:r>
                <a:rPr lang="de-DE" sz="1400" dirty="0" err="1">
                  <a:effectLst/>
                  <a:latin typeface="Arial" charset="0"/>
                </a:rPr>
                <a:t>extracted</a:t>
              </a:r>
              <a:endParaRPr lang="de-DE" sz="1400" dirty="0">
                <a:effectLst/>
                <a:latin typeface="Arial" charset="0"/>
              </a:endParaRPr>
            </a:p>
          </p:txBody>
        </p:sp>
        <p:sp>
          <p:nvSpPr>
            <p:cNvPr id="161" name="Text Box 46"/>
            <p:cNvSpPr txBox="1">
              <a:spLocks noChangeArrowheads="1"/>
            </p:cNvSpPr>
            <p:nvPr/>
          </p:nvSpPr>
          <p:spPr bwMode="auto">
            <a:xfrm>
              <a:off x="421175" y="2221071"/>
              <a:ext cx="1187451"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400" dirty="0" err="1">
                  <a:effectLst/>
                  <a:latin typeface="Arial" charset="0"/>
                </a:rPr>
                <a:t>Activation</a:t>
              </a:r>
              <a:r>
                <a:rPr lang="de-DE" sz="1400" dirty="0">
                  <a:effectLst/>
                  <a:latin typeface="Arial" charset="0"/>
                </a:rPr>
                <a:t> </a:t>
              </a:r>
              <a:r>
                <a:rPr lang="de-DE" sz="1400" dirty="0" err="1">
                  <a:effectLst/>
                  <a:latin typeface="Arial" charset="0"/>
                </a:rPr>
                <a:t>command</a:t>
              </a:r>
              <a:endParaRPr lang="de-DE" sz="1400" dirty="0">
                <a:effectLst/>
                <a:latin typeface="Arial" charset="0"/>
              </a:endParaRPr>
            </a:p>
          </p:txBody>
        </p:sp>
        <p:sp>
          <p:nvSpPr>
            <p:cNvPr id="162" name="Text Box 47"/>
            <p:cNvSpPr txBox="1">
              <a:spLocks noChangeArrowheads="1"/>
            </p:cNvSpPr>
            <p:nvPr/>
          </p:nvSpPr>
          <p:spPr bwMode="auto">
            <a:xfrm>
              <a:off x="3213589" y="1444783"/>
              <a:ext cx="2339976"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600" dirty="0" err="1">
                  <a:effectLst/>
                  <a:latin typeface="Arial" charset="0"/>
                </a:rPr>
                <a:t>Activation</a:t>
              </a:r>
              <a:r>
                <a:rPr lang="de-DE" sz="1600" dirty="0">
                  <a:effectLst/>
                  <a:latin typeface="Arial" charset="0"/>
                </a:rPr>
                <a:t> </a:t>
              </a:r>
              <a:r>
                <a:rPr lang="de-DE" sz="1600" dirty="0" err="1">
                  <a:effectLst/>
                  <a:latin typeface="Arial" charset="0"/>
                </a:rPr>
                <a:t>complete</a:t>
              </a:r>
              <a:endParaRPr lang="de-DE" sz="1600" dirty="0">
                <a:effectLst/>
                <a:latin typeface="Arial" charset="0"/>
              </a:endParaRPr>
            </a:p>
          </p:txBody>
        </p:sp>
        <p:sp>
          <p:nvSpPr>
            <p:cNvPr id="163" name="Text Box 48"/>
            <p:cNvSpPr txBox="1">
              <a:spLocks noChangeArrowheads="1"/>
            </p:cNvSpPr>
            <p:nvPr/>
          </p:nvSpPr>
          <p:spPr bwMode="auto">
            <a:xfrm>
              <a:off x="7387129" y="4157821"/>
              <a:ext cx="1439863"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400" dirty="0" err="1">
                  <a:effectLst/>
                  <a:latin typeface="Arial" charset="0"/>
                </a:rPr>
                <a:t>Deactivation</a:t>
              </a:r>
              <a:r>
                <a:rPr lang="de-DE" sz="1400" dirty="0">
                  <a:effectLst/>
                  <a:latin typeface="Arial" charset="0"/>
                </a:rPr>
                <a:t> </a:t>
              </a:r>
              <a:r>
                <a:rPr lang="de-DE" sz="1400" dirty="0" err="1">
                  <a:effectLst/>
                  <a:latin typeface="Arial" charset="0"/>
                </a:rPr>
                <a:t>command</a:t>
              </a:r>
              <a:endParaRPr lang="de-DE" sz="1400" dirty="0">
                <a:effectLst/>
                <a:latin typeface="Arial" charset="0"/>
              </a:endParaRPr>
            </a:p>
          </p:txBody>
        </p:sp>
        <p:sp>
          <p:nvSpPr>
            <p:cNvPr id="164" name="Text Box 49"/>
            <p:cNvSpPr txBox="1">
              <a:spLocks noChangeArrowheads="1"/>
            </p:cNvSpPr>
            <p:nvPr/>
          </p:nvSpPr>
          <p:spPr bwMode="auto">
            <a:xfrm>
              <a:off x="3250101" y="5392896"/>
              <a:ext cx="2519364"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600" dirty="0" err="1">
                  <a:effectLst/>
                  <a:latin typeface="Arial" charset="0"/>
                </a:rPr>
                <a:t>Deactivation</a:t>
              </a:r>
              <a:r>
                <a:rPr lang="de-DE" sz="1600" dirty="0">
                  <a:effectLst/>
                  <a:latin typeface="Arial" charset="0"/>
                </a:rPr>
                <a:t> </a:t>
              </a:r>
              <a:r>
                <a:rPr lang="de-DE" sz="1600" dirty="0" err="1">
                  <a:effectLst/>
                  <a:latin typeface="Arial" charset="0"/>
                </a:rPr>
                <a:t>complete</a:t>
              </a:r>
              <a:endParaRPr lang="de-DE" sz="1600" dirty="0">
                <a:effectLst/>
                <a:latin typeface="Arial" charset="0"/>
              </a:endParaRPr>
            </a:p>
          </p:txBody>
        </p:sp>
        <p:sp>
          <p:nvSpPr>
            <p:cNvPr id="165" name="Text Box 43"/>
            <p:cNvSpPr txBox="1">
              <a:spLocks noChangeArrowheads="1"/>
            </p:cNvSpPr>
            <p:nvPr/>
          </p:nvSpPr>
          <p:spPr bwMode="auto">
            <a:xfrm>
              <a:off x="4383577" y="4064158"/>
              <a:ext cx="735013"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200" dirty="0">
                  <a:solidFill>
                    <a:schemeClr val="accent2">
                      <a:lumMod val="75000"/>
                    </a:schemeClr>
                  </a:solidFill>
                  <a:effectLst/>
                  <a:latin typeface="Arial" charset="0"/>
                </a:rPr>
                <a:t>LED off</a:t>
              </a:r>
            </a:p>
          </p:txBody>
        </p:sp>
        <p:sp>
          <p:nvSpPr>
            <p:cNvPr id="166" name="Text Box 43"/>
            <p:cNvSpPr txBox="1">
              <a:spLocks noChangeArrowheads="1"/>
            </p:cNvSpPr>
            <p:nvPr/>
          </p:nvSpPr>
          <p:spPr bwMode="auto">
            <a:xfrm>
              <a:off x="49700" y="1641633"/>
              <a:ext cx="735013"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200" dirty="0">
                  <a:solidFill>
                    <a:schemeClr val="accent2">
                      <a:lumMod val="75000"/>
                    </a:schemeClr>
                  </a:solidFill>
                  <a:effectLst/>
                  <a:latin typeface="Arial" charset="0"/>
                </a:rPr>
                <a:t>LED off</a:t>
              </a:r>
            </a:p>
          </p:txBody>
        </p:sp>
        <p:sp>
          <p:nvSpPr>
            <p:cNvPr id="167" name="Text Box 43"/>
            <p:cNvSpPr txBox="1">
              <a:spLocks noChangeArrowheads="1"/>
            </p:cNvSpPr>
            <p:nvPr/>
          </p:nvSpPr>
          <p:spPr bwMode="auto">
            <a:xfrm>
              <a:off x="8195167" y="1594008"/>
              <a:ext cx="735013"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200" dirty="0">
                  <a:solidFill>
                    <a:schemeClr val="accent2">
                      <a:lumMod val="75000"/>
                    </a:schemeClr>
                  </a:solidFill>
                  <a:effectLst/>
                  <a:latin typeface="Arial" charset="0"/>
                </a:rPr>
                <a:t>LED off</a:t>
              </a:r>
            </a:p>
          </p:txBody>
        </p:sp>
        <p:sp>
          <p:nvSpPr>
            <p:cNvPr id="168" name="Oval 34"/>
            <p:cNvSpPr>
              <a:spLocks noChangeArrowheads="1"/>
            </p:cNvSpPr>
            <p:nvPr/>
          </p:nvSpPr>
          <p:spPr bwMode="auto">
            <a:xfrm>
              <a:off x="302112" y="1446371"/>
              <a:ext cx="215900" cy="215900"/>
            </a:xfrm>
            <a:prstGeom prst="ellipse">
              <a:avLst/>
            </a:prstGeom>
            <a:noFill/>
            <a:ln w="19050">
              <a:solidFill>
                <a:srgbClr val="008ABC"/>
              </a:solidFill>
              <a:round/>
              <a:headEnd/>
              <a:tailEnd/>
            </a:ln>
            <a:effectLst/>
            <a:extLst>
              <a:ext uri="{909E8E84-426E-40DD-AFC4-6F175D3DCCD1}">
                <a14:hiddenFill xmlns:a14="http://schemas.microsoft.com/office/drawing/2010/main">
                  <a:solidFill>
                    <a:srgbClr val="B6B6B6"/>
                  </a:solid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69" name="Oval 34"/>
            <p:cNvSpPr>
              <a:spLocks noChangeArrowheads="1"/>
            </p:cNvSpPr>
            <p:nvPr/>
          </p:nvSpPr>
          <p:spPr bwMode="auto">
            <a:xfrm>
              <a:off x="4635990" y="3860958"/>
              <a:ext cx="215900" cy="215900"/>
            </a:xfrm>
            <a:prstGeom prst="ellipse">
              <a:avLst/>
            </a:prstGeom>
            <a:noFill/>
            <a:ln w="19050">
              <a:solidFill>
                <a:srgbClr val="008ABC"/>
              </a:solidFill>
              <a:round/>
              <a:headEnd/>
              <a:tailEnd/>
            </a:ln>
            <a:effectLst/>
            <a:extLst>
              <a:ext uri="{909E8E84-426E-40DD-AFC4-6F175D3DCCD1}">
                <a14:hiddenFill xmlns:a14="http://schemas.microsoft.com/office/drawing/2010/main">
                  <a:solidFill>
                    <a:srgbClr val="B6B6B6"/>
                  </a:solid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70" name="Oval 6"/>
            <p:cNvSpPr>
              <a:spLocks noChangeArrowheads="1"/>
            </p:cNvSpPr>
            <p:nvPr/>
          </p:nvSpPr>
          <p:spPr bwMode="auto">
            <a:xfrm>
              <a:off x="4635990" y="2071846"/>
              <a:ext cx="1439863" cy="1439863"/>
            </a:xfrm>
            <a:prstGeom prst="ellipse">
              <a:avLst/>
            </a:prstGeom>
            <a:noFill/>
            <a:ln w="28575">
              <a:solidFill>
                <a:schemeClr val="tx1"/>
              </a:solidFill>
              <a:round/>
              <a:headEnd/>
              <a:tailEnd/>
            </a:ln>
            <a:effectLst/>
            <a:extLs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71" name="Text Box 13"/>
            <p:cNvSpPr txBox="1">
              <a:spLocks noChangeArrowheads="1"/>
            </p:cNvSpPr>
            <p:nvPr/>
          </p:nvSpPr>
          <p:spPr bwMode="auto">
            <a:xfrm>
              <a:off x="5074140" y="2159158"/>
              <a:ext cx="576263" cy="371475"/>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800" dirty="0">
                  <a:solidFill>
                    <a:srgbClr val="00B050"/>
                  </a:solidFill>
                  <a:effectLst/>
                  <a:latin typeface="Arial" charset="0"/>
                </a:rPr>
                <a:t>M7</a:t>
              </a:r>
            </a:p>
          </p:txBody>
        </p:sp>
        <p:sp>
          <p:nvSpPr>
            <p:cNvPr id="172" name="Text Box 25"/>
            <p:cNvSpPr txBox="1">
              <a:spLocks noChangeArrowheads="1"/>
            </p:cNvSpPr>
            <p:nvPr/>
          </p:nvSpPr>
          <p:spPr bwMode="auto">
            <a:xfrm>
              <a:off x="4532802" y="2660808"/>
              <a:ext cx="1654176"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600" dirty="0">
                  <a:solidFill>
                    <a:srgbClr val="00B050"/>
                  </a:solidFill>
                  <a:effectLst/>
                  <a:latin typeface="Arial" charset="0"/>
                </a:rPr>
                <a:t>Communication Lost</a:t>
              </a:r>
            </a:p>
          </p:txBody>
        </p:sp>
        <p:sp>
          <p:nvSpPr>
            <p:cNvPr id="173" name="Line 24"/>
            <p:cNvSpPr>
              <a:spLocks noChangeShapeType="1"/>
            </p:cNvSpPr>
            <p:nvPr/>
          </p:nvSpPr>
          <p:spPr bwMode="auto">
            <a:xfrm>
              <a:off x="4264515" y="2478246"/>
              <a:ext cx="398463" cy="11271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lIns="90000" tIns="46800" rIns="90000" bIns="46800"/>
            <a:lstStyle/>
            <a:p>
              <a:endParaRPr lang="de-DE"/>
            </a:p>
          </p:txBody>
        </p:sp>
        <p:sp>
          <p:nvSpPr>
            <p:cNvPr id="174" name="Line 24"/>
            <p:cNvSpPr>
              <a:spLocks noChangeShapeType="1"/>
            </p:cNvSpPr>
            <p:nvPr/>
          </p:nvSpPr>
          <p:spPr bwMode="auto">
            <a:xfrm flipH="1" flipV="1">
              <a:off x="5920278" y="3240246"/>
              <a:ext cx="328613" cy="2667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lIns="90000" tIns="46800" rIns="90000" bIns="46800"/>
            <a:lstStyle/>
            <a:p>
              <a:endParaRPr lang="de-DE"/>
            </a:p>
          </p:txBody>
        </p:sp>
        <p:sp>
          <p:nvSpPr>
            <p:cNvPr id="175" name="Text Box 43"/>
            <p:cNvSpPr txBox="1">
              <a:spLocks noChangeArrowheads="1"/>
            </p:cNvSpPr>
            <p:nvPr/>
          </p:nvSpPr>
          <p:spPr bwMode="auto">
            <a:xfrm>
              <a:off x="60812" y="5551646"/>
              <a:ext cx="735013"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200" dirty="0">
                  <a:solidFill>
                    <a:schemeClr val="accent2">
                      <a:lumMod val="75000"/>
                    </a:schemeClr>
                  </a:solidFill>
                  <a:effectLst/>
                  <a:latin typeface="Arial" charset="0"/>
                </a:rPr>
                <a:t>LED on</a:t>
              </a:r>
            </a:p>
          </p:txBody>
        </p:sp>
        <p:sp>
          <p:nvSpPr>
            <p:cNvPr id="177" name="Text Box 43"/>
            <p:cNvSpPr txBox="1">
              <a:spLocks noChangeArrowheads="1"/>
            </p:cNvSpPr>
            <p:nvPr/>
          </p:nvSpPr>
          <p:spPr bwMode="auto">
            <a:xfrm>
              <a:off x="-72538" y="3508533"/>
              <a:ext cx="949326"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200" dirty="0">
                  <a:solidFill>
                    <a:schemeClr val="accent2">
                      <a:lumMod val="75000"/>
                    </a:schemeClr>
                  </a:solidFill>
                  <a:effectLst/>
                  <a:latin typeface="Arial" charset="0"/>
                </a:rPr>
                <a:t>LED </a:t>
              </a:r>
              <a:r>
                <a:rPr lang="de-DE" sz="1200" dirty="0" err="1">
                  <a:solidFill>
                    <a:schemeClr val="accent2">
                      <a:lumMod val="75000"/>
                    </a:schemeClr>
                  </a:solidFill>
                  <a:effectLst/>
                  <a:latin typeface="Arial" charset="0"/>
                </a:rPr>
                <a:t>long</a:t>
              </a:r>
              <a:r>
                <a:rPr lang="de-DE" sz="1200" dirty="0">
                  <a:solidFill>
                    <a:schemeClr val="accent2">
                      <a:lumMod val="75000"/>
                    </a:schemeClr>
                  </a:solidFill>
                  <a:effectLst/>
                  <a:latin typeface="Arial" charset="0"/>
                </a:rPr>
                <a:t> blink</a:t>
              </a:r>
            </a:p>
          </p:txBody>
        </p:sp>
        <p:sp>
          <p:nvSpPr>
            <p:cNvPr id="178" name="Text Box 43"/>
            <p:cNvSpPr txBox="1">
              <a:spLocks noChangeArrowheads="1"/>
            </p:cNvSpPr>
            <p:nvPr/>
          </p:nvSpPr>
          <p:spPr bwMode="auto">
            <a:xfrm>
              <a:off x="8165004" y="3503771"/>
              <a:ext cx="949326"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200" dirty="0">
                  <a:solidFill>
                    <a:schemeClr val="accent2">
                      <a:lumMod val="75000"/>
                    </a:schemeClr>
                  </a:solidFill>
                  <a:effectLst/>
                  <a:latin typeface="Arial" charset="0"/>
                </a:rPr>
                <a:t>LED </a:t>
              </a:r>
              <a:r>
                <a:rPr lang="de-DE" sz="1200" dirty="0" err="1">
                  <a:solidFill>
                    <a:schemeClr val="accent2">
                      <a:lumMod val="75000"/>
                    </a:schemeClr>
                  </a:solidFill>
                  <a:effectLst/>
                  <a:latin typeface="Arial" charset="0"/>
                </a:rPr>
                <a:t>short</a:t>
              </a:r>
              <a:r>
                <a:rPr lang="de-DE" sz="1200" dirty="0">
                  <a:solidFill>
                    <a:schemeClr val="accent2">
                      <a:lumMod val="75000"/>
                    </a:schemeClr>
                  </a:solidFill>
                  <a:effectLst/>
                  <a:latin typeface="Arial" charset="0"/>
                </a:rPr>
                <a:t> blink</a:t>
              </a:r>
            </a:p>
          </p:txBody>
        </p:sp>
        <p:sp>
          <p:nvSpPr>
            <p:cNvPr id="179" name="Text Box 43"/>
            <p:cNvSpPr txBox="1">
              <a:spLocks noChangeArrowheads="1"/>
            </p:cNvSpPr>
            <p:nvPr/>
          </p:nvSpPr>
          <p:spPr bwMode="auto">
            <a:xfrm>
              <a:off x="8187229" y="5404008"/>
              <a:ext cx="949326"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spcBef>
                  <a:spcPct val="0"/>
                </a:spcBef>
                <a:defRPr sz="2400">
                  <a:solidFill>
                    <a:schemeClr val="tx1"/>
                  </a:solidFill>
                  <a:latin typeface="Times New Roman" pitchFamily="18" charset="0"/>
                </a:defRPr>
              </a:lvl1pPr>
              <a:lvl2pPr marL="762000" indent="-571500">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de-DE" sz="1200" dirty="0">
                  <a:solidFill>
                    <a:schemeClr val="accent2">
                      <a:lumMod val="75000"/>
                    </a:schemeClr>
                  </a:solidFill>
                  <a:effectLst/>
                  <a:latin typeface="Arial" charset="0"/>
                </a:rPr>
                <a:t>LED </a:t>
              </a:r>
              <a:r>
                <a:rPr lang="de-DE" sz="1200" dirty="0" err="1">
                  <a:solidFill>
                    <a:schemeClr val="accent2">
                      <a:lumMod val="75000"/>
                    </a:schemeClr>
                  </a:solidFill>
                  <a:effectLst/>
                  <a:latin typeface="Arial" charset="0"/>
                </a:rPr>
                <a:t>short</a:t>
              </a:r>
              <a:r>
                <a:rPr lang="de-DE" sz="1200" dirty="0">
                  <a:solidFill>
                    <a:schemeClr val="accent2">
                      <a:lumMod val="75000"/>
                    </a:schemeClr>
                  </a:solidFill>
                  <a:effectLst/>
                  <a:latin typeface="Arial" charset="0"/>
                </a:rPr>
                <a:t> blink</a:t>
              </a:r>
            </a:p>
          </p:txBody>
        </p:sp>
        <p:sp>
          <p:nvSpPr>
            <p:cNvPr id="181" name="Oval 34"/>
            <p:cNvSpPr>
              <a:spLocks noChangeArrowheads="1"/>
            </p:cNvSpPr>
            <p:nvPr/>
          </p:nvSpPr>
          <p:spPr bwMode="auto">
            <a:xfrm>
              <a:off x="294175" y="3240246"/>
              <a:ext cx="215900" cy="215900"/>
            </a:xfrm>
            <a:prstGeom prst="ellipse">
              <a:avLst/>
            </a:prstGeom>
            <a:noFill/>
            <a:ln w="19050">
              <a:solidFill>
                <a:srgbClr val="008ABC"/>
              </a:solidFill>
              <a:round/>
              <a:headEnd/>
              <a:tailEnd/>
            </a:ln>
            <a:effectLst/>
            <a:extLst>
              <a:ext uri="{909E8E84-426E-40DD-AFC4-6F175D3DCCD1}">
                <a14:hiddenFill xmlns:a14="http://schemas.microsoft.com/office/drawing/2010/main">
                  <a:solidFill>
                    <a:srgbClr val="B6B6B6"/>
                  </a:solidFill>
                </a14:hiddenFill>
              </a:ext>
              <a:ext uri="{AF507438-7753-43E0-B8FC-AC1667EBCBE1}">
                <a14:hiddenEffects xmlns:a14="http://schemas.microsoft.com/office/drawing/2010/main">
                  <a:effectLst>
                    <a:outerShdw dist="17961" dir="2700000" algn="ctr" rotWithShape="0">
                      <a:srgbClr val="B6B6B6">
                        <a:gamma/>
                        <a:shade val="60000"/>
                        <a:invGamma/>
                      </a:srgbClr>
                    </a:outerShdw>
                  </a:effectLst>
                </a14:hiddenEffects>
              </a:ext>
            </a:extLst>
          </p:spPr>
          <p:txBody>
            <a:bodyPr wrap="none" lIns="90000" tIns="46800" rIns="90000" bIns="46800" anchor="ctr"/>
            <a:lstStyle/>
            <a:p>
              <a:endParaRPr lang="de-DE"/>
            </a:p>
          </p:txBody>
        </p:sp>
        <p:sp>
          <p:nvSpPr>
            <p:cNvPr id="182" name="Akkord 181"/>
            <p:cNvSpPr/>
            <p:nvPr/>
          </p:nvSpPr>
          <p:spPr bwMode="auto">
            <a:xfrm rot="6723963">
              <a:off x="287995" y="3244198"/>
              <a:ext cx="224780" cy="215573"/>
            </a:xfrm>
            <a:prstGeom prst="chord">
              <a:avLst/>
            </a:prstGeom>
            <a:solidFill>
              <a:srgbClr val="008ABC"/>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84" y="5310028"/>
              <a:ext cx="2444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 name="Ellipse 183"/>
            <p:cNvSpPr/>
            <p:nvPr/>
          </p:nvSpPr>
          <p:spPr bwMode="auto">
            <a:xfrm>
              <a:off x="8542138" y="5208362"/>
              <a:ext cx="231954" cy="223995"/>
            </a:xfrm>
            <a:prstGeom prst="ellipse">
              <a:avLst/>
            </a:prstGeom>
            <a:solidFill>
              <a:srgbClr val="008ABC"/>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85" name="Rechteck 184"/>
            <p:cNvSpPr/>
            <p:nvPr/>
          </p:nvSpPr>
          <p:spPr bwMode="auto">
            <a:xfrm>
              <a:off x="8491475" y="5285257"/>
              <a:ext cx="347565" cy="16271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86" name="Ellipse 185"/>
            <p:cNvSpPr/>
            <p:nvPr/>
          </p:nvSpPr>
          <p:spPr bwMode="auto">
            <a:xfrm>
              <a:off x="8545991" y="5207883"/>
              <a:ext cx="228101" cy="215900"/>
            </a:xfrm>
            <a:prstGeom prst="ellipse">
              <a:avLst/>
            </a:prstGeom>
            <a:noFill/>
            <a:ln w="19050">
              <a:solidFill>
                <a:srgbClr val="008ABC"/>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87" name="Ellipse 186"/>
            <p:cNvSpPr/>
            <p:nvPr/>
          </p:nvSpPr>
          <p:spPr bwMode="auto">
            <a:xfrm>
              <a:off x="8513023" y="3335598"/>
              <a:ext cx="231954" cy="223995"/>
            </a:xfrm>
            <a:prstGeom prst="ellipse">
              <a:avLst/>
            </a:prstGeom>
            <a:solidFill>
              <a:srgbClr val="008ABC"/>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88" name="Rechteck 187"/>
            <p:cNvSpPr/>
            <p:nvPr/>
          </p:nvSpPr>
          <p:spPr bwMode="auto">
            <a:xfrm>
              <a:off x="8462360" y="3412493"/>
              <a:ext cx="347565" cy="16271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89" name="Ellipse 188"/>
            <p:cNvSpPr/>
            <p:nvPr/>
          </p:nvSpPr>
          <p:spPr bwMode="auto">
            <a:xfrm>
              <a:off x="8516876" y="3335119"/>
              <a:ext cx="228101" cy="215900"/>
            </a:xfrm>
            <a:prstGeom prst="ellipse">
              <a:avLst/>
            </a:prstGeom>
            <a:noFill/>
            <a:ln w="19050">
              <a:solidFill>
                <a:srgbClr val="008ABC"/>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grpSp>
      <p:sp>
        <p:nvSpPr>
          <p:cNvPr id="66" name="Textplatzhalter 2">
            <a:extLst>
              <a:ext uri="{FF2B5EF4-FFF2-40B4-BE49-F238E27FC236}">
                <a16:creationId xmlns:a16="http://schemas.microsoft.com/office/drawing/2014/main" id="{0EEF5B2F-48D9-4009-B8FC-D5332DC850D0}"/>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913489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noGrp="1"/>
          </p:cNvSpPr>
          <p:nvPr>
            <p:ph idx="1"/>
          </p:nvPr>
        </p:nvSpPr>
        <p:spPr bwMode="auto">
          <a:xfrm>
            <a:off x="3497580" y="2834640"/>
            <a:ext cx="2065020" cy="102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buNone/>
            </a:pPr>
            <a:r>
              <a:rPr lang="en-US" sz="6600" dirty="0">
                <a:solidFill>
                  <a:srgbClr val="5F5F5F"/>
                </a:solidFill>
                <a:sym typeface="Arial" charset="0"/>
              </a:rPr>
              <a:t>ATCA</a:t>
            </a:r>
          </a:p>
          <a:p>
            <a:pPr marL="0" indent="0" algn="l" defTabSz="914400">
              <a:spcBef>
                <a:spcPts val="238"/>
              </a:spcBef>
              <a:buClr>
                <a:schemeClr val="tx1"/>
              </a:buClr>
              <a:buSzPct val="90000"/>
            </a:pPr>
            <a:endParaRPr lang="en-US" sz="2000" dirty="0"/>
          </a:p>
          <a:p>
            <a:pPr marL="0" indent="0" algn="l" defTabSz="914400">
              <a:spcBef>
                <a:spcPts val="238"/>
              </a:spcBef>
              <a:buClr>
                <a:schemeClr val="tx1"/>
              </a:buClr>
              <a:buSzPct val="90000"/>
            </a:pPr>
            <a:endParaRPr lang="en-US" sz="2000" dirty="0">
              <a:solidFill>
                <a:schemeClr val="tx2"/>
              </a:solidFill>
              <a:ea typeface="ヒラギノ角ゴ Pro W3" pitchFamily="1" charset="-128"/>
            </a:endParaRPr>
          </a:p>
        </p:txBody>
      </p:sp>
      <p:sp>
        <p:nvSpPr>
          <p:cNvPr id="2" name="Foliennummernplatzhalter 1"/>
          <p:cNvSpPr>
            <a:spLocks noGrp="1"/>
          </p:cNvSpPr>
          <p:nvPr>
            <p:ph type="sldNum" sz="quarter" idx="14"/>
          </p:nvPr>
        </p:nvSpPr>
        <p:spPr/>
        <p:txBody>
          <a:bodyPr/>
          <a:lstStyle/>
          <a:p>
            <a:fld id="{00985AAD-9A7D-44FD-BF4F-6D9FBADBBF9E}" type="slidenum">
              <a:rPr lang="en-US" smtClean="0"/>
              <a:pPr/>
              <a:t>4</a:t>
            </a:fld>
            <a:endParaRPr lang="en-US" dirty="0"/>
          </a:p>
        </p:txBody>
      </p:sp>
      <p:sp>
        <p:nvSpPr>
          <p:cNvPr id="4" name="Textplatzhalter 2">
            <a:extLst>
              <a:ext uri="{FF2B5EF4-FFF2-40B4-BE49-F238E27FC236}">
                <a16:creationId xmlns:a16="http://schemas.microsoft.com/office/drawing/2014/main" id="{08735F1D-F102-4EFB-9C9E-C6B22A9A6E15}"/>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18130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ent Placeholder 2"/>
          <p:cNvSpPr txBox="1">
            <a:spLocks/>
          </p:cNvSpPr>
          <p:nvPr/>
        </p:nvSpPr>
        <p:spPr bwMode="auto">
          <a:xfrm>
            <a:off x="341472" y="866224"/>
            <a:ext cx="2029977" cy="11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MTCA.4 </a:t>
            </a:r>
          </a:p>
          <a:p>
            <a:pPr algn="l" eaLnBrk="1" hangingPunct="1"/>
            <a:r>
              <a:rPr lang="en-US" sz="2000" b="1" dirty="0">
                <a:solidFill>
                  <a:srgbClr val="5F5F5F"/>
                </a:solidFill>
                <a:sym typeface="Arial" charset="0"/>
              </a:rPr>
              <a:t>Backplane 12-Slot</a:t>
            </a:r>
            <a:endParaRPr lang="en-US" sz="2000" b="1" dirty="0"/>
          </a:p>
        </p:txBody>
      </p:sp>
      <p:sp>
        <p:nvSpPr>
          <p:cNvPr id="69" name="Text Box 14"/>
          <p:cNvSpPr txBox="1">
            <a:spLocks noChangeArrowheads="1"/>
          </p:cNvSpPr>
          <p:nvPr/>
        </p:nvSpPr>
        <p:spPr bwMode="auto">
          <a:xfrm>
            <a:off x="828518" y="3255665"/>
            <a:ext cx="137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rgbClr val="5F5F5F"/>
                </a:solidFill>
                <a:sym typeface="Arial" charset="0"/>
              </a:rPr>
              <a:t>Extended Options</a:t>
            </a:r>
            <a:endParaRPr lang="en-US" b="1" dirty="0"/>
          </a:p>
        </p:txBody>
      </p:sp>
      <p:sp>
        <p:nvSpPr>
          <p:cNvPr id="70" name="AutoShape 15"/>
          <p:cNvSpPr>
            <a:spLocks/>
          </p:cNvSpPr>
          <p:nvPr/>
        </p:nvSpPr>
        <p:spPr bwMode="auto">
          <a:xfrm flipH="1">
            <a:off x="2301681" y="2791914"/>
            <a:ext cx="228600" cy="1450722"/>
          </a:xfrm>
          <a:prstGeom prst="rightBrace">
            <a:avLst>
              <a:gd name="adj1" fmla="val 25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pic>
        <p:nvPicPr>
          <p:cNvPr id="2" name="Grafik 1"/>
          <p:cNvPicPr>
            <a:picLocks noChangeAspect="1"/>
          </p:cNvPicPr>
          <p:nvPr/>
        </p:nvPicPr>
        <p:blipFill>
          <a:blip r:embed="rId3"/>
          <a:stretch>
            <a:fillRect/>
          </a:stretch>
        </p:blipFill>
        <p:spPr>
          <a:xfrm>
            <a:off x="3610665" y="866224"/>
            <a:ext cx="4593798" cy="5555291"/>
          </a:xfrm>
          <a:prstGeom prst="rect">
            <a:avLst/>
          </a:prstGeom>
        </p:spPr>
      </p:pic>
      <p:sp>
        <p:nvSpPr>
          <p:cNvPr id="11" name="Textfeld 2"/>
          <p:cNvSpPr txBox="1">
            <a:spLocks noChangeArrowheads="1"/>
          </p:cNvSpPr>
          <p:nvPr/>
        </p:nvSpPr>
        <p:spPr bwMode="auto">
          <a:xfrm>
            <a:off x="2719110" y="1015347"/>
            <a:ext cx="880216" cy="390434"/>
          </a:xfrm>
          <a:prstGeom prst="rect">
            <a:avLst/>
          </a:prstGeom>
          <a:solidFill>
            <a:srgbClr val="00B050"/>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r>
              <a:rPr lang="de-DE" sz="1100" b="1" dirty="0">
                <a:effectLst/>
                <a:latin typeface="Calibri" panose="020F0502020204030204" pitchFamily="34" charset="0"/>
                <a:ea typeface="DengXian"/>
                <a:cs typeface="Times New Roman" panose="02020603050405020304" pitchFamily="18" charset="0"/>
              </a:rPr>
              <a:t>10GbE</a:t>
            </a:r>
            <a:endParaRPr lang="de-DE" sz="1100" dirty="0">
              <a:effectLst/>
              <a:latin typeface="Calibri" panose="020F0502020204030204" pitchFamily="34" charset="0"/>
              <a:ea typeface="DengXian"/>
              <a:cs typeface="Times New Roman" panose="02020603050405020304" pitchFamily="18" charset="0"/>
            </a:endParaRPr>
          </a:p>
        </p:txBody>
      </p:sp>
      <p:sp>
        <p:nvSpPr>
          <p:cNvPr id="12" name="Textfeld 2"/>
          <p:cNvSpPr txBox="1">
            <a:spLocks noChangeArrowheads="1"/>
          </p:cNvSpPr>
          <p:nvPr/>
        </p:nvSpPr>
        <p:spPr bwMode="auto">
          <a:xfrm>
            <a:off x="2719110" y="1566553"/>
            <a:ext cx="891556" cy="390434"/>
          </a:xfrm>
          <a:prstGeom prst="rect">
            <a:avLst/>
          </a:prstGeom>
          <a:solidFill>
            <a:srgbClr val="92D050"/>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r>
              <a:rPr lang="de-DE" sz="1100" b="1">
                <a:effectLst/>
                <a:latin typeface="Calibri" panose="020F0502020204030204" pitchFamily="34" charset="0"/>
                <a:ea typeface="DengXian"/>
                <a:cs typeface="Times New Roman" panose="02020603050405020304" pitchFamily="18" charset="0"/>
              </a:rPr>
              <a:t>SAS/SATA</a:t>
            </a:r>
            <a:endParaRPr lang="de-DE" sz="1100">
              <a:effectLst/>
              <a:latin typeface="Calibri" panose="020F0502020204030204" pitchFamily="34" charset="0"/>
              <a:ea typeface="DengXian"/>
              <a:cs typeface="Times New Roman" panose="02020603050405020304" pitchFamily="18" charset="0"/>
            </a:endParaRPr>
          </a:p>
        </p:txBody>
      </p:sp>
      <p:sp>
        <p:nvSpPr>
          <p:cNvPr id="14" name="Textfeld 2"/>
          <p:cNvSpPr txBox="1">
            <a:spLocks noChangeArrowheads="1"/>
          </p:cNvSpPr>
          <p:nvPr/>
        </p:nvSpPr>
        <p:spPr bwMode="auto">
          <a:xfrm>
            <a:off x="2719110" y="2032299"/>
            <a:ext cx="880216" cy="514350"/>
          </a:xfrm>
          <a:prstGeom prst="rect">
            <a:avLst/>
          </a:prstGeom>
          <a:solidFill>
            <a:srgbClr val="D1B2E8"/>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0"/>
              </a:spcAft>
            </a:pPr>
            <a:r>
              <a:rPr lang="de-DE" sz="1100" b="1" dirty="0">
                <a:effectLst/>
                <a:latin typeface="Calibri" panose="020F0502020204030204" pitchFamily="34" charset="0"/>
                <a:ea typeface="DengXian"/>
                <a:cs typeface="Times New Roman" panose="02020603050405020304" pitchFamily="18" charset="0"/>
              </a:rPr>
              <a:t>PCIe</a:t>
            </a:r>
          </a:p>
          <a:p>
            <a:pPr algn="ctr">
              <a:lnSpc>
                <a:spcPct val="107000"/>
              </a:lnSpc>
              <a:spcAft>
                <a:spcPts val="0"/>
              </a:spcAft>
            </a:pPr>
            <a:r>
              <a:rPr lang="de-DE" sz="1100" b="1" dirty="0" err="1">
                <a:latin typeface="Calibri" panose="020F0502020204030204" pitchFamily="34" charset="0"/>
                <a:ea typeface="DengXian"/>
                <a:cs typeface="Times New Roman" panose="02020603050405020304" pitchFamily="18" charset="0"/>
              </a:rPr>
              <a:t>or</a:t>
            </a:r>
            <a:endParaRPr lang="de-DE" sz="1100" b="1" dirty="0">
              <a:latin typeface="Calibri" panose="020F0502020204030204" pitchFamily="34" charset="0"/>
              <a:ea typeface="DengXian"/>
              <a:cs typeface="Times New Roman" panose="02020603050405020304" pitchFamily="18" charset="0"/>
            </a:endParaRPr>
          </a:p>
          <a:p>
            <a:pPr algn="ctr">
              <a:lnSpc>
                <a:spcPct val="107000"/>
              </a:lnSpc>
              <a:spcAft>
                <a:spcPts val="0"/>
              </a:spcAft>
            </a:pPr>
            <a:r>
              <a:rPr lang="de-DE" sz="1100" b="1" dirty="0">
                <a:effectLst/>
                <a:latin typeface="Calibri" panose="020F0502020204030204" pitchFamily="34" charset="0"/>
                <a:ea typeface="DengXian"/>
                <a:cs typeface="Times New Roman" panose="02020603050405020304" pitchFamily="18" charset="0"/>
              </a:rPr>
              <a:t>SRIO</a:t>
            </a:r>
            <a:endParaRPr lang="de-DE" sz="1100" dirty="0">
              <a:effectLst/>
              <a:latin typeface="Calibri" panose="020F0502020204030204" pitchFamily="34" charset="0"/>
              <a:ea typeface="DengXian"/>
              <a:cs typeface="Times New Roman" panose="02020603050405020304" pitchFamily="18" charset="0"/>
            </a:endParaRPr>
          </a:p>
        </p:txBody>
      </p:sp>
      <p:sp>
        <p:nvSpPr>
          <p:cNvPr id="16" name="Textfeld 2"/>
          <p:cNvSpPr txBox="1">
            <a:spLocks noChangeArrowheads="1"/>
          </p:cNvSpPr>
          <p:nvPr/>
        </p:nvSpPr>
        <p:spPr bwMode="auto">
          <a:xfrm>
            <a:off x="8144641" y="2200649"/>
            <a:ext cx="902893" cy="514350"/>
          </a:xfrm>
          <a:prstGeom prst="rect">
            <a:avLst/>
          </a:prstGeom>
          <a:solidFill>
            <a:schemeClr val="tx2">
              <a:lumMod val="40000"/>
              <a:lumOff val="60000"/>
            </a:schemeClr>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0"/>
              </a:spcAft>
            </a:pPr>
            <a:r>
              <a:rPr lang="de-DE" sz="1100" b="1" dirty="0">
                <a:effectLst/>
                <a:latin typeface="Calibri" panose="020F0502020204030204" pitchFamily="34" charset="0"/>
                <a:ea typeface="DengXian"/>
                <a:cs typeface="Times New Roman" panose="02020603050405020304" pitchFamily="18" charset="0"/>
              </a:rPr>
              <a:t>1 GbE/</a:t>
            </a:r>
          </a:p>
          <a:p>
            <a:pPr algn="ctr">
              <a:lnSpc>
                <a:spcPct val="107000"/>
              </a:lnSpc>
              <a:spcAft>
                <a:spcPts val="0"/>
              </a:spcAft>
            </a:pPr>
            <a:r>
              <a:rPr lang="de-DE" sz="1100" b="1" dirty="0">
                <a:latin typeface="Calibri" panose="020F0502020204030204" pitchFamily="34" charset="0"/>
                <a:ea typeface="DengXian"/>
                <a:cs typeface="Times New Roman" panose="02020603050405020304" pitchFamily="18" charset="0"/>
              </a:rPr>
              <a:t>SRIO</a:t>
            </a:r>
            <a:endParaRPr lang="de-DE" sz="1100" dirty="0">
              <a:effectLst/>
              <a:latin typeface="Calibri" panose="020F0502020204030204" pitchFamily="34" charset="0"/>
              <a:ea typeface="DengXian"/>
              <a:cs typeface="Times New Roman" panose="02020603050405020304" pitchFamily="18" charset="0"/>
            </a:endParaRPr>
          </a:p>
        </p:txBody>
      </p:sp>
      <p:sp>
        <p:nvSpPr>
          <p:cNvPr id="18" name="Textfeld 2"/>
          <p:cNvSpPr txBox="1">
            <a:spLocks noChangeArrowheads="1"/>
          </p:cNvSpPr>
          <p:nvPr/>
        </p:nvSpPr>
        <p:spPr bwMode="auto">
          <a:xfrm>
            <a:off x="2719109" y="2791914"/>
            <a:ext cx="880215" cy="659950"/>
          </a:xfrm>
          <a:prstGeom prst="rect">
            <a:avLst/>
          </a:prstGeom>
          <a:solidFill>
            <a:schemeClr val="bg2">
              <a:lumMod val="40000"/>
              <a:lumOff val="60000"/>
            </a:schemeClr>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0"/>
              </a:spcAft>
            </a:pPr>
            <a:r>
              <a:rPr lang="de-DE" sz="1100" b="1" dirty="0">
                <a:effectLst/>
                <a:latin typeface="Calibri" panose="020F0502020204030204" pitchFamily="34" charset="0"/>
                <a:ea typeface="DengXian"/>
                <a:cs typeface="Times New Roman" panose="02020603050405020304" pitchFamily="18" charset="0"/>
              </a:rPr>
              <a:t>Point-</a:t>
            </a:r>
            <a:r>
              <a:rPr lang="de-DE" sz="1100" b="1" dirty="0" err="1">
                <a:effectLst/>
                <a:latin typeface="Calibri" panose="020F0502020204030204" pitchFamily="34" charset="0"/>
                <a:ea typeface="DengXian"/>
                <a:cs typeface="Times New Roman" panose="02020603050405020304" pitchFamily="18" charset="0"/>
              </a:rPr>
              <a:t>to</a:t>
            </a:r>
            <a:r>
              <a:rPr lang="de-DE" sz="1100" b="1" dirty="0">
                <a:effectLst/>
                <a:latin typeface="Calibri" panose="020F0502020204030204" pitchFamily="34" charset="0"/>
                <a:ea typeface="DengXian"/>
                <a:cs typeface="Times New Roman" panose="02020603050405020304" pitchFamily="18" charset="0"/>
              </a:rPr>
              <a:t>-Point Links</a:t>
            </a:r>
            <a:endParaRPr lang="de-DE" sz="1100" dirty="0">
              <a:effectLst/>
              <a:latin typeface="Calibri" panose="020F0502020204030204" pitchFamily="34" charset="0"/>
              <a:ea typeface="DengXian"/>
              <a:cs typeface="Times New Roman" panose="02020603050405020304" pitchFamily="18" charset="0"/>
            </a:endParaRPr>
          </a:p>
        </p:txBody>
      </p:sp>
      <p:sp>
        <p:nvSpPr>
          <p:cNvPr id="19" name="Textfeld 2"/>
          <p:cNvSpPr txBox="1">
            <a:spLocks noChangeArrowheads="1"/>
          </p:cNvSpPr>
          <p:nvPr/>
        </p:nvSpPr>
        <p:spPr bwMode="auto">
          <a:xfrm>
            <a:off x="2719109" y="3582686"/>
            <a:ext cx="891555" cy="659950"/>
          </a:xfrm>
          <a:prstGeom prst="rect">
            <a:avLst/>
          </a:prstGeom>
          <a:solidFill>
            <a:schemeClr val="bg2">
              <a:lumMod val="40000"/>
              <a:lumOff val="60000"/>
            </a:schemeClr>
          </a:solidFill>
          <a:ln w="9525">
            <a:solidFill>
              <a:srgbClr val="000000"/>
            </a:solidFill>
            <a:miter lim="800000"/>
            <a:headEnd/>
            <a:tailEnd/>
          </a:ln>
        </p:spPr>
        <p:txBody>
          <a:bodyPr rot="0" vert="horz" wrap="square" lIns="91440" tIns="45720" rIns="91440" bIns="45720" anchor="ctr" anchorCtr="0">
            <a:noAutofit/>
          </a:bodyPr>
          <a:lstStyle/>
          <a:p>
            <a:pPr>
              <a:lnSpc>
                <a:spcPct val="107000"/>
              </a:lnSpc>
              <a:spcAft>
                <a:spcPts val="0"/>
              </a:spcAft>
            </a:pPr>
            <a:r>
              <a:rPr lang="de-DE" sz="1100" b="1" dirty="0">
                <a:effectLst/>
                <a:latin typeface="Calibri" panose="020F0502020204030204" pitchFamily="34" charset="0"/>
                <a:ea typeface="DengXian"/>
                <a:cs typeface="Times New Roman" panose="02020603050405020304" pitchFamily="18" charset="0"/>
              </a:rPr>
              <a:t>8x M-LVDS Trigger</a:t>
            </a:r>
            <a:endParaRPr lang="de-DE" sz="1100" dirty="0">
              <a:effectLst/>
              <a:latin typeface="Calibri" panose="020F0502020204030204" pitchFamily="34" charset="0"/>
              <a:ea typeface="DengXian"/>
              <a:cs typeface="Times New Roman" panose="02020603050405020304" pitchFamily="18" charset="0"/>
            </a:endParaRPr>
          </a:p>
        </p:txBody>
      </p:sp>
      <p:sp>
        <p:nvSpPr>
          <p:cNvPr id="20" name="Textfeld 2"/>
          <p:cNvSpPr txBox="1">
            <a:spLocks noChangeArrowheads="1"/>
          </p:cNvSpPr>
          <p:nvPr/>
        </p:nvSpPr>
        <p:spPr bwMode="auto">
          <a:xfrm>
            <a:off x="2719109" y="4382004"/>
            <a:ext cx="891555" cy="1676964"/>
          </a:xfrm>
          <a:prstGeom prst="rect">
            <a:avLst/>
          </a:prstGeom>
          <a:solidFill>
            <a:srgbClr val="FFFF00"/>
          </a:solidFill>
          <a:ln w="9525">
            <a:solidFill>
              <a:srgbClr val="000000"/>
            </a:solidFill>
            <a:miter lim="800000"/>
            <a:headEnd/>
            <a:tailEnd/>
          </a:ln>
        </p:spPr>
        <p:txBody>
          <a:bodyPr rot="0" vert="horz" wrap="square" lIns="91440" tIns="45720" rIns="91440" bIns="45720" anchor="ctr" anchorCtr="0">
            <a:noAutofit/>
          </a:bodyPr>
          <a:lstStyle/>
          <a:p>
            <a:pPr>
              <a:lnSpc>
                <a:spcPct val="107000"/>
              </a:lnSpc>
              <a:spcAft>
                <a:spcPts val="0"/>
              </a:spcAft>
            </a:pPr>
            <a:r>
              <a:rPr lang="de-DE" sz="1100" b="1" dirty="0" err="1">
                <a:effectLst/>
                <a:latin typeface="Calibri" panose="020F0502020204030204" pitchFamily="34" charset="0"/>
                <a:ea typeface="DengXian"/>
                <a:cs typeface="Times New Roman" panose="02020603050405020304" pitchFamily="18" charset="0"/>
              </a:rPr>
              <a:t>Clocks</a:t>
            </a:r>
            <a:endParaRPr lang="de-DE" sz="1100" dirty="0">
              <a:effectLst/>
              <a:latin typeface="Calibri" panose="020F0502020204030204" pitchFamily="34" charset="0"/>
              <a:ea typeface="DengXian"/>
              <a:cs typeface="Times New Roman" panose="02020603050405020304" pitchFamily="18" charset="0"/>
            </a:endParaRPr>
          </a:p>
        </p:txBody>
      </p:sp>
      <p:sp>
        <p:nvSpPr>
          <p:cNvPr id="15" name="Textplatzhalter 2">
            <a:extLst>
              <a:ext uri="{FF2B5EF4-FFF2-40B4-BE49-F238E27FC236}">
                <a16:creationId xmlns:a16="http://schemas.microsoft.com/office/drawing/2014/main" id="{D95619B0-44EF-4D72-9505-C9CBA6545756}"/>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
        <p:nvSpPr>
          <p:cNvPr id="17" name="Content Placeholder 2">
            <a:extLst>
              <a:ext uri="{FF2B5EF4-FFF2-40B4-BE49-F238E27FC236}">
                <a16:creationId xmlns:a16="http://schemas.microsoft.com/office/drawing/2014/main" id="{CB520FA8-7F23-4538-B5CC-4CD706D50B0B}"/>
              </a:ext>
            </a:extLst>
          </p:cNvPr>
          <p:cNvSpPr txBox="1">
            <a:spLocks/>
          </p:cNvSpPr>
          <p:nvPr/>
        </p:nvSpPr>
        <p:spPr bwMode="auto">
          <a:xfrm>
            <a:off x="348433" y="1568141"/>
            <a:ext cx="2116094" cy="129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de-DE" sz="1600" dirty="0"/>
              <a:t>The </a:t>
            </a:r>
            <a:r>
              <a:rPr lang="en-US" sz="1600" dirty="0"/>
              <a:t>backplane topology describes the port mapping and the type of connections between the slots</a:t>
            </a:r>
          </a:p>
        </p:txBody>
      </p:sp>
    </p:spTree>
    <p:extLst>
      <p:ext uri="{BB962C8B-B14F-4D97-AF65-F5344CB8AC3E}">
        <p14:creationId xmlns:p14="http://schemas.microsoft.com/office/powerpoint/2010/main" val="3149572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429183" y="866225"/>
            <a:ext cx="282201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err="1">
                <a:solidFill>
                  <a:srgbClr val="5F5F5F"/>
                </a:solidFill>
                <a:sym typeface="Arial" charset="0"/>
              </a:rPr>
              <a:t>MicroRTM</a:t>
            </a:r>
            <a:r>
              <a:rPr lang="en-US" sz="2000" b="1" dirty="0">
                <a:solidFill>
                  <a:srgbClr val="5F5F5F"/>
                </a:solidFill>
                <a:sym typeface="Arial" charset="0"/>
              </a:rPr>
              <a:t> Management</a:t>
            </a:r>
            <a:endParaRPr lang="en-US" sz="2000" b="1" dirty="0"/>
          </a:p>
        </p:txBody>
      </p:sp>
      <p:pic>
        <p:nvPicPr>
          <p:cNvPr id="11" name="Picture 11" descr="Seite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1722" y="3275745"/>
            <a:ext cx="5500211" cy="29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1"/>
          <p:cNvSpPr txBox="1">
            <a:spLocks/>
          </p:cNvSpPr>
          <p:nvPr/>
        </p:nvSpPr>
        <p:spPr bwMode="auto">
          <a:xfrm>
            <a:off x="425132" y="1303020"/>
            <a:ext cx="7684135" cy="179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a:buFont typeface="Arial" pitchFamily="34" charset="0"/>
              <a:buChar char="•"/>
            </a:pPr>
            <a:r>
              <a:rPr lang="en-US" sz="1600" b="1" dirty="0">
                <a:solidFill>
                  <a:srgbClr val="5F5F5F"/>
                </a:solidFill>
                <a:sym typeface="Arial" charset="0"/>
              </a:rPr>
              <a:t>A management interface is defined on the lower zone 3 connector </a:t>
            </a:r>
          </a:p>
          <a:p>
            <a:pPr>
              <a:buFont typeface="Arial" pitchFamily="34" charset="0"/>
              <a:buChar char="•"/>
            </a:pPr>
            <a:r>
              <a:rPr lang="en-US" sz="1600" b="1" dirty="0">
                <a:solidFill>
                  <a:srgbClr val="5F5F5F"/>
                </a:solidFill>
              </a:rPr>
              <a:t>Management and power signals</a:t>
            </a:r>
            <a:r>
              <a:rPr lang="en-US" sz="1600" b="1" dirty="0"/>
              <a:t>:</a:t>
            </a:r>
          </a:p>
          <a:p>
            <a:pPr lvl="1">
              <a:buFont typeface="Arial" pitchFamily="34" charset="0"/>
              <a:buChar char="•"/>
            </a:pPr>
            <a:r>
              <a:rPr lang="en-US" sz="1600" dirty="0">
                <a:solidFill>
                  <a:srgbClr val="5F5F5F"/>
                </a:solidFill>
                <a:sym typeface="Arial" charset="0"/>
              </a:rPr>
              <a:t>µRTM-MP:		Management Power for the EEPROM, Temp. Sensor and I/O Expander </a:t>
            </a:r>
          </a:p>
          <a:p>
            <a:pPr lvl="1">
              <a:buFont typeface="Arial" pitchFamily="34" charset="0"/>
              <a:buChar char="•"/>
            </a:pPr>
            <a:r>
              <a:rPr lang="en-US" sz="1600" dirty="0">
                <a:solidFill>
                  <a:srgbClr val="5F5F5F"/>
                </a:solidFill>
                <a:sym typeface="Arial" charset="0"/>
              </a:rPr>
              <a:t>µRTM-PWR:	Payload power for the RTM</a:t>
            </a:r>
          </a:p>
          <a:p>
            <a:pPr lvl="1">
              <a:buFont typeface="Arial" pitchFamily="34" charset="0"/>
              <a:buChar char="•"/>
            </a:pPr>
            <a:r>
              <a:rPr lang="en-US" sz="1600" dirty="0">
                <a:solidFill>
                  <a:srgbClr val="5F5F5F"/>
                </a:solidFill>
                <a:sym typeface="Arial" charset="0"/>
              </a:rPr>
              <a:t>µRTM-PS#:		RTM Presence signal, grounded on the RTM</a:t>
            </a:r>
          </a:p>
          <a:p>
            <a:pPr lvl="1">
              <a:buFont typeface="Arial" pitchFamily="34" charset="0"/>
              <a:buChar char="•"/>
            </a:pPr>
            <a:r>
              <a:rPr lang="en-US" sz="1600" dirty="0">
                <a:solidFill>
                  <a:srgbClr val="5F5F5F"/>
                </a:solidFill>
                <a:sym typeface="Arial" charset="0"/>
              </a:rPr>
              <a:t>µRTM-SCL/SDR:	I</a:t>
            </a:r>
            <a:r>
              <a:rPr lang="en-US" sz="1600" baseline="30000" dirty="0">
                <a:solidFill>
                  <a:srgbClr val="5F5F5F"/>
                </a:solidFill>
                <a:sym typeface="Arial" charset="0"/>
              </a:rPr>
              <a:t>2</a:t>
            </a:r>
            <a:r>
              <a:rPr lang="en-US" sz="1600" dirty="0">
                <a:solidFill>
                  <a:srgbClr val="5F5F5F"/>
                </a:solidFill>
                <a:sym typeface="Arial" charset="0"/>
              </a:rPr>
              <a:t>C bus coming from the AMC MMC going to the RTM</a:t>
            </a:r>
          </a:p>
        </p:txBody>
      </p:sp>
      <p:sp>
        <p:nvSpPr>
          <p:cNvPr id="7"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6" name="Textplatzhalter 2">
            <a:extLst>
              <a:ext uri="{FF2B5EF4-FFF2-40B4-BE49-F238E27FC236}">
                <a16:creationId xmlns:a16="http://schemas.microsoft.com/office/drawing/2014/main" id="{B7BF6FC0-568A-4506-9049-2E1293C8BD4E}"/>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967630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426643" y="866225"/>
            <a:ext cx="605289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Front board and </a:t>
            </a:r>
            <a:r>
              <a:rPr lang="en-US" sz="2000" b="1" dirty="0" err="1">
                <a:solidFill>
                  <a:srgbClr val="5F5F5F"/>
                </a:solidFill>
                <a:sym typeface="Arial" charset="0"/>
              </a:rPr>
              <a:t>MicroRTM</a:t>
            </a:r>
            <a:r>
              <a:rPr lang="en-US" sz="2000" b="1" dirty="0">
                <a:solidFill>
                  <a:srgbClr val="5F5F5F"/>
                </a:solidFill>
                <a:sym typeface="Arial" charset="0"/>
              </a:rPr>
              <a:t> power distribution</a:t>
            </a:r>
          </a:p>
        </p:txBody>
      </p:sp>
      <p:sp>
        <p:nvSpPr>
          <p:cNvPr id="8" name="Content Placeholder 1"/>
          <p:cNvSpPr txBox="1">
            <a:spLocks/>
          </p:cNvSpPr>
          <p:nvPr/>
        </p:nvSpPr>
        <p:spPr bwMode="auto">
          <a:xfrm>
            <a:off x="425132" y="1811020"/>
            <a:ext cx="7838844" cy="177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a:buFont typeface="Arial" pitchFamily="34" charset="0"/>
              <a:buChar char="•"/>
            </a:pPr>
            <a:r>
              <a:rPr lang="en-US" sz="1600" dirty="0">
                <a:solidFill>
                  <a:srgbClr val="5F5F5F"/>
                </a:solidFill>
              </a:rPr>
              <a:t>The total power for a slot (front board and RTM) is supplied through the front   board AMC connector</a:t>
            </a:r>
          </a:p>
          <a:p>
            <a:pPr>
              <a:buFont typeface="Arial" pitchFamily="34" charset="0"/>
              <a:buChar char="•"/>
            </a:pPr>
            <a:r>
              <a:rPr lang="en-US" sz="1600" dirty="0">
                <a:solidFill>
                  <a:srgbClr val="5F5F5F"/>
                </a:solidFill>
              </a:rPr>
              <a:t>The </a:t>
            </a:r>
            <a:r>
              <a:rPr lang="en-US" sz="1600" dirty="0" err="1">
                <a:solidFill>
                  <a:srgbClr val="5F5F5F"/>
                </a:solidFill>
              </a:rPr>
              <a:t>MicroRTM</a:t>
            </a:r>
            <a:r>
              <a:rPr lang="en-US" sz="1600" dirty="0">
                <a:solidFill>
                  <a:srgbClr val="5F5F5F"/>
                </a:solidFill>
              </a:rPr>
              <a:t> power is supplied from the front board through the Zone 3 connectors</a:t>
            </a:r>
          </a:p>
          <a:p>
            <a:pPr>
              <a:buFont typeface="Arial" pitchFamily="34" charset="0"/>
              <a:buChar char="•"/>
            </a:pPr>
            <a:r>
              <a:rPr lang="en-US" sz="1600" dirty="0">
                <a:solidFill>
                  <a:srgbClr val="5F5F5F"/>
                </a:solidFill>
              </a:rPr>
              <a:t>Total available power for a slot is 80 Watts, the </a:t>
            </a:r>
            <a:r>
              <a:rPr lang="en-US" sz="1600" dirty="0" err="1">
                <a:solidFill>
                  <a:srgbClr val="5F5F5F"/>
                </a:solidFill>
              </a:rPr>
              <a:t>MicroRTM</a:t>
            </a:r>
            <a:r>
              <a:rPr lang="en-US" sz="1600" dirty="0">
                <a:solidFill>
                  <a:srgbClr val="5F5F5F"/>
                </a:solidFill>
              </a:rPr>
              <a:t> power is limited to 30 Watts</a:t>
            </a:r>
          </a:p>
          <a:p>
            <a:pPr>
              <a:buFont typeface="Arial" pitchFamily="34" charset="0"/>
              <a:buChar char="•"/>
            </a:pPr>
            <a:r>
              <a:rPr lang="en-US" sz="1600" dirty="0">
                <a:solidFill>
                  <a:srgbClr val="5F5F5F"/>
                </a:solidFill>
              </a:rPr>
              <a:t>The power required by the </a:t>
            </a:r>
            <a:r>
              <a:rPr lang="en-US" sz="1600" dirty="0" err="1">
                <a:solidFill>
                  <a:srgbClr val="5F5F5F"/>
                </a:solidFill>
              </a:rPr>
              <a:t>MicroRTM</a:t>
            </a:r>
            <a:r>
              <a:rPr lang="en-US" sz="1600" dirty="0">
                <a:solidFill>
                  <a:srgbClr val="5F5F5F"/>
                </a:solidFill>
              </a:rPr>
              <a:t> is subtracted from the power for the front board</a:t>
            </a:r>
            <a:endParaRPr lang="en-US" sz="1600" dirty="0">
              <a:solidFill>
                <a:srgbClr val="5F5F5F"/>
              </a:solidFill>
              <a:sym typeface="Arial" charset="0"/>
            </a:endParaRPr>
          </a:p>
        </p:txBody>
      </p:sp>
      <p:grpSp>
        <p:nvGrpSpPr>
          <p:cNvPr id="9" name="Group 123"/>
          <p:cNvGrpSpPr>
            <a:grpSpLocks/>
          </p:cNvGrpSpPr>
          <p:nvPr/>
        </p:nvGrpSpPr>
        <p:grpSpPr bwMode="auto">
          <a:xfrm>
            <a:off x="2362200" y="3759200"/>
            <a:ext cx="4248150" cy="1836738"/>
            <a:chOff x="1142" y="2076"/>
            <a:chExt cx="6690" cy="2892"/>
          </a:xfrm>
        </p:grpSpPr>
        <p:grpSp>
          <p:nvGrpSpPr>
            <p:cNvPr id="13" name="Group 124"/>
            <p:cNvGrpSpPr>
              <a:grpSpLocks/>
            </p:cNvGrpSpPr>
            <p:nvPr/>
          </p:nvGrpSpPr>
          <p:grpSpPr bwMode="auto">
            <a:xfrm>
              <a:off x="1142" y="2076"/>
              <a:ext cx="366" cy="2892"/>
              <a:chOff x="172" y="753"/>
              <a:chExt cx="295" cy="2200"/>
            </a:xfrm>
          </p:grpSpPr>
          <p:grpSp>
            <p:nvGrpSpPr>
              <p:cNvPr id="132" name="Group 125"/>
              <p:cNvGrpSpPr>
                <a:grpSpLocks/>
              </p:cNvGrpSpPr>
              <p:nvPr/>
            </p:nvGrpSpPr>
            <p:grpSpPr bwMode="auto">
              <a:xfrm>
                <a:off x="331" y="753"/>
                <a:ext cx="136" cy="2200"/>
                <a:chOff x="353" y="1003"/>
                <a:chExt cx="136" cy="2200"/>
              </a:xfrm>
            </p:grpSpPr>
            <p:sp>
              <p:nvSpPr>
                <p:cNvPr id="140" name="Rectangle 126"/>
                <p:cNvSpPr>
                  <a:spLocks noChangeArrowheads="1"/>
                </p:cNvSpPr>
                <p:nvPr/>
              </p:nvSpPr>
              <p:spPr bwMode="auto">
                <a:xfrm>
                  <a:off x="353" y="1003"/>
                  <a:ext cx="22" cy="2200"/>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sp>
              <p:nvSpPr>
                <p:cNvPr id="141" name="Rectangle 127"/>
                <p:cNvSpPr>
                  <a:spLocks noChangeArrowheads="1"/>
                </p:cNvSpPr>
                <p:nvPr/>
              </p:nvSpPr>
              <p:spPr bwMode="auto">
                <a:xfrm>
                  <a:off x="376" y="1139"/>
                  <a:ext cx="113" cy="1928"/>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grpSp>
          <p:sp>
            <p:nvSpPr>
              <p:cNvPr id="133" name="AutoShape 128"/>
              <p:cNvSpPr>
                <a:spLocks noChangeArrowheads="1"/>
              </p:cNvSpPr>
              <p:nvPr/>
            </p:nvSpPr>
            <p:spPr bwMode="auto">
              <a:xfrm rot="16200000" flipH="1">
                <a:off x="217" y="2682"/>
                <a:ext cx="68" cy="1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47 w 21600"/>
                  <a:gd name="T13" fmla="*/ 4511 h 21600"/>
                  <a:gd name="T14" fmla="*/ 17153 w 21600"/>
                  <a:gd name="T15" fmla="*/ 1708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grpSp>
            <p:nvGrpSpPr>
              <p:cNvPr id="134" name="Group 129"/>
              <p:cNvGrpSpPr>
                <a:grpSpLocks/>
              </p:cNvGrpSpPr>
              <p:nvPr/>
            </p:nvGrpSpPr>
            <p:grpSpPr bwMode="auto">
              <a:xfrm>
                <a:off x="240" y="777"/>
                <a:ext cx="91" cy="90"/>
                <a:chOff x="285" y="981"/>
                <a:chExt cx="159" cy="136"/>
              </a:xfrm>
            </p:grpSpPr>
            <p:sp>
              <p:nvSpPr>
                <p:cNvPr id="138" name="Rectangle 130"/>
                <p:cNvSpPr>
                  <a:spLocks noChangeArrowheads="1"/>
                </p:cNvSpPr>
                <p:nvPr/>
              </p:nvSpPr>
              <p:spPr bwMode="auto">
                <a:xfrm>
                  <a:off x="285" y="981"/>
                  <a:ext cx="113" cy="136"/>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sp>
              <p:nvSpPr>
                <p:cNvPr id="139" name="Rectangle 131"/>
                <p:cNvSpPr>
                  <a:spLocks noChangeArrowheads="1"/>
                </p:cNvSpPr>
                <p:nvPr/>
              </p:nvSpPr>
              <p:spPr bwMode="auto">
                <a:xfrm>
                  <a:off x="398" y="1026"/>
                  <a:ext cx="46" cy="45"/>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grpSp>
          <p:grpSp>
            <p:nvGrpSpPr>
              <p:cNvPr id="135" name="Group 132"/>
              <p:cNvGrpSpPr>
                <a:grpSpLocks/>
              </p:cNvGrpSpPr>
              <p:nvPr/>
            </p:nvGrpSpPr>
            <p:grpSpPr bwMode="auto">
              <a:xfrm>
                <a:off x="239" y="2841"/>
                <a:ext cx="91" cy="90"/>
                <a:chOff x="285" y="981"/>
                <a:chExt cx="159" cy="136"/>
              </a:xfrm>
            </p:grpSpPr>
            <p:sp>
              <p:nvSpPr>
                <p:cNvPr id="136" name="Rectangle 133"/>
                <p:cNvSpPr>
                  <a:spLocks noChangeArrowheads="1"/>
                </p:cNvSpPr>
                <p:nvPr/>
              </p:nvSpPr>
              <p:spPr bwMode="auto">
                <a:xfrm>
                  <a:off x="285" y="981"/>
                  <a:ext cx="113" cy="136"/>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sp>
              <p:nvSpPr>
                <p:cNvPr id="137" name="Rectangle 134"/>
                <p:cNvSpPr>
                  <a:spLocks noChangeArrowheads="1"/>
                </p:cNvSpPr>
                <p:nvPr/>
              </p:nvSpPr>
              <p:spPr bwMode="auto">
                <a:xfrm>
                  <a:off x="398" y="1026"/>
                  <a:ext cx="46" cy="45"/>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grpSp>
        </p:grpSp>
        <p:sp>
          <p:nvSpPr>
            <p:cNvPr id="14" name="Text Box 135"/>
            <p:cNvSpPr txBox="1">
              <a:spLocks noChangeArrowheads="1"/>
            </p:cNvSpPr>
            <p:nvPr/>
          </p:nvSpPr>
          <p:spPr bwMode="auto">
            <a:xfrm>
              <a:off x="2107" y="3046"/>
              <a:ext cx="1248" cy="473"/>
            </a:xfrm>
            <a:prstGeom prst="rect">
              <a:avLst/>
            </a:prstGeom>
            <a:noFill/>
            <a:ln>
              <a:noFill/>
            </a:ln>
            <a:effectLst/>
            <a:extLst>
              <a:ext uri="{909E8E84-426E-40DD-AFC4-6F175D3DCCD1}">
                <a14:hiddenFill xmlns:a14="http://schemas.microsoft.com/office/drawing/2010/main">
                  <a:solidFill>
                    <a:srgbClr val="FC0128"/>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lIns="83969" tIns="41985" rIns="83969" bIns="41985">
              <a:spAutoFit/>
            </a:bodyPr>
            <a:lstStyle/>
            <a:p>
              <a:pPr eaLnBrk="0" hangingPunct="0">
                <a:spcBef>
                  <a:spcPct val="100000"/>
                </a:spcBef>
                <a:defRPr/>
              </a:pPr>
              <a:r>
                <a:rPr lang="en-US" b="1">
                  <a:solidFill>
                    <a:srgbClr val="000000"/>
                  </a:solidFill>
                </a:rPr>
                <a:t>AMC</a:t>
              </a:r>
              <a:endParaRPr lang="en-US" sz="32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grpSp>
          <p:nvGrpSpPr>
            <p:cNvPr id="15" name="Group 136"/>
            <p:cNvGrpSpPr>
              <a:grpSpLocks/>
            </p:cNvGrpSpPr>
            <p:nvPr/>
          </p:nvGrpSpPr>
          <p:grpSpPr bwMode="auto">
            <a:xfrm>
              <a:off x="1368" y="2255"/>
              <a:ext cx="3008" cy="2534"/>
              <a:chOff x="353" y="1139"/>
              <a:chExt cx="2427" cy="1928"/>
            </a:xfrm>
          </p:grpSpPr>
          <p:grpSp>
            <p:nvGrpSpPr>
              <p:cNvPr id="113" name="Group 137"/>
              <p:cNvGrpSpPr>
                <a:grpSpLocks/>
              </p:cNvGrpSpPr>
              <p:nvPr/>
            </p:nvGrpSpPr>
            <p:grpSpPr bwMode="auto">
              <a:xfrm>
                <a:off x="353" y="1139"/>
                <a:ext cx="2427" cy="1928"/>
                <a:chOff x="3483" y="1140"/>
                <a:chExt cx="2427" cy="1928"/>
              </a:xfrm>
            </p:grpSpPr>
            <p:sp>
              <p:nvSpPr>
                <p:cNvPr id="126" name="Rectangle 138"/>
                <p:cNvSpPr>
                  <a:spLocks noChangeArrowheads="1"/>
                </p:cNvSpPr>
                <p:nvPr/>
              </p:nvSpPr>
              <p:spPr bwMode="auto">
                <a:xfrm>
                  <a:off x="3483" y="2024"/>
                  <a:ext cx="2245" cy="136"/>
                </a:xfrm>
                <a:prstGeom prst="rect">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9900"/>
                        </a:outerShdw>
                      </a:effectLst>
                    </a14:hiddenEffects>
                  </a:ext>
                </a:extLst>
              </p:spPr>
              <p:txBody>
                <a:bodyPr lIns="90000" tIns="46800" rIns="90000" bIns="46800" anchor="ctr"/>
                <a:lstStyle/>
                <a:p>
                  <a:endParaRPr lang="en-US"/>
                </a:p>
              </p:txBody>
            </p:sp>
            <p:grpSp>
              <p:nvGrpSpPr>
                <p:cNvPr id="127" name="Group 139"/>
                <p:cNvGrpSpPr>
                  <a:grpSpLocks/>
                </p:cNvGrpSpPr>
                <p:nvPr/>
              </p:nvGrpSpPr>
              <p:grpSpPr bwMode="auto">
                <a:xfrm>
                  <a:off x="3483" y="1140"/>
                  <a:ext cx="2427" cy="1928"/>
                  <a:chOff x="3483" y="1140"/>
                  <a:chExt cx="2427" cy="1928"/>
                </a:xfrm>
              </p:grpSpPr>
              <p:sp>
                <p:nvSpPr>
                  <p:cNvPr id="128" name="Rectangle 140"/>
                  <p:cNvSpPr>
                    <a:spLocks noChangeArrowheads="1"/>
                  </p:cNvSpPr>
                  <p:nvPr/>
                </p:nvSpPr>
                <p:spPr bwMode="auto">
                  <a:xfrm>
                    <a:off x="3483" y="1253"/>
                    <a:ext cx="2313" cy="771"/>
                  </a:xfrm>
                  <a:prstGeom prst="rect">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9900"/>
                          </a:outerShdw>
                        </a:effectLst>
                      </a14:hiddenEffects>
                    </a:ext>
                  </a:extLst>
                </p:spPr>
                <p:txBody>
                  <a:bodyPr lIns="90000" tIns="46800" rIns="90000" bIns="46800" anchor="ctr"/>
                  <a:lstStyle/>
                  <a:p>
                    <a:endParaRPr lang="en-US"/>
                  </a:p>
                </p:txBody>
              </p:sp>
              <p:sp>
                <p:nvSpPr>
                  <p:cNvPr id="129" name="Rectangle 141"/>
                  <p:cNvSpPr>
                    <a:spLocks noChangeArrowheads="1"/>
                  </p:cNvSpPr>
                  <p:nvPr/>
                </p:nvSpPr>
                <p:spPr bwMode="auto">
                  <a:xfrm>
                    <a:off x="3483" y="1140"/>
                    <a:ext cx="2245" cy="113"/>
                  </a:xfrm>
                  <a:prstGeom prst="rect">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9900"/>
                          </a:outerShdw>
                        </a:effectLst>
                      </a14:hiddenEffects>
                    </a:ext>
                  </a:extLst>
                </p:spPr>
                <p:txBody>
                  <a:bodyPr lIns="90000" tIns="46800" rIns="90000" bIns="46800" anchor="ctr"/>
                  <a:lstStyle/>
                  <a:p>
                    <a:endParaRPr lang="en-US"/>
                  </a:p>
                </p:txBody>
              </p:sp>
              <p:sp>
                <p:nvSpPr>
                  <p:cNvPr id="130" name="Rectangle 142"/>
                  <p:cNvSpPr>
                    <a:spLocks noChangeArrowheads="1"/>
                  </p:cNvSpPr>
                  <p:nvPr/>
                </p:nvSpPr>
                <p:spPr bwMode="auto">
                  <a:xfrm>
                    <a:off x="3483" y="2160"/>
                    <a:ext cx="2427" cy="794"/>
                  </a:xfrm>
                  <a:prstGeom prst="rect">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9900"/>
                          </a:outerShdw>
                        </a:effectLst>
                      </a14:hiddenEffects>
                    </a:ext>
                  </a:extLst>
                </p:spPr>
                <p:txBody>
                  <a:bodyPr lIns="90000" tIns="46800" rIns="90000" bIns="46800" anchor="ctr"/>
                  <a:lstStyle/>
                  <a:p>
                    <a:endParaRPr lang="en-US"/>
                  </a:p>
                </p:txBody>
              </p:sp>
              <p:sp>
                <p:nvSpPr>
                  <p:cNvPr id="131" name="Rectangle 143"/>
                  <p:cNvSpPr>
                    <a:spLocks noChangeArrowheads="1"/>
                  </p:cNvSpPr>
                  <p:nvPr/>
                </p:nvSpPr>
                <p:spPr bwMode="auto">
                  <a:xfrm>
                    <a:off x="3483" y="2954"/>
                    <a:ext cx="2268" cy="114"/>
                  </a:xfrm>
                  <a:prstGeom prst="rect">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9900"/>
                          </a:outerShdw>
                        </a:effectLst>
                      </a14:hiddenEffects>
                    </a:ext>
                  </a:extLst>
                </p:spPr>
                <p:txBody>
                  <a:bodyPr lIns="90000" tIns="46800" rIns="90000" bIns="46800" anchor="ctr"/>
                  <a:lstStyle/>
                  <a:p>
                    <a:endParaRPr lang="en-US"/>
                  </a:p>
                </p:txBody>
              </p:sp>
            </p:grpSp>
          </p:grpSp>
          <p:sp>
            <p:nvSpPr>
              <p:cNvPr id="114" name="Line 144"/>
              <p:cNvSpPr>
                <a:spLocks noChangeShapeType="1"/>
              </p:cNvSpPr>
              <p:nvPr/>
            </p:nvSpPr>
            <p:spPr bwMode="auto">
              <a:xfrm>
                <a:off x="353" y="1139"/>
                <a:ext cx="224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115" name="Line 145"/>
              <p:cNvSpPr>
                <a:spLocks noChangeShapeType="1"/>
              </p:cNvSpPr>
              <p:nvPr/>
            </p:nvSpPr>
            <p:spPr bwMode="auto">
              <a:xfrm>
                <a:off x="353" y="3067"/>
                <a:ext cx="226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116" name="Line 146"/>
              <p:cNvSpPr>
                <a:spLocks noChangeShapeType="1"/>
              </p:cNvSpPr>
              <p:nvPr/>
            </p:nvSpPr>
            <p:spPr bwMode="auto">
              <a:xfrm>
                <a:off x="2621" y="2954"/>
                <a:ext cx="159"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117" name="Line 147"/>
              <p:cNvSpPr>
                <a:spLocks noChangeShapeType="1"/>
              </p:cNvSpPr>
              <p:nvPr/>
            </p:nvSpPr>
            <p:spPr bwMode="auto">
              <a:xfrm>
                <a:off x="2598" y="2160"/>
                <a:ext cx="18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118" name="Line 148"/>
              <p:cNvSpPr>
                <a:spLocks noChangeShapeType="1"/>
              </p:cNvSpPr>
              <p:nvPr/>
            </p:nvSpPr>
            <p:spPr bwMode="auto">
              <a:xfrm>
                <a:off x="2598" y="2024"/>
                <a:ext cx="6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119" name="Line 149"/>
              <p:cNvSpPr>
                <a:spLocks noChangeShapeType="1"/>
              </p:cNvSpPr>
              <p:nvPr/>
            </p:nvSpPr>
            <p:spPr bwMode="auto">
              <a:xfrm>
                <a:off x="2598" y="1253"/>
                <a:ext cx="6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120" name="Line 150"/>
              <p:cNvSpPr>
                <a:spLocks noChangeShapeType="1"/>
              </p:cNvSpPr>
              <p:nvPr/>
            </p:nvSpPr>
            <p:spPr bwMode="auto">
              <a:xfrm>
                <a:off x="2621" y="2954"/>
                <a:ext cx="0" cy="1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121" name="Line 151"/>
              <p:cNvSpPr>
                <a:spLocks noChangeShapeType="1"/>
              </p:cNvSpPr>
              <p:nvPr/>
            </p:nvSpPr>
            <p:spPr bwMode="auto">
              <a:xfrm>
                <a:off x="2598" y="2024"/>
                <a:ext cx="0" cy="13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122" name="Line 152"/>
              <p:cNvSpPr>
                <a:spLocks noChangeShapeType="1"/>
              </p:cNvSpPr>
              <p:nvPr/>
            </p:nvSpPr>
            <p:spPr bwMode="auto">
              <a:xfrm>
                <a:off x="2598" y="1139"/>
                <a:ext cx="0" cy="1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123" name="Line 153"/>
              <p:cNvSpPr>
                <a:spLocks noChangeShapeType="1"/>
              </p:cNvSpPr>
              <p:nvPr/>
            </p:nvSpPr>
            <p:spPr bwMode="auto">
              <a:xfrm>
                <a:off x="353" y="1139"/>
                <a:ext cx="0" cy="192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124" name="Line 154"/>
              <p:cNvSpPr>
                <a:spLocks noChangeShapeType="1"/>
              </p:cNvSpPr>
              <p:nvPr/>
            </p:nvSpPr>
            <p:spPr bwMode="auto">
              <a:xfrm>
                <a:off x="2666" y="1253"/>
                <a:ext cx="0" cy="7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125" name="Line 155"/>
              <p:cNvSpPr>
                <a:spLocks noChangeShapeType="1"/>
              </p:cNvSpPr>
              <p:nvPr/>
            </p:nvSpPr>
            <p:spPr bwMode="auto">
              <a:xfrm>
                <a:off x="2780" y="2160"/>
                <a:ext cx="0" cy="79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grpSp>
        <p:sp>
          <p:nvSpPr>
            <p:cNvPr id="16" name="Rectangle 156"/>
            <p:cNvSpPr>
              <a:spLocks noChangeArrowheads="1"/>
            </p:cNvSpPr>
            <p:nvPr/>
          </p:nvSpPr>
          <p:spPr bwMode="auto">
            <a:xfrm>
              <a:off x="4235" y="2464"/>
              <a:ext cx="197" cy="447"/>
            </a:xfrm>
            <a:prstGeom prst="rect">
              <a:avLst/>
            </a:prstGeom>
            <a:solidFill>
              <a:srgbClr val="868686"/>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7" name="Rectangle 157"/>
            <p:cNvSpPr>
              <a:spLocks noChangeArrowheads="1"/>
            </p:cNvSpPr>
            <p:nvPr/>
          </p:nvSpPr>
          <p:spPr bwMode="auto">
            <a:xfrm>
              <a:off x="4235" y="2911"/>
              <a:ext cx="197" cy="448"/>
            </a:xfrm>
            <a:prstGeom prst="rect">
              <a:avLst/>
            </a:prstGeom>
            <a:solidFill>
              <a:srgbClr val="868686"/>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grpSp>
          <p:nvGrpSpPr>
            <p:cNvPr id="19" name="Group 158"/>
            <p:cNvGrpSpPr>
              <a:grpSpLocks/>
            </p:cNvGrpSpPr>
            <p:nvPr/>
          </p:nvGrpSpPr>
          <p:grpSpPr bwMode="auto">
            <a:xfrm>
              <a:off x="3785" y="2315"/>
              <a:ext cx="394" cy="1015"/>
              <a:chOff x="5048" y="731"/>
              <a:chExt cx="318" cy="772"/>
            </a:xfrm>
          </p:grpSpPr>
          <p:sp>
            <p:nvSpPr>
              <p:cNvPr id="87" name="Oval 159"/>
              <p:cNvSpPr>
                <a:spLocks noChangeArrowheads="1"/>
              </p:cNvSpPr>
              <p:nvPr/>
            </p:nvSpPr>
            <p:spPr bwMode="auto">
              <a:xfrm>
                <a:off x="5320" y="1456"/>
                <a:ext cx="46" cy="46"/>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88" name="Oval 160"/>
              <p:cNvSpPr>
                <a:spLocks noChangeArrowheads="1"/>
              </p:cNvSpPr>
              <p:nvPr/>
            </p:nvSpPr>
            <p:spPr bwMode="auto">
              <a:xfrm>
                <a:off x="5320" y="1116"/>
                <a:ext cx="46" cy="46"/>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89" name="Oval 161"/>
              <p:cNvSpPr>
                <a:spLocks noChangeArrowheads="1"/>
              </p:cNvSpPr>
              <p:nvPr/>
            </p:nvSpPr>
            <p:spPr bwMode="auto">
              <a:xfrm>
                <a:off x="5252" y="1457"/>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90" name="Oval 162"/>
              <p:cNvSpPr>
                <a:spLocks noChangeArrowheads="1"/>
              </p:cNvSpPr>
              <p:nvPr/>
            </p:nvSpPr>
            <p:spPr bwMode="auto">
              <a:xfrm>
                <a:off x="5184" y="1457"/>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91" name="Oval 163"/>
              <p:cNvSpPr>
                <a:spLocks noChangeArrowheads="1"/>
              </p:cNvSpPr>
              <p:nvPr/>
            </p:nvSpPr>
            <p:spPr bwMode="auto">
              <a:xfrm>
                <a:off x="5320" y="1208"/>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92" name="Oval 164"/>
              <p:cNvSpPr>
                <a:spLocks noChangeArrowheads="1"/>
              </p:cNvSpPr>
              <p:nvPr/>
            </p:nvSpPr>
            <p:spPr bwMode="auto">
              <a:xfrm>
                <a:off x="5252" y="1208"/>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93" name="Oval 165"/>
              <p:cNvSpPr>
                <a:spLocks noChangeArrowheads="1"/>
              </p:cNvSpPr>
              <p:nvPr/>
            </p:nvSpPr>
            <p:spPr bwMode="auto">
              <a:xfrm>
                <a:off x="5320" y="1276"/>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94" name="Oval 166"/>
              <p:cNvSpPr>
                <a:spLocks noChangeArrowheads="1"/>
              </p:cNvSpPr>
              <p:nvPr/>
            </p:nvSpPr>
            <p:spPr bwMode="auto">
              <a:xfrm>
                <a:off x="5320" y="1388"/>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95" name="Oval 167"/>
              <p:cNvSpPr>
                <a:spLocks noChangeArrowheads="1"/>
              </p:cNvSpPr>
              <p:nvPr/>
            </p:nvSpPr>
            <p:spPr bwMode="auto">
              <a:xfrm>
                <a:off x="5184" y="1208"/>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96" name="Oval 168"/>
              <p:cNvSpPr>
                <a:spLocks noChangeArrowheads="1"/>
              </p:cNvSpPr>
              <p:nvPr/>
            </p:nvSpPr>
            <p:spPr bwMode="auto">
              <a:xfrm>
                <a:off x="5252" y="1276"/>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97" name="Oval 169"/>
              <p:cNvSpPr>
                <a:spLocks noChangeArrowheads="1"/>
              </p:cNvSpPr>
              <p:nvPr/>
            </p:nvSpPr>
            <p:spPr bwMode="auto">
              <a:xfrm>
                <a:off x="5184" y="1276"/>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98" name="Oval 170"/>
              <p:cNvSpPr>
                <a:spLocks noChangeArrowheads="1"/>
              </p:cNvSpPr>
              <p:nvPr/>
            </p:nvSpPr>
            <p:spPr bwMode="auto">
              <a:xfrm>
                <a:off x="5252" y="1389"/>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99" name="Oval 171"/>
              <p:cNvSpPr>
                <a:spLocks noChangeArrowheads="1"/>
              </p:cNvSpPr>
              <p:nvPr/>
            </p:nvSpPr>
            <p:spPr bwMode="auto">
              <a:xfrm>
                <a:off x="5184" y="1389"/>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00" name="Oval 172"/>
              <p:cNvSpPr>
                <a:spLocks noChangeArrowheads="1"/>
              </p:cNvSpPr>
              <p:nvPr/>
            </p:nvSpPr>
            <p:spPr bwMode="auto">
              <a:xfrm>
                <a:off x="5252" y="1118"/>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01" name="Oval 173"/>
              <p:cNvSpPr>
                <a:spLocks noChangeArrowheads="1"/>
              </p:cNvSpPr>
              <p:nvPr/>
            </p:nvSpPr>
            <p:spPr bwMode="auto">
              <a:xfrm>
                <a:off x="5184" y="1118"/>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02" name="Oval 174"/>
              <p:cNvSpPr>
                <a:spLocks noChangeArrowheads="1"/>
              </p:cNvSpPr>
              <p:nvPr/>
            </p:nvSpPr>
            <p:spPr bwMode="auto">
              <a:xfrm>
                <a:off x="5320" y="869"/>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03" name="Oval 175"/>
              <p:cNvSpPr>
                <a:spLocks noChangeArrowheads="1"/>
              </p:cNvSpPr>
              <p:nvPr/>
            </p:nvSpPr>
            <p:spPr bwMode="auto">
              <a:xfrm>
                <a:off x="5252" y="869"/>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04" name="Oval 176"/>
              <p:cNvSpPr>
                <a:spLocks noChangeArrowheads="1"/>
              </p:cNvSpPr>
              <p:nvPr/>
            </p:nvSpPr>
            <p:spPr bwMode="auto">
              <a:xfrm>
                <a:off x="5320" y="937"/>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05" name="Oval 177"/>
              <p:cNvSpPr>
                <a:spLocks noChangeArrowheads="1"/>
              </p:cNvSpPr>
              <p:nvPr/>
            </p:nvSpPr>
            <p:spPr bwMode="auto">
              <a:xfrm>
                <a:off x="5320" y="1049"/>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06" name="Oval 178"/>
              <p:cNvSpPr>
                <a:spLocks noChangeArrowheads="1"/>
              </p:cNvSpPr>
              <p:nvPr/>
            </p:nvSpPr>
            <p:spPr bwMode="auto">
              <a:xfrm>
                <a:off x="5184" y="869"/>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07" name="Oval 179"/>
              <p:cNvSpPr>
                <a:spLocks noChangeArrowheads="1"/>
              </p:cNvSpPr>
              <p:nvPr/>
            </p:nvSpPr>
            <p:spPr bwMode="auto">
              <a:xfrm>
                <a:off x="5252" y="937"/>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08" name="Oval 180"/>
              <p:cNvSpPr>
                <a:spLocks noChangeArrowheads="1"/>
              </p:cNvSpPr>
              <p:nvPr/>
            </p:nvSpPr>
            <p:spPr bwMode="auto">
              <a:xfrm>
                <a:off x="5184" y="937"/>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09" name="Oval 181"/>
              <p:cNvSpPr>
                <a:spLocks noChangeArrowheads="1"/>
              </p:cNvSpPr>
              <p:nvPr/>
            </p:nvSpPr>
            <p:spPr bwMode="auto">
              <a:xfrm>
                <a:off x="5252" y="1050"/>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10" name="Oval 182"/>
              <p:cNvSpPr>
                <a:spLocks noChangeArrowheads="1"/>
              </p:cNvSpPr>
              <p:nvPr/>
            </p:nvSpPr>
            <p:spPr bwMode="auto">
              <a:xfrm>
                <a:off x="5184" y="1050"/>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11" name="Oval 183"/>
              <p:cNvSpPr>
                <a:spLocks noChangeArrowheads="1"/>
              </p:cNvSpPr>
              <p:nvPr/>
            </p:nvSpPr>
            <p:spPr bwMode="auto">
              <a:xfrm>
                <a:off x="5207" y="731"/>
                <a:ext cx="45" cy="45"/>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112" name="Oval 184"/>
              <p:cNvSpPr>
                <a:spLocks noChangeArrowheads="1"/>
              </p:cNvSpPr>
              <p:nvPr/>
            </p:nvSpPr>
            <p:spPr bwMode="auto">
              <a:xfrm>
                <a:off x="5048" y="731"/>
                <a:ext cx="45" cy="45"/>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grpSp>
        <p:sp>
          <p:nvSpPr>
            <p:cNvPr id="20" name="Rectangle 185"/>
            <p:cNvSpPr>
              <a:spLocks noChangeArrowheads="1"/>
            </p:cNvSpPr>
            <p:nvPr/>
          </p:nvSpPr>
          <p:spPr bwMode="auto">
            <a:xfrm>
              <a:off x="4432" y="2464"/>
              <a:ext cx="197" cy="447"/>
            </a:xfrm>
            <a:prstGeom prst="rect">
              <a:avLst/>
            </a:prstGeom>
            <a:solidFill>
              <a:srgbClr val="868686"/>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21" name="Rectangle 186"/>
            <p:cNvSpPr>
              <a:spLocks noChangeArrowheads="1"/>
            </p:cNvSpPr>
            <p:nvPr/>
          </p:nvSpPr>
          <p:spPr bwMode="auto">
            <a:xfrm>
              <a:off x="4432" y="2911"/>
              <a:ext cx="197" cy="448"/>
            </a:xfrm>
            <a:prstGeom prst="rect">
              <a:avLst/>
            </a:prstGeom>
            <a:solidFill>
              <a:srgbClr val="868686"/>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grpSp>
          <p:nvGrpSpPr>
            <p:cNvPr id="22" name="Group 187"/>
            <p:cNvGrpSpPr>
              <a:grpSpLocks/>
            </p:cNvGrpSpPr>
            <p:nvPr/>
          </p:nvGrpSpPr>
          <p:grpSpPr bwMode="auto">
            <a:xfrm>
              <a:off x="4629" y="2257"/>
              <a:ext cx="2979" cy="2532"/>
              <a:chOff x="3301" y="958"/>
              <a:chExt cx="2404" cy="1928"/>
            </a:xfrm>
          </p:grpSpPr>
          <p:sp>
            <p:nvSpPr>
              <p:cNvPr id="73" name="Rectangle 188"/>
              <p:cNvSpPr>
                <a:spLocks noChangeArrowheads="1"/>
              </p:cNvSpPr>
              <p:nvPr/>
            </p:nvSpPr>
            <p:spPr bwMode="auto">
              <a:xfrm>
                <a:off x="3301" y="1071"/>
                <a:ext cx="295" cy="794"/>
              </a:xfrm>
              <a:prstGeom prst="rect">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9900"/>
                      </a:outerShdw>
                    </a:effectLst>
                  </a14:hiddenEffects>
                </a:ext>
              </a:extLst>
            </p:spPr>
            <p:txBody>
              <a:bodyPr lIns="90000" tIns="46800" rIns="90000" bIns="46800" anchor="ctr"/>
              <a:lstStyle/>
              <a:p>
                <a:endParaRPr lang="en-US"/>
              </a:p>
            </p:txBody>
          </p:sp>
          <p:sp>
            <p:nvSpPr>
              <p:cNvPr id="74" name="Rectangle 189"/>
              <p:cNvSpPr>
                <a:spLocks noChangeArrowheads="1"/>
              </p:cNvSpPr>
              <p:nvPr/>
            </p:nvSpPr>
            <p:spPr bwMode="auto">
              <a:xfrm>
                <a:off x="3528" y="958"/>
                <a:ext cx="2177" cy="794"/>
              </a:xfrm>
              <a:prstGeom prst="rect">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9900"/>
                      </a:outerShdw>
                    </a:effectLst>
                  </a14:hiddenEffects>
                </a:ext>
              </a:extLst>
            </p:spPr>
            <p:txBody>
              <a:bodyPr lIns="90000" tIns="46800" rIns="90000" bIns="46800" anchor="ctr"/>
              <a:lstStyle/>
              <a:p>
                <a:endParaRPr lang="en-US"/>
              </a:p>
            </p:txBody>
          </p:sp>
          <p:sp>
            <p:nvSpPr>
              <p:cNvPr id="75" name="Rectangle 190"/>
              <p:cNvSpPr>
                <a:spLocks noChangeArrowheads="1"/>
              </p:cNvSpPr>
              <p:nvPr/>
            </p:nvSpPr>
            <p:spPr bwMode="auto">
              <a:xfrm>
                <a:off x="3596" y="1752"/>
                <a:ext cx="2109" cy="1134"/>
              </a:xfrm>
              <a:prstGeom prst="rect">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9900"/>
                      </a:outerShdw>
                    </a:effectLst>
                  </a14:hiddenEffects>
                </a:ext>
              </a:extLst>
            </p:spPr>
            <p:txBody>
              <a:bodyPr lIns="90000" tIns="46800" rIns="90000" bIns="46800" anchor="ctr"/>
              <a:lstStyle/>
              <a:p>
                <a:endParaRPr lang="en-US"/>
              </a:p>
            </p:txBody>
          </p:sp>
          <p:sp>
            <p:nvSpPr>
              <p:cNvPr id="76" name="Rectangle 191"/>
              <p:cNvSpPr>
                <a:spLocks noChangeArrowheads="1"/>
              </p:cNvSpPr>
              <p:nvPr/>
            </p:nvSpPr>
            <p:spPr bwMode="auto">
              <a:xfrm>
                <a:off x="3528" y="2795"/>
                <a:ext cx="68" cy="91"/>
              </a:xfrm>
              <a:prstGeom prst="rect">
                <a:avLst/>
              </a:prstGeom>
              <a:solidFill>
                <a:srgbClr val="00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9900"/>
                      </a:outerShdw>
                    </a:effectLst>
                  </a14:hiddenEffects>
                </a:ext>
              </a:extLst>
            </p:spPr>
            <p:txBody>
              <a:bodyPr lIns="90000" tIns="46800" rIns="90000" bIns="46800" anchor="ctr"/>
              <a:lstStyle/>
              <a:p>
                <a:endParaRPr lang="en-US"/>
              </a:p>
            </p:txBody>
          </p:sp>
          <p:sp>
            <p:nvSpPr>
              <p:cNvPr id="77" name="Line 192"/>
              <p:cNvSpPr>
                <a:spLocks noChangeShapeType="1"/>
              </p:cNvSpPr>
              <p:nvPr/>
            </p:nvSpPr>
            <p:spPr bwMode="auto">
              <a:xfrm>
                <a:off x="3301" y="1071"/>
                <a:ext cx="0" cy="79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78" name="Line 193"/>
              <p:cNvSpPr>
                <a:spLocks noChangeShapeType="1"/>
              </p:cNvSpPr>
              <p:nvPr/>
            </p:nvSpPr>
            <p:spPr bwMode="auto">
              <a:xfrm>
                <a:off x="3528" y="958"/>
                <a:ext cx="0" cy="1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79" name="Line 194"/>
              <p:cNvSpPr>
                <a:spLocks noChangeShapeType="1"/>
              </p:cNvSpPr>
              <p:nvPr/>
            </p:nvSpPr>
            <p:spPr bwMode="auto">
              <a:xfrm>
                <a:off x="3596" y="1865"/>
                <a:ext cx="0" cy="93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80" name="Line 195"/>
              <p:cNvSpPr>
                <a:spLocks noChangeShapeType="1"/>
              </p:cNvSpPr>
              <p:nvPr/>
            </p:nvSpPr>
            <p:spPr bwMode="auto">
              <a:xfrm>
                <a:off x="5705" y="958"/>
                <a:ext cx="0" cy="192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81" name="Line 196"/>
              <p:cNvSpPr>
                <a:spLocks noChangeShapeType="1"/>
              </p:cNvSpPr>
              <p:nvPr/>
            </p:nvSpPr>
            <p:spPr bwMode="auto">
              <a:xfrm>
                <a:off x="3528" y="958"/>
                <a:ext cx="2177"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82" name="Line 197"/>
              <p:cNvSpPr>
                <a:spLocks noChangeShapeType="1"/>
              </p:cNvSpPr>
              <p:nvPr/>
            </p:nvSpPr>
            <p:spPr bwMode="auto">
              <a:xfrm>
                <a:off x="3528" y="2886"/>
                <a:ext cx="2177"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83" name="Line 198"/>
              <p:cNvSpPr>
                <a:spLocks noChangeShapeType="1"/>
              </p:cNvSpPr>
              <p:nvPr/>
            </p:nvSpPr>
            <p:spPr bwMode="auto">
              <a:xfrm>
                <a:off x="3528" y="2795"/>
                <a:ext cx="0" cy="9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84" name="Line 199"/>
              <p:cNvSpPr>
                <a:spLocks noChangeShapeType="1"/>
              </p:cNvSpPr>
              <p:nvPr/>
            </p:nvSpPr>
            <p:spPr bwMode="auto">
              <a:xfrm>
                <a:off x="3301" y="1071"/>
                <a:ext cx="227"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85" name="Line 200"/>
              <p:cNvSpPr>
                <a:spLocks noChangeShapeType="1"/>
              </p:cNvSpPr>
              <p:nvPr/>
            </p:nvSpPr>
            <p:spPr bwMode="auto">
              <a:xfrm>
                <a:off x="3301" y="1865"/>
                <a:ext cx="29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sp>
            <p:nvSpPr>
              <p:cNvPr id="86" name="Line 201"/>
              <p:cNvSpPr>
                <a:spLocks noChangeShapeType="1"/>
              </p:cNvSpPr>
              <p:nvPr/>
            </p:nvSpPr>
            <p:spPr bwMode="auto">
              <a:xfrm>
                <a:off x="3528" y="2795"/>
                <a:ext cx="6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lstStyle/>
              <a:p>
                <a:endParaRPr lang="en-US"/>
              </a:p>
            </p:txBody>
          </p:sp>
        </p:grpSp>
        <p:grpSp>
          <p:nvGrpSpPr>
            <p:cNvPr id="23" name="Group 202"/>
            <p:cNvGrpSpPr>
              <a:grpSpLocks/>
            </p:cNvGrpSpPr>
            <p:nvPr/>
          </p:nvGrpSpPr>
          <p:grpSpPr bwMode="auto">
            <a:xfrm>
              <a:off x="7468" y="2078"/>
              <a:ext cx="364" cy="2890"/>
              <a:chOff x="5637" y="868"/>
              <a:chExt cx="294" cy="2200"/>
            </a:xfrm>
          </p:grpSpPr>
          <p:grpSp>
            <p:nvGrpSpPr>
              <p:cNvPr id="63" name="Group 203"/>
              <p:cNvGrpSpPr>
                <a:grpSpLocks/>
              </p:cNvGrpSpPr>
              <p:nvPr/>
            </p:nvGrpSpPr>
            <p:grpSpPr bwMode="auto">
              <a:xfrm flipH="1">
                <a:off x="5637" y="868"/>
                <a:ext cx="136" cy="2200"/>
                <a:chOff x="353" y="1003"/>
                <a:chExt cx="136" cy="2200"/>
              </a:xfrm>
            </p:grpSpPr>
            <p:sp>
              <p:nvSpPr>
                <p:cNvPr id="71" name="Rectangle 204"/>
                <p:cNvSpPr>
                  <a:spLocks noChangeArrowheads="1"/>
                </p:cNvSpPr>
                <p:nvPr/>
              </p:nvSpPr>
              <p:spPr bwMode="auto">
                <a:xfrm>
                  <a:off x="353" y="1003"/>
                  <a:ext cx="22" cy="2200"/>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sp>
              <p:nvSpPr>
                <p:cNvPr id="72" name="Rectangle 205"/>
                <p:cNvSpPr>
                  <a:spLocks noChangeArrowheads="1"/>
                </p:cNvSpPr>
                <p:nvPr/>
              </p:nvSpPr>
              <p:spPr bwMode="auto">
                <a:xfrm>
                  <a:off x="376" y="1139"/>
                  <a:ext cx="113" cy="1928"/>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grpSp>
          <p:sp>
            <p:nvSpPr>
              <p:cNvPr id="64" name="AutoShape 206"/>
              <p:cNvSpPr>
                <a:spLocks noChangeArrowheads="1"/>
              </p:cNvSpPr>
              <p:nvPr/>
            </p:nvSpPr>
            <p:spPr bwMode="auto">
              <a:xfrm rot="5400000">
                <a:off x="5818" y="982"/>
                <a:ext cx="68" cy="1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47 w 21600"/>
                  <a:gd name="T13" fmla="*/ 4511 h 21600"/>
                  <a:gd name="T14" fmla="*/ 17153 w 21600"/>
                  <a:gd name="T15" fmla="*/ 1708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grpSp>
            <p:nvGrpSpPr>
              <p:cNvPr id="65" name="Group 207"/>
              <p:cNvGrpSpPr>
                <a:grpSpLocks/>
              </p:cNvGrpSpPr>
              <p:nvPr/>
            </p:nvGrpSpPr>
            <p:grpSpPr bwMode="auto">
              <a:xfrm flipH="1">
                <a:off x="5773" y="891"/>
                <a:ext cx="91" cy="90"/>
                <a:chOff x="285" y="981"/>
                <a:chExt cx="159" cy="136"/>
              </a:xfrm>
            </p:grpSpPr>
            <p:sp>
              <p:nvSpPr>
                <p:cNvPr id="69" name="Rectangle 208"/>
                <p:cNvSpPr>
                  <a:spLocks noChangeArrowheads="1"/>
                </p:cNvSpPr>
                <p:nvPr/>
              </p:nvSpPr>
              <p:spPr bwMode="auto">
                <a:xfrm>
                  <a:off x="285" y="981"/>
                  <a:ext cx="113" cy="136"/>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sp>
              <p:nvSpPr>
                <p:cNvPr id="70" name="Rectangle 209"/>
                <p:cNvSpPr>
                  <a:spLocks noChangeArrowheads="1"/>
                </p:cNvSpPr>
                <p:nvPr/>
              </p:nvSpPr>
              <p:spPr bwMode="auto">
                <a:xfrm>
                  <a:off x="398" y="1026"/>
                  <a:ext cx="46" cy="45"/>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grpSp>
          <p:grpSp>
            <p:nvGrpSpPr>
              <p:cNvPr id="66" name="Group 210"/>
              <p:cNvGrpSpPr>
                <a:grpSpLocks/>
              </p:cNvGrpSpPr>
              <p:nvPr/>
            </p:nvGrpSpPr>
            <p:grpSpPr bwMode="auto">
              <a:xfrm>
                <a:off x="5773" y="2955"/>
                <a:ext cx="91" cy="90"/>
                <a:chOff x="5773" y="2955"/>
                <a:chExt cx="91" cy="90"/>
              </a:xfrm>
            </p:grpSpPr>
            <p:sp>
              <p:nvSpPr>
                <p:cNvPr id="67" name="Rectangle 211"/>
                <p:cNvSpPr>
                  <a:spLocks noChangeArrowheads="1"/>
                </p:cNvSpPr>
                <p:nvPr/>
              </p:nvSpPr>
              <p:spPr bwMode="auto">
                <a:xfrm flipH="1">
                  <a:off x="5799" y="2955"/>
                  <a:ext cx="65" cy="90"/>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sp>
              <p:nvSpPr>
                <p:cNvPr id="68" name="Rectangle 212"/>
                <p:cNvSpPr>
                  <a:spLocks noChangeArrowheads="1"/>
                </p:cNvSpPr>
                <p:nvPr/>
              </p:nvSpPr>
              <p:spPr bwMode="auto">
                <a:xfrm flipH="1">
                  <a:off x="5773" y="2985"/>
                  <a:ext cx="26" cy="30"/>
                </a:xfrm>
                <a:prstGeom prst="rect">
                  <a:avLst/>
                </a:prstGeom>
                <a:solidFill>
                  <a:srgbClr val="868686"/>
                </a:solidFill>
                <a:ln w="9525">
                  <a:solidFill>
                    <a:srgbClr val="868686"/>
                  </a:solidFill>
                  <a:miter lim="800000"/>
                  <a:headEnd/>
                  <a:tailEnd/>
                </a:ln>
                <a:effectLst/>
                <a:extLst>
                  <a:ext uri="{AF507438-7753-43E0-B8FC-AC1667EBCBE1}">
                    <a14:hiddenEffects xmlns:a14="http://schemas.microsoft.com/office/drawing/2010/main">
                      <a:effectLst>
                        <a:outerShdw dist="17961" dir="2700000" algn="ctr" rotWithShape="0">
                          <a:srgbClr val="505050"/>
                        </a:outerShdw>
                      </a:effectLst>
                    </a14:hiddenEffects>
                  </a:ext>
                </a:extLst>
              </p:spPr>
              <p:txBody>
                <a:bodyPr lIns="90000" tIns="46800" rIns="90000" bIns="46800" anchor="ctr"/>
                <a:lstStyle/>
                <a:p>
                  <a:endParaRPr lang="en-US"/>
                </a:p>
              </p:txBody>
            </p:sp>
          </p:grpSp>
        </p:grpSp>
        <p:grpSp>
          <p:nvGrpSpPr>
            <p:cNvPr id="24" name="Group 213"/>
            <p:cNvGrpSpPr>
              <a:grpSpLocks/>
            </p:cNvGrpSpPr>
            <p:nvPr/>
          </p:nvGrpSpPr>
          <p:grpSpPr bwMode="auto">
            <a:xfrm>
              <a:off x="4685" y="2316"/>
              <a:ext cx="562" cy="1014"/>
              <a:chOff x="3346" y="1003"/>
              <a:chExt cx="454" cy="772"/>
            </a:xfrm>
          </p:grpSpPr>
          <p:grpSp>
            <p:nvGrpSpPr>
              <p:cNvPr id="35" name="Group 214"/>
              <p:cNvGrpSpPr>
                <a:grpSpLocks/>
              </p:cNvGrpSpPr>
              <p:nvPr/>
            </p:nvGrpSpPr>
            <p:grpSpPr bwMode="auto">
              <a:xfrm>
                <a:off x="3346" y="1141"/>
                <a:ext cx="182" cy="634"/>
                <a:chOff x="3346" y="1141"/>
                <a:chExt cx="182" cy="634"/>
              </a:xfrm>
            </p:grpSpPr>
            <p:sp>
              <p:nvSpPr>
                <p:cNvPr id="39" name="Oval 215"/>
                <p:cNvSpPr>
                  <a:spLocks noChangeArrowheads="1"/>
                </p:cNvSpPr>
                <p:nvPr/>
              </p:nvSpPr>
              <p:spPr bwMode="auto">
                <a:xfrm>
                  <a:off x="3482" y="1728"/>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40" name="Oval 216"/>
                <p:cNvSpPr>
                  <a:spLocks noChangeArrowheads="1"/>
                </p:cNvSpPr>
                <p:nvPr/>
              </p:nvSpPr>
              <p:spPr bwMode="auto">
                <a:xfrm>
                  <a:off x="3482" y="1388"/>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41" name="Oval 217"/>
                <p:cNvSpPr>
                  <a:spLocks noChangeArrowheads="1"/>
                </p:cNvSpPr>
                <p:nvPr/>
              </p:nvSpPr>
              <p:spPr bwMode="auto">
                <a:xfrm>
                  <a:off x="3414" y="1729"/>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42" name="Oval 218"/>
                <p:cNvSpPr>
                  <a:spLocks noChangeArrowheads="1"/>
                </p:cNvSpPr>
                <p:nvPr/>
              </p:nvSpPr>
              <p:spPr bwMode="auto">
                <a:xfrm>
                  <a:off x="3346" y="1729"/>
                  <a:ext cx="46" cy="46"/>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43" name="Oval 219"/>
                <p:cNvSpPr>
                  <a:spLocks noChangeArrowheads="1"/>
                </p:cNvSpPr>
                <p:nvPr/>
              </p:nvSpPr>
              <p:spPr bwMode="auto">
                <a:xfrm>
                  <a:off x="3482" y="1480"/>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44" name="Oval 220"/>
                <p:cNvSpPr>
                  <a:spLocks noChangeArrowheads="1"/>
                </p:cNvSpPr>
                <p:nvPr/>
              </p:nvSpPr>
              <p:spPr bwMode="auto">
                <a:xfrm>
                  <a:off x="3414" y="1480"/>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45" name="Oval 221"/>
                <p:cNvSpPr>
                  <a:spLocks noChangeArrowheads="1"/>
                </p:cNvSpPr>
                <p:nvPr/>
              </p:nvSpPr>
              <p:spPr bwMode="auto">
                <a:xfrm>
                  <a:off x="3482" y="1548"/>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46" name="Oval 222"/>
                <p:cNvSpPr>
                  <a:spLocks noChangeArrowheads="1"/>
                </p:cNvSpPr>
                <p:nvPr/>
              </p:nvSpPr>
              <p:spPr bwMode="auto">
                <a:xfrm>
                  <a:off x="3482" y="1660"/>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47" name="Oval 223"/>
                <p:cNvSpPr>
                  <a:spLocks noChangeArrowheads="1"/>
                </p:cNvSpPr>
                <p:nvPr/>
              </p:nvSpPr>
              <p:spPr bwMode="auto">
                <a:xfrm>
                  <a:off x="3346" y="1480"/>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48" name="Oval 224"/>
                <p:cNvSpPr>
                  <a:spLocks noChangeArrowheads="1"/>
                </p:cNvSpPr>
                <p:nvPr/>
              </p:nvSpPr>
              <p:spPr bwMode="auto">
                <a:xfrm>
                  <a:off x="3414" y="1548"/>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49" name="Oval 225"/>
                <p:cNvSpPr>
                  <a:spLocks noChangeArrowheads="1"/>
                </p:cNvSpPr>
                <p:nvPr/>
              </p:nvSpPr>
              <p:spPr bwMode="auto">
                <a:xfrm>
                  <a:off x="3346" y="1548"/>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50" name="Oval 226"/>
                <p:cNvSpPr>
                  <a:spLocks noChangeArrowheads="1"/>
                </p:cNvSpPr>
                <p:nvPr/>
              </p:nvSpPr>
              <p:spPr bwMode="auto">
                <a:xfrm>
                  <a:off x="3414" y="1661"/>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51" name="Oval 227"/>
                <p:cNvSpPr>
                  <a:spLocks noChangeArrowheads="1"/>
                </p:cNvSpPr>
                <p:nvPr/>
              </p:nvSpPr>
              <p:spPr bwMode="auto">
                <a:xfrm>
                  <a:off x="3346" y="1661"/>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52" name="Oval 228"/>
                <p:cNvSpPr>
                  <a:spLocks noChangeArrowheads="1"/>
                </p:cNvSpPr>
                <p:nvPr/>
              </p:nvSpPr>
              <p:spPr bwMode="auto">
                <a:xfrm>
                  <a:off x="3414" y="1390"/>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53" name="Oval 229"/>
                <p:cNvSpPr>
                  <a:spLocks noChangeArrowheads="1"/>
                </p:cNvSpPr>
                <p:nvPr/>
              </p:nvSpPr>
              <p:spPr bwMode="auto">
                <a:xfrm>
                  <a:off x="3346" y="1390"/>
                  <a:ext cx="46" cy="46"/>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54" name="Oval 230"/>
                <p:cNvSpPr>
                  <a:spLocks noChangeArrowheads="1"/>
                </p:cNvSpPr>
                <p:nvPr/>
              </p:nvSpPr>
              <p:spPr bwMode="auto">
                <a:xfrm>
                  <a:off x="3482" y="1141"/>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55" name="Oval 231"/>
                <p:cNvSpPr>
                  <a:spLocks noChangeArrowheads="1"/>
                </p:cNvSpPr>
                <p:nvPr/>
              </p:nvSpPr>
              <p:spPr bwMode="auto">
                <a:xfrm>
                  <a:off x="3414" y="1141"/>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56" name="Oval 232"/>
                <p:cNvSpPr>
                  <a:spLocks noChangeArrowheads="1"/>
                </p:cNvSpPr>
                <p:nvPr/>
              </p:nvSpPr>
              <p:spPr bwMode="auto">
                <a:xfrm>
                  <a:off x="3482" y="1209"/>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57" name="Oval 233"/>
                <p:cNvSpPr>
                  <a:spLocks noChangeArrowheads="1"/>
                </p:cNvSpPr>
                <p:nvPr/>
              </p:nvSpPr>
              <p:spPr bwMode="auto">
                <a:xfrm>
                  <a:off x="3482" y="1321"/>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58" name="Oval 234"/>
                <p:cNvSpPr>
                  <a:spLocks noChangeArrowheads="1"/>
                </p:cNvSpPr>
                <p:nvPr/>
              </p:nvSpPr>
              <p:spPr bwMode="auto">
                <a:xfrm>
                  <a:off x="3346" y="1141"/>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59" name="Oval 235"/>
                <p:cNvSpPr>
                  <a:spLocks noChangeArrowheads="1"/>
                </p:cNvSpPr>
                <p:nvPr/>
              </p:nvSpPr>
              <p:spPr bwMode="auto">
                <a:xfrm>
                  <a:off x="3414" y="1209"/>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60" name="Oval 236"/>
                <p:cNvSpPr>
                  <a:spLocks noChangeArrowheads="1"/>
                </p:cNvSpPr>
                <p:nvPr/>
              </p:nvSpPr>
              <p:spPr bwMode="auto">
                <a:xfrm>
                  <a:off x="3346" y="1209"/>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61" name="Oval 237"/>
                <p:cNvSpPr>
                  <a:spLocks noChangeArrowheads="1"/>
                </p:cNvSpPr>
                <p:nvPr/>
              </p:nvSpPr>
              <p:spPr bwMode="auto">
                <a:xfrm>
                  <a:off x="3414" y="1322"/>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62" name="Oval 238"/>
                <p:cNvSpPr>
                  <a:spLocks noChangeArrowheads="1"/>
                </p:cNvSpPr>
                <p:nvPr/>
              </p:nvSpPr>
              <p:spPr bwMode="auto">
                <a:xfrm>
                  <a:off x="3346" y="1322"/>
                  <a:ext cx="46" cy="46"/>
                </a:xfrm>
                <a:prstGeom prst="ellipse">
                  <a:avLst/>
                </a:prstGeom>
                <a:noFill/>
                <a:ln w="9525" cap="rnd">
                  <a:solidFill>
                    <a:srgbClr val="000000"/>
                  </a:solidFill>
                  <a:prstDash val="sysDot"/>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grpSp>
          <p:sp>
            <p:nvSpPr>
              <p:cNvPr id="36" name="Oval 239"/>
              <p:cNvSpPr>
                <a:spLocks noChangeArrowheads="1"/>
              </p:cNvSpPr>
              <p:nvPr/>
            </p:nvSpPr>
            <p:spPr bwMode="auto">
              <a:xfrm>
                <a:off x="3755" y="1003"/>
                <a:ext cx="45" cy="45"/>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37" name="Oval 240"/>
              <p:cNvSpPr>
                <a:spLocks noChangeArrowheads="1"/>
              </p:cNvSpPr>
              <p:nvPr/>
            </p:nvSpPr>
            <p:spPr bwMode="auto">
              <a:xfrm>
                <a:off x="3574" y="1003"/>
                <a:ext cx="45" cy="45"/>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sp>
            <p:nvSpPr>
              <p:cNvPr id="38" name="Oval 241"/>
              <p:cNvSpPr>
                <a:spLocks noChangeArrowheads="1"/>
              </p:cNvSpPr>
              <p:nvPr/>
            </p:nvSpPr>
            <p:spPr bwMode="auto">
              <a:xfrm>
                <a:off x="3665" y="1003"/>
                <a:ext cx="45" cy="45"/>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C0128"/>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lIns="90000" tIns="46800" rIns="90000" bIns="46800" anchor="ctr"/>
              <a:lstStyle/>
              <a:p>
                <a:endParaRPr lang="en-US"/>
              </a:p>
            </p:txBody>
          </p:sp>
        </p:grpSp>
        <p:sp>
          <p:nvSpPr>
            <p:cNvPr id="25" name="Rectangle 242"/>
            <p:cNvSpPr>
              <a:spLocks noChangeArrowheads="1"/>
            </p:cNvSpPr>
            <p:nvPr/>
          </p:nvSpPr>
          <p:spPr bwMode="auto">
            <a:xfrm>
              <a:off x="4426" y="3545"/>
              <a:ext cx="91" cy="1261"/>
            </a:xfrm>
            <a:prstGeom prst="rect">
              <a:avLst/>
            </a:prstGeom>
            <a:solidFill>
              <a:srgbClr val="008000"/>
            </a:solidFill>
            <a:ln w="9525">
              <a:solidFill>
                <a:srgbClr val="000000"/>
              </a:solidFill>
              <a:miter lim="800000"/>
              <a:headEnd/>
              <a:tailEnd/>
            </a:ln>
          </p:spPr>
          <p:txBody>
            <a:bodyPr/>
            <a:lstStyle/>
            <a:p>
              <a:endParaRPr lang="en-US"/>
            </a:p>
          </p:txBody>
        </p:sp>
        <p:sp>
          <p:nvSpPr>
            <p:cNvPr id="26" name="Rectangle 243"/>
            <p:cNvSpPr>
              <a:spLocks noChangeArrowheads="1"/>
            </p:cNvSpPr>
            <p:nvPr/>
          </p:nvSpPr>
          <p:spPr bwMode="auto">
            <a:xfrm>
              <a:off x="4292" y="3680"/>
              <a:ext cx="135" cy="855"/>
            </a:xfrm>
            <a:prstGeom prst="rect">
              <a:avLst/>
            </a:prstGeom>
            <a:solidFill>
              <a:srgbClr val="000000"/>
            </a:solidFill>
            <a:ln w="9525">
              <a:solidFill>
                <a:srgbClr val="000000"/>
              </a:solidFill>
              <a:miter lim="800000"/>
              <a:headEnd/>
              <a:tailEnd/>
            </a:ln>
          </p:spPr>
          <p:txBody>
            <a:bodyPr/>
            <a:lstStyle/>
            <a:p>
              <a:endParaRPr lang="en-US"/>
            </a:p>
          </p:txBody>
        </p:sp>
        <p:sp>
          <p:nvSpPr>
            <p:cNvPr id="27" name="AutoShape 244"/>
            <p:cNvSpPr>
              <a:spLocks noChangeArrowheads="1"/>
            </p:cNvSpPr>
            <p:nvPr/>
          </p:nvSpPr>
          <p:spPr bwMode="auto">
            <a:xfrm>
              <a:off x="3482" y="3455"/>
              <a:ext cx="765" cy="1215"/>
            </a:xfrm>
            <a:prstGeom prst="leftArrow">
              <a:avLst>
                <a:gd name="adj1" fmla="val 50000"/>
                <a:gd name="adj2" fmla="val 25000"/>
              </a:avLst>
            </a:prstGeom>
            <a:solidFill>
              <a:srgbClr val="FF0000"/>
            </a:solidFill>
            <a:ln w="9525">
              <a:solidFill>
                <a:srgbClr val="000000"/>
              </a:solidFill>
              <a:miter lim="800000"/>
              <a:headEnd/>
              <a:tailEnd/>
            </a:ln>
          </p:spPr>
          <p:txBody>
            <a:bodyPr/>
            <a:lstStyle/>
            <a:p>
              <a:endParaRPr lang="en-US"/>
            </a:p>
          </p:txBody>
        </p:sp>
        <p:sp>
          <p:nvSpPr>
            <p:cNvPr id="28" name="AutoShape 245"/>
            <p:cNvSpPr>
              <a:spLocks noChangeArrowheads="1"/>
            </p:cNvSpPr>
            <p:nvPr/>
          </p:nvSpPr>
          <p:spPr bwMode="auto">
            <a:xfrm>
              <a:off x="2107" y="3860"/>
              <a:ext cx="1285" cy="720"/>
            </a:xfrm>
            <a:prstGeom prst="leftArrow">
              <a:avLst>
                <a:gd name="adj1" fmla="val 50000"/>
                <a:gd name="adj2" fmla="val 26563"/>
              </a:avLst>
            </a:prstGeom>
            <a:solidFill>
              <a:srgbClr val="FF0000"/>
            </a:solidFill>
            <a:ln w="9525">
              <a:solidFill>
                <a:srgbClr val="000000"/>
              </a:solidFill>
              <a:miter lim="800000"/>
              <a:headEnd/>
              <a:tailEnd/>
            </a:ln>
          </p:spPr>
          <p:txBody>
            <a:bodyPr/>
            <a:lstStyle/>
            <a:p>
              <a:endParaRPr lang="en-US"/>
            </a:p>
          </p:txBody>
        </p:sp>
        <p:sp>
          <p:nvSpPr>
            <p:cNvPr id="29" name="AutoShape 246"/>
            <p:cNvSpPr>
              <a:spLocks noChangeArrowheads="1"/>
            </p:cNvSpPr>
            <p:nvPr/>
          </p:nvSpPr>
          <p:spPr bwMode="auto">
            <a:xfrm rot="-5400000">
              <a:off x="2539" y="3175"/>
              <a:ext cx="1203" cy="5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17694720 60000 65536"/>
                <a:gd name="T11" fmla="*/ 5898240 60000 65536"/>
                <a:gd name="T12" fmla="*/ 5898240 60000 65536"/>
                <a:gd name="T13" fmla="*/ 5898240 60000 65536"/>
                <a:gd name="T14" fmla="*/ 0 60000 65536"/>
                <a:gd name="T15" fmla="*/ 0 w 21600"/>
                <a:gd name="T16" fmla="*/ 8331 h 21600"/>
                <a:gd name="T17" fmla="*/ 6105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0000"/>
            </a:solidFill>
            <a:ln w="9525">
              <a:solidFill>
                <a:srgbClr val="000000"/>
              </a:solidFill>
              <a:miter lim="800000"/>
              <a:headEnd/>
              <a:tailEnd/>
            </a:ln>
          </p:spPr>
          <p:txBody>
            <a:bodyPr/>
            <a:lstStyle/>
            <a:p>
              <a:endParaRPr lang="en-US"/>
            </a:p>
          </p:txBody>
        </p:sp>
        <p:sp>
          <p:nvSpPr>
            <p:cNvPr id="30" name="Text Box 247"/>
            <p:cNvSpPr txBox="1">
              <a:spLocks noChangeArrowheads="1"/>
            </p:cNvSpPr>
            <p:nvPr/>
          </p:nvSpPr>
          <p:spPr bwMode="auto">
            <a:xfrm>
              <a:off x="3445" y="3873"/>
              <a:ext cx="937"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100000"/>
                </a:spcBef>
                <a:defRPr/>
              </a:pPr>
              <a:r>
                <a:rPr lang="en-US" sz="1000">
                  <a:solidFill>
                    <a:srgbClr val="000081"/>
                  </a:solidFill>
                </a:rPr>
                <a:t>80 W</a:t>
              </a:r>
              <a:endParaRPr lang="en-US" sz="32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31" name="Text Box 248"/>
            <p:cNvSpPr txBox="1">
              <a:spLocks noChangeArrowheads="1"/>
            </p:cNvSpPr>
            <p:nvPr/>
          </p:nvSpPr>
          <p:spPr bwMode="auto">
            <a:xfrm>
              <a:off x="2198" y="4020"/>
              <a:ext cx="1283"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100000"/>
                </a:spcBef>
                <a:defRPr/>
              </a:pPr>
              <a:r>
                <a:rPr lang="en-US" sz="1000">
                  <a:solidFill>
                    <a:srgbClr val="000081"/>
                  </a:solidFill>
                </a:rPr>
                <a:t>50 W</a:t>
              </a:r>
              <a:endParaRPr lang="en-US" sz="32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32" name="Rectangle 249"/>
            <p:cNvSpPr>
              <a:spLocks noChangeArrowheads="1"/>
            </p:cNvSpPr>
            <p:nvPr/>
          </p:nvSpPr>
          <p:spPr bwMode="auto">
            <a:xfrm>
              <a:off x="3077" y="2780"/>
              <a:ext cx="450" cy="76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 name="AutoShape 250"/>
            <p:cNvSpPr>
              <a:spLocks noChangeArrowheads="1"/>
            </p:cNvSpPr>
            <p:nvPr/>
          </p:nvSpPr>
          <p:spPr bwMode="auto">
            <a:xfrm>
              <a:off x="3077" y="2825"/>
              <a:ext cx="990" cy="642"/>
            </a:xfrm>
            <a:prstGeom prst="rightArrow">
              <a:avLst>
                <a:gd name="adj1" fmla="val 50000"/>
                <a:gd name="adj2" fmla="val 38551"/>
              </a:avLst>
            </a:prstGeom>
            <a:solidFill>
              <a:srgbClr val="FF0000"/>
            </a:solidFill>
            <a:ln w="9525">
              <a:solidFill>
                <a:srgbClr val="000000"/>
              </a:solidFill>
              <a:miter lim="800000"/>
              <a:headEnd/>
              <a:tailEnd/>
            </a:ln>
          </p:spPr>
          <p:txBody>
            <a:bodyPr/>
            <a:lstStyle/>
            <a:p>
              <a:endParaRPr lang="en-US"/>
            </a:p>
          </p:txBody>
        </p:sp>
        <p:sp>
          <p:nvSpPr>
            <p:cNvPr id="34" name="Text Box 251"/>
            <p:cNvSpPr txBox="1">
              <a:spLocks noChangeArrowheads="1"/>
            </p:cNvSpPr>
            <p:nvPr/>
          </p:nvSpPr>
          <p:spPr bwMode="auto">
            <a:xfrm>
              <a:off x="3032" y="2971"/>
              <a:ext cx="938"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100000"/>
                </a:spcBef>
                <a:defRPr/>
              </a:pPr>
              <a:r>
                <a:rPr lang="en-US" sz="1000">
                  <a:solidFill>
                    <a:srgbClr val="000081"/>
                  </a:solidFill>
                </a:rPr>
                <a:t>30 W</a:t>
              </a:r>
              <a:endParaRPr lang="en-US" sz="32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grpSp>
      <p:sp>
        <p:nvSpPr>
          <p:cNvPr id="142"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143" name="Textplatzhalter 2">
            <a:extLst>
              <a:ext uri="{FF2B5EF4-FFF2-40B4-BE49-F238E27FC236}">
                <a16:creationId xmlns:a16="http://schemas.microsoft.com/office/drawing/2014/main" id="{83F8EF4C-621F-459F-BD17-6359CEC897C7}"/>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653073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ontent Placeholder 2"/>
          <p:cNvSpPr txBox="1">
            <a:spLocks/>
          </p:cNvSpPr>
          <p:nvPr/>
        </p:nvSpPr>
        <p:spPr bwMode="auto">
          <a:xfrm>
            <a:off x="398703" y="948775"/>
            <a:ext cx="172473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Shelf Cooling</a:t>
            </a:r>
          </a:p>
        </p:txBody>
      </p:sp>
      <p:sp>
        <p:nvSpPr>
          <p:cNvPr id="143" name="Content Placeholder 1"/>
          <p:cNvSpPr txBox="1">
            <a:spLocks/>
          </p:cNvSpPr>
          <p:nvPr/>
        </p:nvSpPr>
        <p:spPr bwMode="auto">
          <a:xfrm>
            <a:off x="399415" y="1550670"/>
            <a:ext cx="8286115" cy="400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a:buFont typeface="Arial" pitchFamily="34" charset="0"/>
              <a:buChar char="•"/>
            </a:pPr>
            <a:r>
              <a:rPr lang="en-US" sz="1600" dirty="0">
                <a:solidFill>
                  <a:srgbClr val="5F5F5F"/>
                </a:solidFill>
              </a:rPr>
              <a:t>Some Physics applications require independent cooling of the front boards and the rear boards due to thermally sensitive oscillators on the rear boards.  Also, independent fan speed control contributes to lower noise and power consumption</a:t>
            </a:r>
            <a:br>
              <a:rPr lang="en-US" sz="1600" dirty="0">
                <a:solidFill>
                  <a:srgbClr val="5F5F5F"/>
                </a:solidFill>
              </a:rPr>
            </a:br>
            <a:endParaRPr lang="en-US" sz="1600" dirty="0">
              <a:solidFill>
                <a:srgbClr val="5F5F5F"/>
              </a:solidFill>
            </a:endParaRPr>
          </a:p>
          <a:p>
            <a:pPr>
              <a:buFont typeface="Arial" pitchFamily="34" charset="0"/>
              <a:buChar char="•"/>
            </a:pPr>
            <a:endParaRPr lang="en-US" sz="1600" dirty="0">
              <a:solidFill>
                <a:srgbClr val="5F5F5F"/>
              </a:solidFill>
            </a:endParaRPr>
          </a:p>
          <a:p>
            <a:pPr>
              <a:buFont typeface="Arial" pitchFamily="34" charset="0"/>
              <a:buChar char="•"/>
            </a:pPr>
            <a:r>
              <a:rPr lang="en-US" sz="1600" dirty="0">
                <a:solidFill>
                  <a:srgbClr val="5F5F5F"/>
                </a:solidFill>
              </a:rPr>
              <a:t>The fans for the front board and the rear board are on one physical Cooling Unit</a:t>
            </a:r>
            <a:br>
              <a:rPr lang="en-US" sz="1600" dirty="0">
                <a:solidFill>
                  <a:srgbClr val="5F5F5F"/>
                </a:solidFill>
              </a:rPr>
            </a:br>
            <a:endParaRPr lang="en-US" sz="1600" dirty="0">
              <a:solidFill>
                <a:srgbClr val="5F5F5F"/>
              </a:solidFill>
            </a:endParaRPr>
          </a:p>
          <a:p>
            <a:pPr>
              <a:buFont typeface="Arial" pitchFamily="34" charset="0"/>
              <a:buChar char="•"/>
            </a:pPr>
            <a:endParaRPr lang="en-US" sz="1600" dirty="0">
              <a:solidFill>
                <a:srgbClr val="5F5F5F"/>
              </a:solidFill>
            </a:endParaRPr>
          </a:p>
          <a:p>
            <a:pPr>
              <a:buFont typeface="Arial" pitchFamily="34" charset="0"/>
              <a:buChar char="•"/>
            </a:pPr>
            <a:r>
              <a:rPr lang="en-US" sz="1600" dirty="0">
                <a:solidFill>
                  <a:srgbClr val="5F5F5F"/>
                </a:solidFill>
              </a:rPr>
              <a:t>Existing specifications did not deal with independent fan speeds on one physical Cooling Unit</a:t>
            </a:r>
            <a:br>
              <a:rPr lang="en-US" sz="1600" dirty="0">
                <a:solidFill>
                  <a:srgbClr val="5F5F5F"/>
                </a:solidFill>
              </a:rPr>
            </a:br>
            <a:endParaRPr lang="en-US" sz="1600" dirty="0">
              <a:solidFill>
                <a:srgbClr val="5F5F5F"/>
              </a:solidFill>
            </a:endParaRPr>
          </a:p>
          <a:p>
            <a:pPr>
              <a:buFont typeface="Arial" pitchFamily="34" charset="0"/>
              <a:buChar char="•"/>
            </a:pPr>
            <a:endParaRPr lang="en-US" sz="1600" dirty="0">
              <a:solidFill>
                <a:srgbClr val="5F5F5F"/>
              </a:solidFill>
            </a:endParaRPr>
          </a:p>
          <a:p>
            <a:pPr>
              <a:buFont typeface="Arial" pitchFamily="34" charset="0"/>
              <a:buChar char="•"/>
            </a:pPr>
            <a:r>
              <a:rPr lang="en-US" sz="1600" dirty="0">
                <a:solidFill>
                  <a:srgbClr val="5F5F5F"/>
                </a:solidFill>
              </a:rPr>
              <a:t>MTCA.4 enhances the commands „Get Fan Speed Properties“ and „Get/Set Fan Level“ to include a bit telling the MCH whether the Cooling Unit supports independent cooling and telling the Cooling Unit whether a „Get/Set Fan Level“-command targets the front or the rear fans</a:t>
            </a:r>
          </a:p>
        </p:txBody>
      </p:sp>
      <p:sp>
        <p:nvSpPr>
          <p:cNvPr id="7"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5" name="Textplatzhalter 2">
            <a:extLst>
              <a:ext uri="{FF2B5EF4-FFF2-40B4-BE49-F238E27FC236}">
                <a16:creationId xmlns:a16="http://schemas.microsoft.com/office/drawing/2014/main" id="{86BB2196-5FC5-4FA3-976B-1CB08BA45B53}"/>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4206798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500303" y="866225"/>
            <a:ext cx="442983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MTCA.4 fan speed control commands</a:t>
            </a:r>
          </a:p>
        </p:txBody>
      </p:sp>
      <p:sp>
        <p:nvSpPr>
          <p:cNvPr id="8" name="AutoShape 9"/>
          <p:cNvSpPr>
            <a:spLocks/>
          </p:cNvSpPr>
          <p:nvPr/>
        </p:nvSpPr>
        <p:spPr bwMode="auto">
          <a:xfrm>
            <a:off x="3566160" y="1699260"/>
            <a:ext cx="304800" cy="1905000"/>
          </a:xfrm>
          <a:prstGeom prst="leftBrace">
            <a:avLst>
              <a:gd name="adj1" fmla="val 5208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 name="AutoShape 10"/>
          <p:cNvSpPr>
            <a:spLocks/>
          </p:cNvSpPr>
          <p:nvPr/>
        </p:nvSpPr>
        <p:spPr bwMode="auto">
          <a:xfrm>
            <a:off x="3566160" y="3680460"/>
            <a:ext cx="304800" cy="2057400"/>
          </a:xfrm>
          <a:prstGeom prst="leftBrace">
            <a:avLst>
              <a:gd name="adj1" fmla="val 5625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 name="Text Box 11"/>
          <p:cNvSpPr txBox="1">
            <a:spLocks noChangeArrowheads="1"/>
          </p:cNvSpPr>
          <p:nvPr/>
        </p:nvSpPr>
        <p:spPr bwMode="auto">
          <a:xfrm>
            <a:off x="670560" y="2461260"/>
            <a:ext cx="3124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sz="1600" dirty="0">
                <a:solidFill>
                  <a:srgbClr val="5F5F5F"/>
                </a:solidFill>
                <a:sym typeface="Arial" charset="0"/>
              </a:rPr>
              <a:t>Request </a:t>
            </a:r>
            <a:r>
              <a:rPr lang="de-DE" sz="1600" dirty="0" err="1">
                <a:solidFill>
                  <a:srgbClr val="5F5F5F"/>
                </a:solidFill>
                <a:sym typeface="Arial" charset="0"/>
              </a:rPr>
              <a:t>sent</a:t>
            </a:r>
            <a:r>
              <a:rPr lang="de-DE" sz="1600" dirty="0">
                <a:solidFill>
                  <a:srgbClr val="5F5F5F"/>
                </a:solidFill>
                <a:sym typeface="Arial" charset="0"/>
              </a:rPr>
              <a:t> </a:t>
            </a:r>
            <a:r>
              <a:rPr lang="de-DE" sz="1600" dirty="0" err="1">
                <a:solidFill>
                  <a:srgbClr val="5F5F5F"/>
                </a:solidFill>
                <a:sym typeface="Arial" charset="0"/>
              </a:rPr>
              <a:t>by</a:t>
            </a:r>
            <a:r>
              <a:rPr lang="de-DE" sz="1600" dirty="0">
                <a:solidFill>
                  <a:srgbClr val="5F5F5F"/>
                </a:solidFill>
                <a:sym typeface="Arial" charset="0"/>
              </a:rPr>
              <a:t> </a:t>
            </a:r>
            <a:r>
              <a:rPr lang="de-DE" sz="1600" dirty="0" err="1">
                <a:solidFill>
                  <a:srgbClr val="5F5F5F"/>
                </a:solidFill>
                <a:sym typeface="Arial" charset="0"/>
              </a:rPr>
              <a:t>the</a:t>
            </a:r>
            <a:r>
              <a:rPr lang="de-DE" sz="1600" dirty="0">
                <a:solidFill>
                  <a:srgbClr val="5F5F5F"/>
                </a:solidFill>
                <a:sym typeface="Arial" charset="0"/>
              </a:rPr>
              <a:t> MCH</a:t>
            </a:r>
            <a:endParaRPr lang="de-DE" sz="1600" dirty="0"/>
          </a:p>
        </p:txBody>
      </p:sp>
      <p:sp>
        <p:nvSpPr>
          <p:cNvPr id="11" name="Text Box 12"/>
          <p:cNvSpPr txBox="1">
            <a:spLocks noChangeArrowheads="1"/>
          </p:cNvSpPr>
          <p:nvPr/>
        </p:nvSpPr>
        <p:spPr bwMode="auto">
          <a:xfrm>
            <a:off x="670560" y="4532948"/>
            <a:ext cx="3124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sz="1600" dirty="0">
                <a:solidFill>
                  <a:srgbClr val="5F5F5F"/>
                </a:solidFill>
                <a:sym typeface="Arial" charset="0"/>
              </a:rPr>
              <a:t>Response </a:t>
            </a:r>
            <a:r>
              <a:rPr lang="de-DE" sz="1600" dirty="0" err="1">
                <a:solidFill>
                  <a:srgbClr val="5F5F5F"/>
                </a:solidFill>
                <a:sym typeface="Arial" charset="0"/>
              </a:rPr>
              <a:t>sent</a:t>
            </a:r>
            <a:r>
              <a:rPr lang="de-DE" sz="1600" dirty="0">
                <a:solidFill>
                  <a:srgbClr val="5F5F5F"/>
                </a:solidFill>
                <a:sym typeface="Arial" charset="0"/>
              </a:rPr>
              <a:t> </a:t>
            </a:r>
            <a:r>
              <a:rPr lang="de-DE" sz="1600" dirty="0" err="1">
                <a:solidFill>
                  <a:srgbClr val="5F5F5F"/>
                </a:solidFill>
                <a:sym typeface="Arial" charset="0"/>
              </a:rPr>
              <a:t>by</a:t>
            </a:r>
            <a:r>
              <a:rPr lang="de-DE" sz="1600" dirty="0">
                <a:solidFill>
                  <a:srgbClr val="5F5F5F"/>
                </a:solidFill>
                <a:sym typeface="Arial" charset="0"/>
              </a:rPr>
              <a:t> </a:t>
            </a:r>
            <a:r>
              <a:rPr lang="de-DE" sz="1600" dirty="0" err="1">
                <a:solidFill>
                  <a:srgbClr val="5F5F5F"/>
                </a:solidFill>
                <a:sym typeface="Arial" charset="0"/>
              </a:rPr>
              <a:t>the</a:t>
            </a:r>
            <a:r>
              <a:rPr lang="de-DE" sz="1600" dirty="0">
                <a:solidFill>
                  <a:srgbClr val="5F5F5F"/>
                </a:solidFill>
                <a:sym typeface="Arial" charset="0"/>
              </a:rPr>
              <a:t> CU</a:t>
            </a:r>
            <a:endParaRPr lang="de-DE" sz="1600" dirty="0"/>
          </a:p>
        </p:txBody>
      </p:sp>
      <p:pic>
        <p:nvPicPr>
          <p:cNvPr id="12" name="Picture 13" descr="Seite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9385" y="1402398"/>
            <a:ext cx="4092575"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14" name="Textplatzhalter 2">
            <a:extLst>
              <a:ext uri="{FF2B5EF4-FFF2-40B4-BE49-F238E27FC236}">
                <a16:creationId xmlns:a16="http://schemas.microsoft.com/office/drawing/2014/main" id="{7E6B4EC4-DBAD-44CD-A34F-03A010DBFB6B}"/>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926949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416483" y="1018625"/>
            <a:ext cx="7363537" cy="68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Sequence of IPMI commands to determine whether the CU supports </a:t>
            </a:r>
            <a:r>
              <a:rPr lang="en-US" sz="2000" b="1" dirty="0" err="1">
                <a:solidFill>
                  <a:srgbClr val="5F5F5F"/>
                </a:solidFill>
                <a:sym typeface="Arial" charset="0"/>
              </a:rPr>
              <a:t>independant</a:t>
            </a:r>
            <a:r>
              <a:rPr lang="en-US" sz="2000" b="1" dirty="0">
                <a:solidFill>
                  <a:srgbClr val="5F5F5F"/>
                </a:solidFill>
                <a:sym typeface="Arial" charset="0"/>
              </a:rPr>
              <a:t> </a:t>
            </a:r>
            <a:r>
              <a:rPr lang="en-US" sz="2000" b="1" dirty="0" err="1">
                <a:solidFill>
                  <a:srgbClr val="5F5F5F"/>
                </a:solidFill>
                <a:sym typeface="Arial" charset="0"/>
              </a:rPr>
              <a:t>MicroRTM</a:t>
            </a:r>
            <a:r>
              <a:rPr lang="en-US" sz="2000" b="1" dirty="0">
                <a:solidFill>
                  <a:srgbClr val="5F5F5F"/>
                </a:solidFill>
                <a:sym typeface="Arial" charset="0"/>
              </a:rPr>
              <a:t> cooling</a:t>
            </a:r>
          </a:p>
        </p:txBody>
      </p:sp>
      <p:grpSp>
        <p:nvGrpSpPr>
          <p:cNvPr id="14" name="Group 24"/>
          <p:cNvGrpSpPr>
            <a:grpSpLocks/>
          </p:cNvGrpSpPr>
          <p:nvPr/>
        </p:nvGrpSpPr>
        <p:grpSpPr bwMode="auto">
          <a:xfrm>
            <a:off x="449580" y="1944260"/>
            <a:ext cx="8373755" cy="3886738"/>
            <a:chOff x="288" y="1296"/>
            <a:chExt cx="5808" cy="2688"/>
          </a:xfrm>
        </p:grpSpPr>
        <p:sp>
          <p:nvSpPr>
            <p:cNvPr id="15" name="Text Box 8"/>
            <p:cNvSpPr txBox="1">
              <a:spLocks noChangeArrowheads="1"/>
            </p:cNvSpPr>
            <p:nvPr/>
          </p:nvSpPr>
          <p:spPr bwMode="auto">
            <a:xfrm>
              <a:off x="511" y="1728"/>
              <a:ext cx="1824" cy="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buFont typeface="Wingdings" pitchFamily="2" charset="2"/>
                <a:buNone/>
              </a:pPr>
              <a:r>
                <a:rPr lang="en-US" dirty="0">
                  <a:solidFill>
                    <a:srgbClr val="5F5F5F"/>
                  </a:solidFill>
                  <a:sym typeface="Arial" charset="0"/>
                </a:rPr>
                <a:t>1. Step: Request:   </a:t>
              </a:r>
              <a:r>
                <a:rPr lang="en-US" dirty="0" err="1">
                  <a:solidFill>
                    <a:srgbClr val="5F5F5F"/>
                  </a:solidFill>
                  <a:sym typeface="Arial" charset="0"/>
                </a:rPr>
                <a:t>GetFanSpeedProperties</a:t>
              </a:r>
              <a:endParaRPr lang="en-US" dirty="0">
                <a:solidFill>
                  <a:srgbClr val="5F5F5F"/>
                </a:solidFill>
                <a:sym typeface="Arial" charset="0"/>
              </a:endParaRPr>
            </a:p>
            <a:p>
              <a:pPr algn="l" eaLnBrk="1" hangingPunct="1">
                <a:buFont typeface="Wingdings" pitchFamily="2" charset="2"/>
                <a:buNone/>
              </a:pPr>
              <a:endParaRPr lang="en-US" dirty="0">
                <a:solidFill>
                  <a:srgbClr val="5F5F5F"/>
                </a:solidFill>
                <a:sym typeface="Arial" charset="0"/>
              </a:endParaRPr>
            </a:p>
            <a:p>
              <a:pPr algn="l" eaLnBrk="1" hangingPunct="1">
                <a:buFont typeface="Wingdings" pitchFamily="2" charset="2"/>
                <a:buNone/>
              </a:pPr>
              <a:endParaRPr lang="en-US" dirty="0">
                <a:solidFill>
                  <a:srgbClr val="5F5F5F"/>
                </a:solidFill>
                <a:sym typeface="Arial" charset="0"/>
              </a:endParaRPr>
            </a:p>
            <a:p>
              <a:pPr algn="l" eaLnBrk="1" hangingPunct="1">
                <a:buFont typeface="Wingdings" pitchFamily="2" charset="2"/>
                <a:buNone/>
              </a:pPr>
              <a:endParaRPr lang="en-US" dirty="0">
                <a:solidFill>
                  <a:srgbClr val="5F5F5F"/>
                </a:solidFill>
                <a:sym typeface="Arial" charset="0"/>
              </a:endParaRPr>
            </a:p>
            <a:p>
              <a:pPr algn="l" eaLnBrk="1" hangingPunct="1">
                <a:buFont typeface="Wingdings" pitchFamily="2" charset="2"/>
                <a:buNone/>
              </a:pPr>
              <a:endParaRPr lang="en-US" dirty="0">
                <a:solidFill>
                  <a:srgbClr val="5F5F5F"/>
                </a:solidFill>
                <a:sym typeface="Arial" charset="0"/>
              </a:endParaRPr>
            </a:p>
            <a:p>
              <a:pPr algn="l" eaLnBrk="1" hangingPunct="1">
                <a:buFont typeface="Wingdings" pitchFamily="2" charset="2"/>
                <a:buNone/>
              </a:pPr>
              <a:endParaRPr lang="en-US" dirty="0">
                <a:solidFill>
                  <a:srgbClr val="5F5F5F"/>
                </a:solidFill>
                <a:sym typeface="Arial" charset="0"/>
              </a:endParaRPr>
            </a:p>
            <a:p>
              <a:pPr algn="l" eaLnBrk="1" hangingPunct="1">
                <a:buFont typeface="Wingdings" pitchFamily="2" charset="2"/>
                <a:buNone/>
              </a:pPr>
              <a:endParaRPr lang="en-US" dirty="0">
                <a:solidFill>
                  <a:srgbClr val="5F5F5F"/>
                </a:solidFill>
                <a:sym typeface="Arial" charset="0"/>
              </a:endParaRPr>
            </a:p>
            <a:p>
              <a:pPr algn="l" eaLnBrk="1" hangingPunct="1">
                <a:buFont typeface="Wingdings" pitchFamily="2" charset="2"/>
                <a:buNone/>
              </a:pPr>
              <a:r>
                <a:rPr lang="en-US" dirty="0">
                  <a:solidFill>
                    <a:srgbClr val="5F5F5F"/>
                  </a:solidFill>
                  <a:sym typeface="Arial" charset="0"/>
                </a:rPr>
                <a:t>2. Step: Request: </a:t>
              </a:r>
              <a:r>
                <a:rPr lang="en-US" dirty="0" err="1">
                  <a:solidFill>
                    <a:srgbClr val="5F5F5F"/>
                  </a:solidFill>
                  <a:sym typeface="Arial" charset="0"/>
                </a:rPr>
                <a:t>GetFanSpeedProperties</a:t>
              </a:r>
              <a:endParaRPr lang="en-US" dirty="0">
                <a:solidFill>
                  <a:srgbClr val="5F5F5F"/>
                </a:solidFill>
                <a:sym typeface="Arial" charset="0"/>
              </a:endParaRPr>
            </a:p>
            <a:p>
              <a:pPr algn="l" eaLnBrk="1" hangingPunct="1">
                <a:buFont typeface="Wingdings" pitchFamily="2" charset="2"/>
                <a:buNone/>
              </a:pPr>
              <a:endParaRPr lang="en-US" sz="1400" dirty="0">
                <a:solidFill>
                  <a:srgbClr val="5F5F5F"/>
                </a:solidFill>
                <a:sym typeface="Arial" charset="0"/>
              </a:endParaRPr>
            </a:p>
          </p:txBody>
        </p:sp>
        <p:sp>
          <p:nvSpPr>
            <p:cNvPr id="16" name="Text Box 9"/>
            <p:cNvSpPr txBox="1">
              <a:spLocks noChangeArrowheads="1"/>
            </p:cNvSpPr>
            <p:nvPr/>
          </p:nvSpPr>
          <p:spPr bwMode="auto">
            <a:xfrm>
              <a:off x="4272" y="2267"/>
              <a:ext cx="1824" cy="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buFont typeface="Wingdings" pitchFamily="2" charset="2"/>
                <a:buNone/>
              </a:pPr>
              <a:r>
                <a:rPr lang="en-US">
                  <a:solidFill>
                    <a:srgbClr val="5F5F5F"/>
                  </a:solidFill>
                  <a:sym typeface="Arial" charset="0"/>
                </a:rPr>
                <a:t>Response: GetFanSpeedProperties</a:t>
              </a:r>
            </a:p>
            <a:p>
              <a:pPr algn="l" eaLnBrk="1" hangingPunct="1">
                <a:buFont typeface="Wingdings" pitchFamily="2" charset="2"/>
                <a:buNone/>
              </a:pPr>
              <a:endParaRPr lang="en-US">
                <a:solidFill>
                  <a:srgbClr val="5F5F5F"/>
                </a:solidFill>
                <a:sym typeface="Arial" charset="0"/>
              </a:endParaRPr>
            </a:p>
            <a:p>
              <a:pPr algn="l" eaLnBrk="1" hangingPunct="1">
                <a:buFont typeface="Wingdings" pitchFamily="2" charset="2"/>
                <a:buNone/>
              </a:pPr>
              <a:endParaRPr lang="en-US">
                <a:solidFill>
                  <a:srgbClr val="5F5F5F"/>
                </a:solidFill>
                <a:sym typeface="Arial" charset="0"/>
              </a:endParaRPr>
            </a:p>
            <a:p>
              <a:pPr algn="l" eaLnBrk="1" hangingPunct="1">
                <a:buFont typeface="Wingdings" pitchFamily="2" charset="2"/>
                <a:buNone/>
              </a:pPr>
              <a:endParaRPr lang="en-US">
                <a:solidFill>
                  <a:srgbClr val="5F5F5F"/>
                </a:solidFill>
                <a:sym typeface="Arial" charset="0"/>
              </a:endParaRPr>
            </a:p>
            <a:p>
              <a:pPr algn="l" eaLnBrk="1" hangingPunct="1">
                <a:buFont typeface="Wingdings" pitchFamily="2" charset="2"/>
                <a:buNone/>
              </a:pPr>
              <a:endParaRPr lang="en-US">
                <a:solidFill>
                  <a:srgbClr val="5F5F5F"/>
                </a:solidFill>
                <a:sym typeface="Arial" charset="0"/>
              </a:endParaRPr>
            </a:p>
            <a:p>
              <a:pPr algn="l" eaLnBrk="1" hangingPunct="1">
                <a:buFont typeface="Wingdings" pitchFamily="2" charset="2"/>
                <a:buNone/>
              </a:pPr>
              <a:endParaRPr lang="en-US">
                <a:solidFill>
                  <a:srgbClr val="5F5F5F"/>
                </a:solidFill>
                <a:sym typeface="Arial" charset="0"/>
              </a:endParaRPr>
            </a:p>
            <a:p>
              <a:pPr algn="l" eaLnBrk="1" hangingPunct="1">
                <a:buFont typeface="Wingdings" pitchFamily="2" charset="2"/>
                <a:buNone/>
              </a:pPr>
              <a:endParaRPr lang="en-US">
                <a:solidFill>
                  <a:srgbClr val="5F5F5F"/>
                </a:solidFill>
                <a:sym typeface="Arial" charset="0"/>
              </a:endParaRPr>
            </a:p>
            <a:p>
              <a:pPr algn="l" eaLnBrk="1" hangingPunct="1">
                <a:buFont typeface="Wingdings" pitchFamily="2" charset="2"/>
                <a:buNone/>
              </a:pPr>
              <a:r>
                <a:rPr lang="en-US">
                  <a:solidFill>
                    <a:srgbClr val="5F5F5F"/>
                  </a:solidFill>
                  <a:sym typeface="Arial" charset="0"/>
                </a:rPr>
                <a:t>Response: GetFanSpeedProperties</a:t>
              </a:r>
            </a:p>
          </p:txBody>
        </p:sp>
        <p:sp>
          <p:nvSpPr>
            <p:cNvPr id="17" name="Line 10"/>
            <p:cNvSpPr>
              <a:spLocks noChangeShapeType="1"/>
            </p:cNvSpPr>
            <p:nvPr/>
          </p:nvSpPr>
          <p:spPr bwMode="auto">
            <a:xfrm>
              <a:off x="2016" y="1920"/>
              <a:ext cx="22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11"/>
            <p:cNvSpPr txBox="1">
              <a:spLocks noChangeArrowheads="1"/>
            </p:cNvSpPr>
            <p:nvPr/>
          </p:nvSpPr>
          <p:spPr bwMode="auto">
            <a:xfrm>
              <a:off x="2241" y="1728"/>
              <a:ext cx="172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buFont typeface="Wingdings" pitchFamily="2" charset="2"/>
                <a:buNone/>
              </a:pPr>
              <a:r>
                <a:rPr lang="en-US">
                  <a:solidFill>
                    <a:srgbClr val="5F5F5F"/>
                  </a:solidFill>
                  <a:sym typeface="Arial" charset="0"/>
                </a:rPr>
                <a:t>00h </a:t>
              </a:r>
              <a:r>
                <a:rPr lang="en-US" sz="1200">
                  <a:solidFill>
                    <a:srgbClr val="5F5F5F"/>
                  </a:solidFill>
                  <a:sym typeface="Arial" charset="0"/>
                </a:rPr>
                <a:t>(looking for a CU on FRU#0</a:t>
              </a:r>
              <a:r>
                <a:rPr lang="en-US" sz="900">
                  <a:solidFill>
                    <a:srgbClr val="5F5F5F"/>
                  </a:solidFill>
                  <a:sym typeface="Arial" charset="0"/>
                </a:rPr>
                <a:t>)</a:t>
              </a:r>
            </a:p>
          </p:txBody>
        </p:sp>
        <p:sp>
          <p:nvSpPr>
            <p:cNvPr id="20" name="Line 13"/>
            <p:cNvSpPr>
              <a:spLocks noChangeShapeType="1"/>
            </p:cNvSpPr>
            <p:nvPr/>
          </p:nvSpPr>
          <p:spPr bwMode="auto">
            <a:xfrm flipH="1">
              <a:off x="2016" y="2448"/>
              <a:ext cx="22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14"/>
            <p:cNvSpPr txBox="1">
              <a:spLocks noChangeArrowheads="1"/>
            </p:cNvSpPr>
            <p:nvPr/>
          </p:nvSpPr>
          <p:spPr bwMode="auto">
            <a:xfrm>
              <a:off x="2206" y="2265"/>
              <a:ext cx="185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buFont typeface="Wingdings" pitchFamily="2" charset="2"/>
                <a:buNone/>
              </a:pPr>
              <a:r>
                <a:rPr lang="en-US">
                  <a:solidFill>
                    <a:srgbClr val="5F5F5F"/>
                  </a:solidFill>
                  <a:sym typeface="Arial" charset="0"/>
                </a:rPr>
                <a:t> 00h </a:t>
              </a:r>
              <a:r>
                <a:rPr lang="en-US" sz="1200">
                  <a:solidFill>
                    <a:srgbClr val="5F5F5F"/>
                  </a:solidFill>
                  <a:sym typeface="Arial" charset="0"/>
                </a:rPr>
                <a:t>(Ok, CU on FRU#0 is present)</a:t>
              </a:r>
            </a:p>
          </p:txBody>
        </p:sp>
        <p:sp>
          <p:nvSpPr>
            <p:cNvPr id="22" name="Line 16"/>
            <p:cNvSpPr>
              <a:spLocks noChangeShapeType="1"/>
            </p:cNvSpPr>
            <p:nvPr/>
          </p:nvSpPr>
          <p:spPr bwMode="auto">
            <a:xfrm>
              <a:off x="2016" y="3168"/>
              <a:ext cx="22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17"/>
            <p:cNvSpPr txBox="1">
              <a:spLocks noChangeArrowheads="1"/>
            </p:cNvSpPr>
            <p:nvPr/>
          </p:nvSpPr>
          <p:spPr bwMode="auto">
            <a:xfrm>
              <a:off x="2000" y="2975"/>
              <a:ext cx="247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buFont typeface="Wingdings" pitchFamily="2" charset="2"/>
                <a:buNone/>
              </a:pPr>
              <a:r>
                <a:rPr lang="en-US">
                  <a:solidFill>
                    <a:srgbClr val="5F5F5F"/>
                  </a:solidFill>
                  <a:sym typeface="Arial" charset="0"/>
                </a:rPr>
                <a:t> 80h </a:t>
              </a:r>
              <a:r>
                <a:rPr lang="en-US" sz="1200">
                  <a:solidFill>
                    <a:srgbClr val="5F5F5F"/>
                  </a:solidFill>
                  <a:sym typeface="Arial" charset="0"/>
                </a:rPr>
                <a:t>(looking for RTM fan support on FRU#0)</a:t>
              </a:r>
              <a:endParaRPr lang="en-US" sz="900">
                <a:solidFill>
                  <a:srgbClr val="5F5F5F"/>
                </a:solidFill>
                <a:sym typeface="Arial" charset="0"/>
              </a:endParaRPr>
            </a:p>
          </p:txBody>
        </p:sp>
        <p:sp>
          <p:nvSpPr>
            <p:cNvPr id="24" name="Line 18"/>
            <p:cNvSpPr>
              <a:spLocks noChangeShapeType="1"/>
            </p:cNvSpPr>
            <p:nvPr/>
          </p:nvSpPr>
          <p:spPr bwMode="auto">
            <a:xfrm flipH="1">
              <a:off x="2016" y="3696"/>
              <a:ext cx="22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19"/>
            <p:cNvSpPr txBox="1">
              <a:spLocks noChangeArrowheads="1"/>
            </p:cNvSpPr>
            <p:nvPr/>
          </p:nvSpPr>
          <p:spPr bwMode="auto">
            <a:xfrm>
              <a:off x="2256" y="3513"/>
              <a:ext cx="201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buFont typeface="Wingdings" pitchFamily="2" charset="2"/>
                <a:buNone/>
              </a:pPr>
              <a:r>
                <a:rPr lang="en-US">
                  <a:solidFill>
                    <a:srgbClr val="5F5F5F"/>
                  </a:solidFill>
                  <a:sym typeface="Arial" charset="0"/>
                </a:rPr>
                <a:t> 00h </a:t>
              </a:r>
              <a:r>
                <a:rPr lang="en-US" sz="1200">
                  <a:solidFill>
                    <a:srgbClr val="5F5F5F"/>
                  </a:solidFill>
                  <a:sym typeface="Arial" charset="0"/>
                </a:rPr>
                <a:t>(RTM fans are supported)</a:t>
              </a:r>
            </a:p>
          </p:txBody>
        </p:sp>
        <p:sp>
          <p:nvSpPr>
            <p:cNvPr id="26" name="Text Box 20"/>
            <p:cNvSpPr txBox="1">
              <a:spLocks noChangeArrowheads="1"/>
            </p:cNvSpPr>
            <p:nvPr/>
          </p:nvSpPr>
          <p:spPr bwMode="auto">
            <a:xfrm>
              <a:off x="2256" y="3696"/>
              <a:ext cx="201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buFont typeface="Wingdings" pitchFamily="2" charset="2"/>
                <a:buNone/>
              </a:pPr>
              <a:r>
                <a:rPr lang="en-US">
                  <a:solidFill>
                    <a:srgbClr val="5F5F5F"/>
                  </a:solidFill>
                  <a:sym typeface="Arial" charset="0"/>
                </a:rPr>
                <a:t> C9h </a:t>
              </a:r>
              <a:r>
                <a:rPr lang="en-US" sz="1200">
                  <a:solidFill>
                    <a:srgbClr val="5F5F5F"/>
                  </a:solidFill>
                  <a:sym typeface="Arial" charset="0"/>
                </a:rPr>
                <a:t>(RTM fans are </a:t>
              </a:r>
              <a:r>
                <a:rPr lang="en-US" sz="1200" u="sng">
                  <a:solidFill>
                    <a:srgbClr val="5F5F5F"/>
                  </a:solidFill>
                  <a:sym typeface="Arial" charset="0"/>
                </a:rPr>
                <a:t>not</a:t>
              </a:r>
              <a:r>
                <a:rPr lang="en-US" sz="1200">
                  <a:solidFill>
                    <a:srgbClr val="5F5F5F"/>
                  </a:solidFill>
                  <a:sym typeface="Arial" charset="0"/>
                </a:rPr>
                <a:t> supported)</a:t>
              </a:r>
            </a:p>
          </p:txBody>
        </p:sp>
        <p:sp>
          <p:nvSpPr>
            <p:cNvPr id="27" name="Rectangle 21"/>
            <p:cNvSpPr>
              <a:spLocks noChangeArrowheads="1"/>
            </p:cNvSpPr>
            <p:nvPr/>
          </p:nvSpPr>
          <p:spPr bwMode="auto">
            <a:xfrm>
              <a:off x="288" y="1296"/>
              <a:ext cx="1728" cy="2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Rectangle 22"/>
            <p:cNvSpPr>
              <a:spLocks noChangeArrowheads="1"/>
            </p:cNvSpPr>
            <p:nvPr/>
          </p:nvSpPr>
          <p:spPr bwMode="auto">
            <a:xfrm>
              <a:off x="4272" y="1296"/>
              <a:ext cx="1728" cy="2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Text Box 8"/>
            <p:cNvSpPr txBox="1">
              <a:spLocks noChangeArrowheads="1"/>
            </p:cNvSpPr>
            <p:nvPr/>
          </p:nvSpPr>
          <p:spPr bwMode="auto">
            <a:xfrm>
              <a:off x="288" y="1296"/>
              <a:ext cx="712"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buFont typeface="Wingdings" pitchFamily="2" charset="2"/>
                <a:buNone/>
              </a:pPr>
              <a:r>
                <a:rPr lang="en-US">
                  <a:solidFill>
                    <a:srgbClr val="5F5F5F"/>
                  </a:solidFill>
                  <a:sym typeface="Arial" charset="0"/>
                </a:rPr>
                <a:t> </a:t>
              </a:r>
              <a:r>
                <a:rPr lang="en-US" sz="2000" b="1">
                  <a:solidFill>
                    <a:srgbClr val="5F5F5F"/>
                  </a:solidFill>
                  <a:sym typeface="Arial" charset="0"/>
                </a:rPr>
                <a:t>MCH</a:t>
              </a:r>
              <a:endParaRPr lang="en-US" sz="1400">
                <a:solidFill>
                  <a:srgbClr val="5F5F5F"/>
                </a:solidFill>
                <a:sym typeface="Arial" charset="0"/>
              </a:endParaRPr>
            </a:p>
          </p:txBody>
        </p:sp>
        <p:sp>
          <p:nvSpPr>
            <p:cNvPr id="30" name="Text Box 8"/>
            <p:cNvSpPr txBox="1">
              <a:spLocks noChangeArrowheads="1"/>
            </p:cNvSpPr>
            <p:nvPr/>
          </p:nvSpPr>
          <p:spPr bwMode="auto">
            <a:xfrm>
              <a:off x="4277" y="1296"/>
              <a:ext cx="712"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buFont typeface="Wingdings" pitchFamily="2" charset="2"/>
                <a:buNone/>
              </a:pPr>
              <a:r>
                <a:rPr lang="en-US" sz="2000" b="1">
                  <a:solidFill>
                    <a:srgbClr val="5F5F5F"/>
                  </a:solidFill>
                  <a:sym typeface="Arial" charset="0"/>
                </a:rPr>
                <a:t>CU</a:t>
              </a:r>
            </a:p>
          </p:txBody>
        </p:sp>
      </p:grpSp>
      <p:sp>
        <p:nvSpPr>
          <p:cNvPr id="31"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32" name="Textplatzhalter 2">
            <a:extLst>
              <a:ext uri="{FF2B5EF4-FFF2-40B4-BE49-F238E27FC236}">
                <a16:creationId xmlns:a16="http://schemas.microsoft.com/office/drawing/2014/main" id="{F0F632A9-5A6F-4A69-905B-BCA30220D267}"/>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372791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p:cNvSpPr txBox="1">
            <a:spLocks/>
          </p:cNvSpPr>
          <p:nvPr/>
        </p:nvSpPr>
        <p:spPr bwMode="auto">
          <a:xfrm>
            <a:off x="440613" y="961475"/>
            <a:ext cx="605289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t>Air flow measurements in MTCA.4 Shelves</a:t>
            </a:r>
          </a:p>
          <a:p>
            <a:pPr algn="l" eaLnBrk="1" hangingPunct="1"/>
            <a:endParaRPr lang="en-US" sz="2000" b="1" dirty="0">
              <a:solidFill>
                <a:srgbClr val="5F5F5F"/>
              </a:solidFill>
              <a:sym typeface="Arial" charset="0"/>
            </a:endParaRPr>
          </a:p>
        </p:txBody>
      </p:sp>
      <p:sp>
        <p:nvSpPr>
          <p:cNvPr id="32" name="Content Placeholder 1"/>
          <p:cNvSpPr txBox="1">
            <a:spLocks/>
          </p:cNvSpPr>
          <p:nvPr/>
        </p:nvSpPr>
        <p:spPr bwMode="auto">
          <a:xfrm>
            <a:off x="418782" y="1658620"/>
            <a:ext cx="7684135" cy="406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a:buFont typeface="Arial" pitchFamily="34" charset="0"/>
              <a:buChar char="•"/>
            </a:pPr>
            <a:r>
              <a:rPr lang="en-US" sz="1600" dirty="0">
                <a:solidFill>
                  <a:srgbClr val="5F5F5F"/>
                </a:solidFill>
              </a:rPr>
              <a:t>One of the most critical issues in a shelf is cooling of the installed modules</a:t>
            </a:r>
          </a:p>
          <a:p>
            <a:pPr>
              <a:buFont typeface="Arial" pitchFamily="34" charset="0"/>
              <a:buChar char="•"/>
            </a:pPr>
            <a:endParaRPr lang="en-US" sz="1600" dirty="0">
              <a:solidFill>
                <a:srgbClr val="5F5F5F"/>
              </a:solidFill>
            </a:endParaRPr>
          </a:p>
          <a:p>
            <a:pPr>
              <a:buFont typeface="Arial" pitchFamily="34" charset="0"/>
              <a:buChar char="•"/>
            </a:pPr>
            <a:endParaRPr lang="en-US" sz="1600" dirty="0">
              <a:solidFill>
                <a:srgbClr val="5F5F5F"/>
              </a:solidFill>
            </a:endParaRPr>
          </a:p>
          <a:p>
            <a:pPr>
              <a:buFont typeface="Arial" pitchFamily="34" charset="0"/>
              <a:buChar char="•"/>
            </a:pPr>
            <a:r>
              <a:rPr lang="en-US" sz="1600" dirty="0">
                <a:solidFill>
                  <a:srgbClr val="5F5F5F"/>
                </a:solidFill>
              </a:rPr>
              <a:t>A reliable method to define the cooling capability of a shelf is to measure the volumetric air flow in m</a:t>
            </a:r>
            <a:r>
              <a:rPr lang="en-US" sz="1600" baseline="30000" dirty="0">
                <a:solidFill>
                  <a:srgbClr val="5F5F5F"/>
                </a:solidFill>
              </a:rPr>
              <a:t>3</a:t>
            </a:r>
            <a:r>
              <a:rPr lang="en-US" sz="1600" dirty="0">
                <a:solidFill>
                  <a:srgbClr val="5F5F5F"/>
                </a:solidFill>
              </a:rPr>
              <a:t>/h or </a:t>
            </a:r>
            <a:r>
              <a:rPr lang="en-US" sz="1600" dirty="0" err="1">
                <a:solidFill>
                  <a:srgbClr val="5F5F5F"/>
                </a:solidFill>
              </a:rPr>
              <a:t>cfm</a:t>
            </a:r>
            <a:endParaRPr lang="en-US" sz="1600" dirty="0">
              <a:solidFill>
                <a:srgbClr val="5F5F5F"/>
              </a:solidFill>
            </a:endParaRPr>
          </a:p>
          <a:p>
            <a:pPr>
              <a:buFont typeface="Arial" pitchFamily="34" charset="0"/>
              <a:buChar char="•"/>
            </a:pPr>
            <a:endParaRPr lang="en-US" sz="1600" dirty="0">
              <a:solidFill>
                <a:srgbClr val="5F5F5F"/>
              </a:solidFill>
            </a:endParaRPr>
          </a:p>
          <a:p>
            <a:pPr>
              <a:buFont typeface="Arial" pitchFamily="34" charset="0"/>
              <a:buChar char="•"/>
            </a:pPr>
            <a:endParaRPr lang="en-US" sz="1600" dirty="0">
              <a:solidFill>
                <a:srgbClr val="5F5F5F"/>
              </a:solidFill>
            </a:endParaRPr>
          </a:p>
          <a:p>
            <a:pPr>
              <a:buFont typeface="Arial" pitchFamily="34" charset="0"/>
              <a:buChar char="•"/>
            </a:pPr>
            <a:r>
              <a:rPr lang="en-US" sz="1600" dirty="0">
                <a:solidFill>
                  <a:srgbClr val="5F5F5F"/>
                </a:solidFill>
              </a:rPr>
              <a:t>Measured Air flow values:</a:t>
            </a:r>
          </a:p>
          <a:p>
            <a:pPr marL="163513" lvl="1" indent="-163513">
              <a:buSzPct val="90000"/>
              <a:buFont typeface="Arial" pitchFamily="34" charset="0"/>
              <a:buChar char="•"/>
            </a:pPr>
            <a:r>
              <a:rPr lang="en-US" sz="1600" dirty="0">
                <a:solidFill>
                  <a:srgbClr val="5F5F5F"/>
                </a:solidFill>
              </a:rPr>
              <a:t> Bulk air flow value for the total shelf air flow</a:t>
            </a:r>
          </a:p>
          <a:p>
            <a:pPr marL="163513" lvl="1" indent="-163513">
              <a:buSzPct val="90000"/>
              <a:buFont typeface="Arial" pitchFamily="34" charset="0"/>
              <a:buChar char="•"/>
            </a:pPr>
            <a:r>
              <a:rPr lang="en-US" sz="1600" dirty="0">
                <a:solidFill>
                  <a:srgbClr val="5F5F5F"/>
                </a:solidFill>
              </a:rPr>
              <a:t> Individual air flow per slot</a:t>
            </a:r>
          </a:p>
          <a:p>
            <a:pPr>
              <a:buFont typeface="Arial" pitchFamily="34" charset="0"/>
              <a:buChar char="•"/>
            </a:pPr>
            <a:endParaRPr lang="en-US" sz="1600" dirty="0">
              <a:solidFill>
                <a:srgbClr val="5F5F5F"/>
              </a:solidFill>
            </a:endParaRPr>
          </a:p>
          <a:p>
            <a:pPr>
              <a:buFont typeface="Arial" pitchFamily="34" charset="0"/>
              <a:buChar char="•"/>
            </a:pPr>
            <a:endParaRPr lang="en-US" sz="1600" dirty="0">
              <a:solidFill>
                <a:srgbClr val="5F5F5F"/>
              </a:solidFill>
            </a:endParaRPr>
          </a:p>
          <a:p>
            <a:pPr>
              <a:buFont typeface="Arial" pitchFamily="34" charset="0"/>
              <a:buChar char="•"/>
            </a:pPr>
            <a:r>
              <a:rPr lang="en-US" sz="1600" dirty="0">
                <a:solidFill>
                  <a:srgbClr val="5F5F5F"/>
                </a:solidFill>
              </a:rPr>
              <a:t>Cooling capacity can be calculated based on the Air Flow and desired temperature differential between  air intake and air exhaust</a:t>
            </a:r>
          </a:p>
        </p:txBody>
      </p:sp>
      <p:sp>
        <p:nvSpPr>
          <p:cNvPr id="7"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5" name="Textplatzhalter 2">
            <a:extLst>
              <a:ext uri="{FF2B5EF4-FFF2-40B4-BE49-F238E27FC236}">
                <a16:creationId xmlns:a16="http://schemas.microsoft.com/office/drawing/2014/main" id="{761ACCAA-EF23-47AA-8B04-14CF4EC52DF8}"/>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085863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93113" y="866225"/>
            <a:ext cx="2246965"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t>Cooling concepts</a:t>
            </a:r>
          </a:p>
          <a:p>
            <a:pPr algn="l" eaLnBrk="1" hangingPunct="1"/>
            <a:endParaRPr lang="en-US" sz="2000" b="1" dirty="0">
              <a:solidFill>
                <a:srgbClr val="5F5F5F"/>
              </a:solidFill>
              <a:sym typeface="Arial" charset="0"/>
            </a:endParaRPr>
          </a:p>
        </p:txBody>
      </p:sp>
      <p:grpSp>
        <p:nvGrpSpPr>
          <p:cNvPr id="8" name="Group 6"/>
          <p:cNvGrpSpPr>
            <a:grpSpLocks/>
          </p:cNvGrpSpPr>
          <p:nvPr/>
        </p:nvGrpSpPr>
        <p:grpSpPr bwMode="auto">
          <a:xfrm>
            <a:off x="6814682" y="1068044"/>
            <a:ext cx="1890570" cy="1823909"/>
            <a:chOff x="2939" y="890"/>
            <a:chExt cx="2942" cy="2640"/>
          </a:xfrm>
        </p:grpSpPr>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 y="890"/>
              <a:ext cx="2942" cy="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10" name="Text Box 8"/>
            <p:cNvSpPr txBox="1">
              <a:spLocks noChangeArrowheads="1"/>
            </p:cNvSpPr>
            <p:nvPr/>
          </p:nvSpPr>
          <p:spPr bwMode="auto">
            <a:xfrm>
              <a:off x="3303" y="2322"/>
              <a:ext cx="901" cy="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defRPr>
                  <a:solidFill>
                    <a:schemeClr val="tx1"/>
                  </a:solidFill>
                  <a:latin typeface="Arial" charset="0"/>
                  <a:cs typeface="Arial" charset="0"/>
                </a:defRPr>
              </a:lvl1pPr>
              <a:lvl2pPr marL="762000" indent="-571500">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eaLnBrk="0" hangingPunct="0">
                <a:spcBef>
                  <a:spcPct val="50000"/>
                </a:spcBef>
                <a:defRPr/>
              </a:pPr>
              <a:r>
                <a:rPr lang="en-US" sz="1400" dirty="0">
                  <a:effectLst>
                    <a:outerShdw blurRad="38100" dist="38100" dir="2700000" algn="tl">
                      <a:srgbClr val="C0C0C0"/>
                    </a:outerShdw>
                  </a:effectLst>
                </a:rPr>
                <a:t>AMC</a:t>
              </a:r>
            </a:p>
          </p:txBody>
        </p:sp>
        <p:sp>
          <p:nvSpPr>
            <p:cNvPr id="11" name="Text Box 9"/>
            <p:cNvSpPr txBox="1">
              <a:spLocks noChangeArrowheads="1"/>
            </p:cNvSpPr>
            <p:nvPr/>
          </p:nvSpPr>
          <p:spPr bwMode="auto">
            <a:xfrm>
              <a:off x="4266" y="2337"/>
              <a:ext cx="1254" cy="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defRPr>
                  <a:solidFill>
                    <a:schemeClr val="tx1"/>
                  </a:solidFill>
                  <a:latin typeface="Arial" charset="0"/>
                  <a:cs typeface="Arial" charset="0"/>
                </a:defRPr>
              </a:lvl1pPr>
              <a:lvl2pPr marL="762000" indent="-571500">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eaLnBrk="0" hangingPunct="0">
                <a:spcBef>
                  <a:spcPct val="50000"/>
                </a:spcBef>
                <a:defRPr/>
              </a:pPr>
              <a:r>
                <a:rPr lang="en-US" sz="1400" dirty="0">
                  <a:effectLst>
                    <a:outerShdw blurRad="38100" dist="38100" dir="2700000" algn="tl">
                      <a:srgbClr val="C0C0C0"/>
                    </a:outerShdw>
                  </a:effectLst>
                </a:rPr>
                <a:t>RTM</a:t>
              </a:r>
            </a:p>
          </p:txBody>
        </p:sp>
        <p:sp>
          <p:nvSpPr>
            <p:cNvPr id="12" name="AutoShape 10"/>
            <p:cNvSpPr>
              <a:spLocks noChangeArrowheads="1"/>
            </p:cNvSpPr>
            <p:nvPr/>
          </p:nvSpPr>
          <p:spPr bwMode="auto">
            <a:xfrm>
              <a:off x="3688" y="1048"/>
              <a:ext cx="408" cy="49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41 w 21600"/>
                <a:gd name="T13" fmla="*/ 2900 h 21600"/>
                <a:gd name="T14" fmla="*/ 18212 w 21600"/>
                <a:gd name="T15" fmla="*/ 9263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txBody>
            <a:bodyPr wrap="none" lIns="90000" tIns="46800" rIns="90000" bIns="46800" anchor="ctr"/>
            <a:lstStyle/>
            <a:p>
              <a:endParaRPr lang="de-DE"/>
            </a:p>
          </p:txBody>
        </p:sp>
        <p:sp>
          <p:nvSpPr>
            <p:cNvPr id="13" name="AutoShape 11"/>
            <p:cNvSpPr>
              <a:spLocks noChangeArrowheads="1"/>
            </p:cNvSpPr>
            <p:nvPr/>
          </p:nvSpPr>
          <p:spPr bwMode="auto">
            <a:xfrm>
              <a:off x="4868" y="1343"/>
              <a:ext cx="226" cy="31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5 w 21600"/>
                <a:gd name="T13" fmla="*/ 2921 h 21600"/>
                <a:gd name="T14" fmla="*/ 18255 w 21600"/>
                <a:gd name="T15" fmla="*/ 9238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txBody>
            <a:bodyPr wrap="none" lIns="90000" tIns="46800" rIns="90000" bIns="46800" anchor="ctr"/>
            <a:lstStyle/>
            <a:p>
              <a:endParaRPr lang="de-DE"/>
            </a:p>
          </p:txBody>
        </p:sp>
        <p:sp>
          <p:nvSpPr>
            <p:cNvPr id="14" name="AutoShape 12"/>
            <p:cNvSpPr>
              <a:spLocks noChangeArrowheads="1"/>
            </p:cNvSpPr>
            <p:nvPr/>
          </p:nvSpPr>
          <p:spPr bwMode="auto">
            <a:xfrm rot="5400000" flipH="1">
              <a:off x="3416" y="2817"/>
              <a:ext cx="408" cy="49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41 w 21600"/>
                <a:gd name="T13" fmla="*/ 2900 h 21600"/>
                <a:gd name="T14" fmla="*/ 18212 w 21600"/>
                <a:gd name="T15" fmla="*/ 9263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1F1F5C"/>
                    </a:outerShdw>
                  </a:effectLst>
                </a14:hiddenEffects>
              </a:ext>
            </a:extLst>
          </p:spPr>
          <p:txBody>
            <a:bodyPr wrap="none" lIns="90000" tIns="46800" rIns="90000" bIns="46800" anchor="ctr"/>
            <a:lstStyle/>
            <a:p>
              <a:endParaRPr lang="de-DE"/>
            </a:p>
          </p:txBody>
        </p:sp>
        <p:sp>
          <p:nvSpPr>
            <p:cNvPr id="15" name="AutoShape 13"/>
            <p:cNvSpPr>
              <a:spLocks noChangeArrowheads="1"/>
            </p:cNvSpPr>
            <p:nvPr/>
          </p:nvSpPr>
          <p:spPr bwMode="auto">
            <a:xfrm rot="5400000" flipH="1">
              <a:off x="4720" y="3124"/>
              <a:ext cx="226" cy="34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5 w 21600"/>
                <a:gd name="T13" fmla="*/ 2922 h 21600"/>
                <a:gd name="T14" fmla="*/ 18255 w 21600"/>
                <a:gd name="T15" fmla="*/ 927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1F1F5C"/>
                    </a:outerShdw>
                  </a:effectLst>
                </a14:hiddenEffects>
              </a:ext>
            </a:extLst>
          </p:spPr>
          <p:txBody>
            <a:bodyPr wrap="none" lIns="90000" tIns="46800" rIns="90000" bIns="46800" anchor="ctr"/>
            <a:lstStyle/>
            <a:p>
              <a:endParaRPr lang="de-DE"/>
            </a:p>
          </p:txBody>
        </p:sp>
        <p:sp>
          <p:nvSpPr>
            <p:cNvPr id="16" name="AutoShape 14"/>
            <p:cNvSpPr>
              <a:spLocks noChangeArrowheads="1"/>
            </p:cNvSpPr>
            <p:nvPr/>
          </p:nvSpPr>
          <p:spPr bwMode="auto">
            <a:xfrm>
              <a:off x="3620" y="1956"/>
              <a:ext cx="250" cy="454"/>
            </a:xfrm>
            <a:prstGeom prst="upArrow">
              <a:avLst>
                <a:gd name="adj1" fmla="val 50000"/>
                <a:gd name="adj2" fmla="val 45400"/>
              </a:avLst>
            </a:prstGeom>
            <a:gradFill rotWithShape="1">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txBody>
            <a:bodyPr wrap="none" lIns="90000" tIns="46800" rIns="90000" bIns="46800" anchor="ctr"/>
            <a:lstStyle/>
            <a:p>
              <a:endParaRPr lang="de-DE"/>
            </a:p>
          </p:txBody>
        </p:sp>
        <p:sp>
          <p:nvSpPr>
            <p:cNvPr id="17" name="AutoShape 15"/>
            <p:cNvSpPr>
              <a:spLocks noChangeArrowheads="1"/>
            </p:cNvSpPr>
            <p:nvPr/>
          </p:nvSpPr>
          <p:spPr bwMode="auto">
            <a:xfrm>
              <a:off x="4822" y="1956"/>
              <a:ext cx="158" cy="454"/>
            </a:xfrm>
            <a:prstGeom prst="upArrow">
              <a:avLst>
                <a:gd name="adj1" fmla="val 50000"/>
                <a:gd name="adj2" fmla="val 71835"/>
              </a:avLst>
            </a:prstGeom>
            <a:gradFill rotWithShape="1">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txBody>
            <a:bodyPr wrap="none" lIns="90000" tIns="46800" rIns="90000" bIns="46800" anchor="ctr"/>
            <a:lstStyle/>
            <a:p>
              <a:endParaRPr lang="de-DE"/>
            </a:p>
          </p:txBody>
        </p:sp>
        <p:sp>
          <p:nvSpPr>
            <p:cNvPr id="19" name="AutoShape 16"/>
            <p:cNvSpPr>
              <a:spLocks noChangeArrowheads="1"/>
            </p:cNvSpPr>
            <p:nvPr/>
          </p:nvSpPr>
          <p:spPr bwMode="auto">
            <a:xfrm rot="5400000">
              <a:off x="3529" y="3135"/>
              <a:ext cx="136" cy="454"/>
            </a:xfrm>
            <a:prstGeom prst="upArrow">
              <a:avLst>
                <a:gd name="adj1" fmla="val 50000"/>
                <a:gd name="adj2" fmla="val 83456"/>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1F1F5C"/>
                    </a:outerShdw>
                  </a:effectLst>
                </a14:hiddenEffects>
              </a:ext>
            </a:extLst>
          </p:spPr>
          <p:txBody>
            <a:bodyPr wrap="none" lIns="90000" tIns="46800" rIns="90000" bIns="46800" anchor="ctr"/>
            <a:lstStyle/>
            <a:p>
              <a:endParaRPr lang="de-DE"/>
            </a:p>
          </p:txBody>
        </p:sp>
        <p:sp>
          <p:nvSpPr>
            <p:cNvPr id="20" name="AutoShape 17"/>
            <p:cNvSpPr>
              <a:spLocks noChangeArrowheads="1"/>
            </p:cNvSpPr>
            <p:nvPr/>
          </p:nvSpPr>
          <p:spPr bwMode="auto">
            <a:xfrm rot="5400000">
              <a:off x="5388" y="1207"/>
              <a:ext cx="136" cy="454"/>
            </a:xfrm>
            <a:prstGeom prst="upArrow">
              <a:avLst>
                <a:gd name="adj1" fmla="val 50000"/>
                <a:gd name="adj2" fmla="val 83456"/>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txBody>
            <a:bodyPr wrap="none" lIns="90000" tIns="46800" rIns="90000" bIns="46800" anchor="ctr"/>
            <a:lstStyle/>
            <a:p>
              <a:endParaRPr lang="de-DE"/>
            </a:p>
          </p:txBody>
        </p:sp>
        <p:sp>
          <p:nvSpPr>
            <p:cNvPr id="21" name="AutoShape 18"/>
            <p:cNvSpPr>
              <a:spLocks noChangeArrowheads="1"/>
            </p:cNvSpPr>
            <p:nvPr/>
          </p:nvSpPr>
          <p:spPr bwMode="auto">
            <a:xfrm rot="5400000">
              <a:off x="5365" y="913"/>
              <a:ext cx="204" cy="476"/>
            </a:xfrm>
            <a:prstGeom prst="upArrow">
              <a:avLst>
                <a:gd name="adj1" fmla="val 50000"/>
                <a:gd name="adj2" fmla="val 58333"/>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txBody>
            <a:bodyPr wrap="none" lIns="90000" tIns="46800" rIns="90000" bIns="46800" anchor="ctr"/>
            <a:lstStyle/>
            <a:p>
              <a:endParaRPr lang="de-DE"/>
            </a:p>
          </p:txBody>
        </p:sp>
      </p:grpSp>
      <p:grpSp>
        <p:nvGrpSpPr>
          <p:cNvPr id="22" name="Group 19"/>
          <p:cNvGrpSpPr>
            <a:grpSpLocks/>
          </p:cNvGrpSpPr>
          <p:nvPr/>
        </p:nvGrpSpPr>
        <p:grpSpPr bwMode="auto">
          <a:xfrm>
            <a:off x="6486412" y="3681074"/>
            <a:ext cx="2282544" cy="1521805"/>
            <a:chOff x="3552" y="2256"/>
            <a:chExt cx="2050" cy="1536"/>
          </a:xfrm>
        </p:grpSpPr>
        <p:pic>
          <p:nvPicPr>
            <p:cNvPr id="2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52" y="2567"/>
              <a:ext cx="2050"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9"/>
            <p:cNvSpPr>
              <a:spLocks noChangeArrowheads="1"/>
            </p:cNvSpPr>
            <p:nvPr/>
          </p:nvSpPr>
          <p:spPr bwMode="auto">
            <a:xfrm>
              <a:off x="4080" y="2727"/>
              <a:ext cx="162" cy="292"/>
            </a:xfrm>
            <a:prstGeom prst="upArrow">
              <a:avLst>
                <a:gd name="adj1" fmla="val 50000"/>
                <a:gd name="adj2" fmla="val 45062"/>
              </a:avLst>
            </a:prstGeom>
            <a:gradFill rotWithShape="1">
              <a:gsLst>
                <a:gs pos="0">
                  <a:srgbClr val="FF3300"/>
                </a:gs>
                <a:gs pos="100000">
                  <a:srgbClr val="0066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1F00"/>
                    </a:outerShdw>
                  </a:effectLst>
                </a14:hiddenEffects>
              </a:ext>
            </a:extLst>
          </p:spPr>
          <p:txBody>
            <a:bodyPr wrap="none" lIns="90000" tIns="46800" rIns="90000" bIns="46800" anchor="ctr"/>
            <a:lstStyle/>
            <a:p>
              <a:endParaRPr lang="de-DE"/>
            </a:p>
          </p:txBody>
        </p:sp>
        <p:sp>
          <p:nvSpPr>
            <p:cNvPr id="25" name="AutoShape 10"/>
            <p:cNvSpPr>
              <a:spLocks noChangeArrowheads="1"/>
            </p:cNvSpPr>
            <p:nvPr/>
          </p:nvSpPr>
          <p:spPr bwMode="auto">
            <a:xfrm>
              <a:off x="4080" y="2256"/>
              <a:ext cx="162" cy="292"/>
            </a:xfrm>
            <a:prstGeom prst="upArrow">
              <a:avLst>
                <a:gd name="adj1" fmla="val 50000"/>
                <a:gd name="adj2" fmla="val 45062"/>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1F00"/>
                    </a:outerShdw>
                  </a:effectLst>
                </a14:hiddenEffects>
              </a:ext>
            </a:extLst>
          </p:spPr>
          <p:txBody>
            <a:bodyPr wrap="none" lIns="90000" tIns="46800" rIns="90000" bIns="46800" anchor="ctr"/>
            <a:lstStyle/>
            <a:p>
              <a:endParaRPr lang="de-DE"/>
            </a:p>
          </p:txBody>
        </p:sp>
        <p:sp>
          <p:nvSpPr>
            <p:cNvPr id="26" name="Text Box 11"/>
            <p:cNvSpPr txBox="1">
              <a:spLocks noChangeArrowheads="1"/>
            </p:cNvSpPr>
            <p:nvPr/>
          </p:nvSpPr>
          <p:spPr bwMode="auto">
            <a:xfrm>
              <a:off x="3650" y="2989"/>
              <a:ext cx="1066" cy="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defRPr>
                  <a:solidFill>
                    <a:schemeClr val="tx1"/>
                  </a:solidFill>
                  <a:latin typeface="Arial" charset="0"/>
                  <a:cs typeface="Arial" charset="0"/>
                </a:defRPr>
              </a:lvl1pPr>
              <a:lvl2pPr marL="762000" indent="-571500">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eaLnBrk="0" hangingPunct="0">
                <a:spcBef>
                  <a:spcPct val="50000"/>
                </a:spcBef>
                <a:defRPr/>
              </a:pPr>
              <a:r>
                <a:rPr lang="en-US" sz="1400" dirty="0">
                  <a:effectLst>
                    <a:outerShdw blurRad="38100" dist="38100" dir="2700000" algn="tl">
                      <a:srgbClr val="C0C0C0"/>
                    </a:outerShdw>
                  </a:effectLst>
                </a:rPr>
                <a:t>AMC</a:t>
              </a:r>
            </a:p>
          </p:txBody>
        </p:sp>
        <p:sp>
          <p:nvSpPr>
            <p:cNvPr id="27" name="Text Box 12"/>
            <p:cNvSpPr txBox="1">
              <a:spLocks noChangeArrowheads="1"/>
            </p:cNvSpPr>
            <p:nvPr/>
          </p:nvSpPr>
          <p:spPr bwMode="auto">
            <a:xfrm>
              <a:off x="4619" y="3010"/>
              <a:ext cx="817" cy="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txBody>
            <a:bodyPr wrap="square" lIns="90000" tIns="46800" rIns="90000" bIns="46800">
              <a:spAutoFit/>
            </a:bodyPr>
            <a:lstStyle>
              <a:lvl1pPr>
                <a:defRPr>
                  <a:solidFill>
                    <a:schemeClr val="tx1"/>
                  </a:solidFill>
                  <a:latin typeface="Arial" charset="0"/>
                  <a:cs typeface="Arial" charset="0"/>
                </a:defRPr>
              </a:lvl1pPr>
              <a:lvl2pPr marL="762000" indent="-571500">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eaLnBrk="0" hangingPunct="0">
                <a:spcBef>
                  <a:spcPct val="50000"/>
                </a:spcBef>
                <a:defRPr/>
              </a:pPr>
              <a:r>
                <a:rPr lang="en-US" sz="1400" dirty="0">
                  <a:effectLst>
                    <a:outerShdw blurRad="38100" dist="38100" dir="2700000" algn="tl">
                      <a:srgbClr val="C0C0C0"/>
                    </a:outerShdw>
                  </a:effectLst>
                </a:rPr>
                <a:t>RTM</a:t>
              </a:r>
            </a:p>
          </p:txBody>
        </p:sp>
        <p:sp>
          <p:nvSpPr>
            <p:cNvPr id="28" name="AutoShape 13"/>
            <p:cNvSpPr>
              <a:spLocks noChangeArrowheads="1"/>
            </p:cNvSpPr>
            <p:nvPr/>
          </p:nvSpPr>
          <p:spPr bwMode="auto">
            <a:xfrm>
              <a:off x="4953" y="2256"/>
              <a:ext cx="162" cy="292"/>
            </a:xfrm>
            <a:prstGeom prst="upArrow">
              <a:avLst>
                <a:gd name="adj1" fmla="val 50000"/>
                <a:gd name="adj2" fmla="val 45062"/>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1F00"/>
                    </a:outerShdw>
                  </a:effectLst>
                </a14:hiddenEffects>
              </a:ext>
            </a:extLst>
          </p:spPr>
          <p:txBody>
            <a:bodyPr wrap="none" lIns="90000" tIns="46800" rIns="90000" bIns="46800" anchor="ctr"/>
            <a:lstStyle/>
            <a:p>
              <a:endParaRPr lang="de-DE"/>
            </a:p>
          </p:txBody>
        </p:sp>
        <p:sp>
          <p:nvSpPr>
            <p:cNvPr id="29" name="AutoShape 14"/>
            <p:cNvSpPr>
              <a:spLocks noChangeArrowheads="1"/>
            </p:cNvSpPr>
            <p:nvPr/>
          </p:nvSpPr>
          <p:spPr bwMode="auto">
            <a:xfrm>
              <a:off x="4080" y="3500"/>
              <a:ext cx="162" cy="292"/>
            </a:xfrm>
            <a:prstGeom prst="upArrow">
              <a:avLst>
                <a:gd name="adj1" fmla="val 50000"/>
                <a:gd name="adj2" fmla="val 45062"/>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D99"/>
                    </a:outerShdw>
                  </a:effectLst>
                </a14:hiddenEffects>
              </a:ext>
            </a:extLst>
          </p:spPr>
          <p:txBody>
            <a:bodyPr wrap="none" lIns="90000" tIns="46800" rIns="90000" bIns="46800" anchor="ctr"/>
            <a:lstStyle/>
            <a:p>
              <a:endParaRPr lang="de-DE"/>
            </a:p>
          </p:txBody>
        </p:sp>
        <p:sp>
          <p:nvSpPr>
            <p:cNvPr id="30" name="AutoShape 15"/>
            <p:cNvSpPr>
              <a:spLocks noChangeArrowheads="1"/>
            </p:cNvSpPr>
            <p:nvPr/>
          </p:nvSpPr>
          <p:spPr bwMode="auto">
            <a:xfrm>
              <a:off x="4953" y="3500"/>
              <a:ext cx="162" cy="292"/>
            </a:xfrm>
            <a:prstGeom prst="upArrow">
              <a:avLst>
                <a:gd name="adj1" fmla="val 50000"/>
                <a:gd name="adj2" fmla="val 45062"/>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D99"/>
                    </a:outerShdw>
                  </a:effectLst>
                </a14:hiddenEffects>
              </a:ext>
            </a:extLst>
          </p:spPr>
          <p:txBody>
            <a:bodyPr wrap="none" lIns="90000" tIns="46800" rIns="90000" bIns="46800" anchor="ctr"/>
            <a:lstStyle/>
            <a:p>
              <a:endParaRPr lang="de-DE"/>
            </a:p>
          </p:txBody>
        </p:sp>
        <p:sp>
          <p:nvSpPr>
            <p:cNvPr id="33" name="AutoShape 18"/>
            <p:cNvSpPr>
              <a:spLocks noChangeArrowheads="1"/>
            </p:cNvSpPr>
            <p:nvPr/>
          </p:nvSpPr>
          <p:spPr bwMode="auto">
            <a:xfrm>
              <a:off x="4944" y="2752"/>
              <a:ext cx="162" cy="292"/>
            </a:xfrm>
            <a:prstGeom prst="upArrow">
              <a:avLst>
                <a:gd name="adj1" fmla="val 50000"/>
                <a:gd name="adj2" fmla="val 45062"/>
              </a:avLst>
            </a:prstGeom>
            <a:gradFill rotWithShape="1">
              <a:gsLst>
                <a:gs pos="0">
                  <a:srgbClr val="FF3300"/>
                </a:gs>
                <a:gs pos="100000">
                  <a:srgbClr val="0066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1F00"/>
                    </a:outerShdw>
                  </a:effectLst>
                </a14:hiddenEffects>
              </a:ext>
            </a:extLst>
          </p:spPr>
          <p:txBody>
            <a:bodyPr wrap="none" lIns="90000" tIns="46800" rIns="90000" bIns="46800" anchor="ctr"/>
            <a:lstStyle/>
            <a:p>
              <a:endParaRPr lang="de-DE"/>
            </a:p>
          </p:txBody>
        </p:sp>
      </p:grpSp>
      <p:pic>
        <p:nvPicPr>
          <p:cNvPr id="34" name="Picture 5" descr="127060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6564" y="1068044"/>
            <a:ext cx="1924367" cy="18351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9" descr="127060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300" y="1081794"/>
            <a:ext cx="1933922" cy="1820542"/>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uppieren 35"/>
          <p:cNvGrpSpPr/>
          <p:nvPr/>
        </p:nvGrpSpPr>
        <p:grpSpPr>
          <a:xfrm>
            <a:off x="4001547" y="4071459"/>
            <a:ext cx="2268489" cy="886619"/>
            <a:chOff x="6176963" y="4184650"/>
            <a:chExt cx="3313112" cy="1549400"/>
          </a:xfrm>
        </p:grpSpPr>
        <p:sp>
          <p:nvSpPr>
            <p:cNvPr id="37" name="Rectangle 64"/>
            <p:cNvSpPr>
              <a:spLocks noChangeArrowheads="1"/>
            </p:cNvSpPr>
            <p:nvPr/>
          </p:nvSpPr>
          <p:spPr bwMode="auto">
            <a:xfrm>
              <a:off x="8905875" y="4186238"/>
              <a:ext cx="258763" cy="1547812"/>
            </a:xfrm>
            <a:prstGeom prst="rect">
              <a:avLst/>
            </a:prstGeom>
            <a:solidFill>
              <a:srgbClr val="DEDEDE"/>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38" name="Rectangle 13"/>
            <p:cNvSpPr>
              <a:spLocks noChangeArrowheads="1"/>
            </p:cNvSpPr>
            <p:nvPr/>
          </p:nvSpPr>
          <p:spPr bwMode="auto">
            <a:xfrm>
              <a:off x="6502400" y="4186238"/>
              <a:ext cx="258763" cy="1547812"/>
            </a:xfrm>
            <a:prstGeom prst="rect">
              <a:avLst/>
            </a:prstGeom>
            <a:solidFill>
              <a:srgbClr val="DEDEDE"/>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39" name="AutoShape 10"/>
            <p:cNvSpPr>
              <a:spLocks noChangeArrowheads="1"/>
            </p:cNvSpPr>
            <p:nvPr/>
          </p:nvSpPr>
          <p:spPr bwMode="auto">
            <a:xfrm flipH="1">
              <a:off x="7118350" y="4514850"/>
              <a:ext cx="1331913" cy="201613"/>
            </a:xfrm>
            <a:prstGeom prst="rightArrow">
              <a:avLst>
                <a:gd name="adj1" fmla="val 50000"/>
                <a:gd name="adj2" fmla="val 165157"/>
              </a:avLst>
            </a:prstGeom>
            <a:gradFill rotWithShape="1">
              <a:gsLst>
                <a:gs pos="0">
                  <a:srgbClr val="66CCFF"/>
                </a:gs>
                <a:gs pos="100000">
                  <a:schemeClr val="accent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40" name="Rectangle 11"/>
            <p:cNvSpPr>
              <a:spLocks noChangeArrowheads="1"/>
            </p:cNvSpPr>
            <p:nvPr/>
          </p:nvSpPr>
          <p:spPr bwMode="auto">
            <a:xfrm>
              <a:off x="6762750" y="4186238"/>
              <a:ext cx="2143125" cy="15478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41" name="Rectangle 33"/>
            <p:cNvSpPr>
              <a:spLocks noChangeArrowheads="1"/>
            </p:cNvSpPr>
            <p:nvPr/>
          </p:nvSpPr>
          <p:spPr bwMode="auto">
            <a:xfrm>
              <a:off x="6762750" y="4246563"/>
              <a:ext cx="2143125" cy="23653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42" name="Rectangle 34"/>
            <p:cNvSpPr>
              <a:spLocks noChangeArrowheads="1"/>
            </p:cNvSpPr>
            <p:nvPr/>
          </p:nvSpPr>
          <p:spPr bwMode="auto">
            <a:xfrm>
              <a:off x="6762750" y="4448175"/>
              <a:ext cx="323850" cy="3492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43" name="Rectangle 35"/>
            <p:cNvSpPr>
              <a:spLocks noChangeArrowheads="1"/>
            </p:cNvSpPr>
            <p:nvPr/>
          </p:nvSpPr>
          <p:spPr bwMode="auto">
            <a:xfrm>
              <a:off x="8580438" y="4448175"/>
              <a:ext cx="323850" cy="3492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44" name="Rectangle 38"/>
            <p:cNvSpPr>
              <a:spLocks noChangeArrowheads="1"/>
            </p:cNvSpPr>
            <p:nvPr/>
          </p:nvSpPr>
          <p:spPr bwMode="auto">
            <a:xfrm>
              <a:off x="6762750" y="4483100"/>
              <a:ext cx="2143125" cy="2349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45" name="Rectangle 39"/>
            <p:cNvSpPr>
              <a:spLocks noChangeArrowheads="1"/>
            </p:cNvSpPr>
            <p:nvPr/>
          </p:nvSpPr>
          <p:spPr bwMode="auto">
            <a:xfrm>
              <a:off x="6762750" y="4684713"/>
              <a:ext cx="323850" cy="3333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46" name="Rectangle 40"/>
            <p:cNvSpPr>
              <a:spLocks noChangeArrowheads="1"/>
            </p:cNvSpPr>
            <p:nvPr/>
          </p:nvSpPr>
          <p:spPr bwMode="auto">
            <a:xfrm>
              <a:off x="8580438" y="4684713"/>
              <a:ext cx="323850" cy="3333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47" name="Rectangle 42"/>
            <p:cNvSpPr>
              <a:spLocks noChangeArrowheads="1"/>
            </p:cNvSpPr>
            <p:nvPr/>
          </p:nvSpPr>
          <p:spPr bwMode="auto">
            <a:xfrm>
              <a:off x="6762750" y="4716463"/>
              <a:ext cx="2143125" cy="23653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48" name="Rectangle 43"/>
            <p:cNvSpPr>
              <a:spLocks noChangeArrowheads="1"/>
            </p:cNvSpPr>
            <p:nvPr/>
          </p:nvSpPr>
          <p:spPr bwMode="auto">
            <a:xfrm>
              <a:off x="6762750" y="4918075"/>
              <a:ext cx="323850" cy="3492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49" name="Rectangle 44"/>
            <p:cNvSpPr>
              <a:spLocks noChangeArrowheads="1"/>
            </p:cNvSpPr>
            <p:nvPr/>
          </p:nvSpPr>
          <p:spPr bwMode="auto">
            <a:xfrm>
              <a:off x="8580438" y="4918075"/>
              <a:ext cx="323850" cy="3492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50" name="Rectangle 46"/>
            <p:cNvSpPr>
              <a:spLocks noChangeArrowheads="1"/>
            </p:cNvSpPr>
            <p:nvPr/>
          </p:nvSpPr>
          <p:spPr bwMode="auto">
            <a:xfrm>
              <a:off x="6762750" y="4953000"/>
              <a:ext cx="2143125" cy="23653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51" name="Rectangle 47"/>
            <p:cNvSpPr>
              <a:spLocks noChangeArrowheads="1"/>
            </p:cNvSpPr>
            <p:nvPr/>
          </p:nvSpPr>
          <p:spPr bwMode="auto">
            <a:xfrm>
              <a:off x="6762750" y="5154613"/>
              <a:ext cx="323850" cy="3492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52" name="Rectangle 48"/>
            <p:cNvSpPr>
              <a:spLocks noChangeArrowheads="1"/>
            </p:cNvSpPr>
            <p:nvPr/>
          </p:nvSpPr>
          <p:spPr bwMode="auto">
            <a:xfrm>
              <a:off x="8580438" y="5154613"/>
              <a:ext cx="323850" cy="3492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53" name="Rectangle 50"/>
            <p:cNvSpPr>
              <a:spLocks noChangeArrowheads="1"/>
            </p:cNvSpPr>
            <p:nvPr/>
          </p:nvSpPr>
          <p:spPr bwMode="auto">
            <a:xfrm>
              <a:off x="6762750" y="5189538"/>
              <a:ext cx="2143125" cy="2349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54" name="Rectangle 51"/>
            <p:cNvSpPr>
              <a:spLocks noChangeArrowheads="1"/>
            </p:cNvSpPr>
            <p:nvPr/>
          </p:nvSpPr>
          <p:spPr bwMode="auto">
            <a:xfrm>
              <a:off x="6762750" y="5391150"/>
              <a:ext cx="323850" cy="33338"/>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55" name="Rectangle 52"/>
            <p:cNvSpPr>
              <a:spLocks noChangeArrowheads="1"/>
            </p:cNvSpPr>
            <p:nvPr/>
          </p:nvSpPr>
          <p:spPr bwMode="auto">
            <a:xfrm>
              <a:off x="8580438" y="5391150"/>
              <a:ext cx="323850" cy="33338"/>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56" name="Rectangle 54"/>
            <p:cNvSpPr>
              <a:spLocks noChangeArrowheads="1"/>
            </p:cNvSpPr>
            <p:nvPr/>
          </p:nvSpPr>
          <p:spPr bwMode="auto">
            <a:xfrm>
              <a:off x="6762750" y="5424488"/>
              <a:ext cx="2143125" cy="23653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57" name="Rectangle 55"/>
            <p:cNvSpPr>
              <a:spLocks noChangeArrowheads="1"/>
            </p:cNvSpPr>
            <p:nvPr/>
          </p:nvSpPr>
          <p:spPr bwMode="auto">
            <a:xfrm>
              <a:off x="6762750" y="5626100"/>
              <a:ext cx="323850" cy="3492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58" name="Rectangle 56"/>
            <p:cNvSpPr>
              <a:spLocks noChangeArrowheads="1"/>
            </p:cNvSpPr>
            <p:nvPr/>
          </p:nvSpPr>
          <p:spPr bwMode="auto">
            <a:xfrm>
              <a:off x="8580438" y="5626100"/>
              <a:ext cx="323850" cy="3492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59" name="Rectangle 57"/>
            <p:cNvSpPr>
              <a:spLocks noChangeArrowheads="1"/>
            </p:cNvSpPr>
            <p:nvPr/>
          </p:nvSpPr>
          <p:spPr bwMode="auto">
            <a:xfrm>
              <a:off x="6762750" y="5661025"/>
              <a:ext cx="2143125" cy="73025"/>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08080">
                        <a:gamma/>
                        <a:shade val="60000"/>
                        <a:invGamma/>
                      </a:srgbClr>
                    </a:outerShdw>
                  </a:effectLst>
                </a14:hiddenEffects>
              </a:ext>
            </a:extLst>
          </p:spPr>
          <p:txBody>
            <a:bodyPr wrap="none" lIns="90000" tIns="46800" rIns="90000" bIns="46800" anchor="ctr"/>
            <a:lstStyle/>
            <a:p>
              <a:endParaRPr lang="de-DE"/>
            </a:p>
          </p:txBody>
        </p:sp>
        <p:sp>
          <p:nvSpPr>
            <p:cNvPr id="60" name="Rectangle 20"/>
            <p:cNvSpPr>
              <a:spLocks noChangeArrowheads="1"/>
            </p:cNvSpPr>
            <p:nvPr/>
          </p:nvSpPr>
          <p:spPr bwMode="auto">
            <a:xfrm>
              <a:off x="6567488" y="4994275"/>
              <a:ext cx="161925" cy="73977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61" name="Rectangle 19"/>
            <p:cNvSpPr>
              <a:spLocks noChangeArrowheads="1"/>
            </p:cNvSpPr>
            <p:nvPr/>
          </p:nvSpPr>
          <p:spPr bwMode="auto">
            <a:xfrm>
              <a:off x="6567488" y="4219575"/>
              <a:ext cx="161925" cy="73977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62" name="Rectangle 58"/>
            <p:cNvSpPr>
              <a:spLocks noChangeArrowheads="1"/>
            </p:cNvSpPr>
            <p:nvPr/>
          </p:nvSpPr>
          <p:spPr bwMode="auto">
            <a:xfrm>
              <a:off x="6567488" y="4522788"/>
              <a:ext cx="161925" cy="133350"/>
            </a:xfrm>
            <a:prstGeom prst="rect">
              <a:avLst/>
            </a:prstGeom>
            <a:solidFill>
              <a:srgbClr val="DEDEDE"/>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63" name="Rectangle 59"/>
            <p:cNvSpPr>
              <a:spLocks noChangeArrowheads="1"/>
            </p:cNvSpPr>
            <p:nvPr/>
          </p:nvSpPr>
          <p:spPr bwMode="auto">
            <a:xfrm>
              <a:off x="6567488" y="5295900"/>
              <a:ext cx="161925" cy="133350"/>
            </a:xfrm>
            <a:prstGeom prst="rect">
              <a:avLst/>
            </a:prstGeom>
            <a:solidFill>
              <a:srgbClr val="DEDEDE"/>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64" name="Oval 15"/>
            <p:cNvSpPr>
              <a:spLocks noChangeArrowheads="1"/>
            </p:cNvSpPr>
            <p:nvPr/>
          </p:nvSpPr>
          <p:spPr bwMode="auto">
            <a:xfrm rot="16200000">
              <a:off x="6480176" y="4371975"/>
              <a:ext cx="334962" cy="96837"/>
            </a:xfrm>
            <a:prstGeom prst="ellipse">
              <a:avLst/>
            </a:prstGeom>
            <a:solidFill>
              <a:srgbClr val="DEDEDE"/>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65" name="Oval 16"/>
            <p:cNvSpPr>
              <a:spLocks noChangeArrowheads="1"/>
            </p:cNvSpPr>
            <p:nvPr/>
          </p:nvSpPr>
          <p:spPr bwMode="auto">
            <a:xfrm rot="16200000">
              <a:off x="6479382" y="4709319"/>
              <a:ext cx="336550" cy="96837"/>
            </a:xfrm>
            <a:prstGeom prst="ellipse">
              <a:avLst/>
            </a:prstGeom>
            <a:solidFill>
              <a:srgbClr val="DEDEDE"/>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66" name="Oval 17"/>
            <p:cNvSpPr>
              <a:spLocks noChangeArrowheads="1"/>
            </p:cNvSpPr>
            <p:nvPr/>
          </p:nvSpPr>
          <p:spPr bwMode="auto">
            <a:xfrm rot="16200000">
              <a:off x="6480175" y="5148263"/>
              <a:ext cx="334963" cy="96837"/>
            </a:xfrm>
            <a:prstGeom prst="ellipse">
              <a:avLst/>
            </a:prstGeom>
            <a:solidFill>
              <a:srgbClr val="DEDEDE"/>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67" name="Oval 18"/>
            <p:cNvSpPr>
              <a:spLocks noChangeArrowheads="1"/>
            </p:cNvSpPr>
            <p:nvPr/>
          </p:nvSpPr>
          <p:spPr bwMode="auto">
            <a:xfrm rot="16200000">
              <a:off x="6480176" y="5483225"/>
              <a:ext cx="334962" cy="96837"/>
            </a:xfrm>
            <a:prstGeom prst="ellipse">
              <a:avLst/>
            </a:prstGeom>
            <a:solidFill>
              <a:srgbClr val="DEDEDE"/>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68" name="Rectangle 62"/>
            <p:cNvSpPr>
              <a:spLocks noChangeArrowheads="1"/>
            </p:cNvSpPr>
            <p:nvPr/>
          </p:nvSpPr>
          <p:spPr bwMode="auto">
            <a:xfrm>
              <a:off x="8970963" y="4994275"/>
              <a:ext cx="161925" cy="73977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69" name="Rectangle 63"/>
            <p:cNvSpPr>
              <a:spLocks noChangeArrowheads="1"/>
            </p:cNvSpPr>
            <p:nvPr/>
          </p:nvSpPr>
          <p:spPr bwMode="auto">
            <a:xfrm>
              <a:off x="8970963" y="4219575"/>
              <a:ext cx="161925" cy="739775"/>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70" name="Rectangle 65"/>
            <p:cNvSpPr>
              <a:spLocks noChangeArrowheads="1"/>
            </p:cNvSpPr>
            <p:nvPr/>
          </p:nvSpPr>
          <p:spPr bwMode="auto">
            <a:xfrm>
              <a:off x="8970963" y="4522788"/>
              <a:ext cx="161925" cy="133350"/>
            </a:xfrm>
            <a:prstGeom prst="rect">
              <a:avLst/>
            </a:prstGeom>
            <a:solidFill>
              <a:srgbClr val="DEDEDE"/>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71" name="Rectangle 66"/>
            <p:cNvSpPr>
              <a:spLocks noChangeArrowheads="1"/>
            </p:cNvSpPr>
            <p:nvPr/>
          </p:nvSpPr>
          <p:spPr bwMode="auto">
            <a:xfrm>
              <a:off x="8970963" y="5295900"/>
              <a:ext cx="161925" cy="133350"/>
            </a:xfrm>
            <a:prstGeom prst="rect">
              <a:avLst/>
            </a:prstGeom>
            <a:solidFill>
              <a:srgbClr val="DEDEDE"/>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72" name="Oval 67"/>
            <p:cNvSpPr>
              <a:spLocks noChangeArrowheads="1"/>
            </p:cNvSpPr>
            <p:nvPr/>
          </p:nvSpPr>
          <p:spPr bwMode="auto">
            <a:xfrm rot="16200000">
              <a:off x="8883651" y="4371975"/>
              <a:ext cx="334962" cy="96837"/>
            </a:xfrm>
            <a:prstGeom prst="ellipse">
              <a:avLst/>
            </a:prstGeom>
            <a:solidFill>
              <a:srgbClr val="DEDEDE"/>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73" name="Oval 68"/>
            <p:cNvSpPr>
              <a:spLocks noChangeArrowheads="1"/>
            </p:cNvSpPr>
            <p:nvPr/>
          </p:nvSpPr>
          <p:spPr bwMode="auto">
            <a:xfrm rot="16200000">
              <a:off x="8882857" y="4709319"/>
              <a:ext cx="336550" cy="96837"/>
            </a:xfrm>
            <a:prstGeom prst="ellipse">
              <a:avLst/>
            </a:prstGeom>
            <a:solidFill>
              <a:srgbClr val="DEDEDE"/>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74" name="Oval 69"/>
            <p:cNvSpPr>
              <a:spLocks noChangeArrowheads="1"/>
            </p:cNvSpPr>
            <p:nvPr/>
          </p:nvSpPr>
          <p:spPr bwMode="auto">
            <a:xfrm rot="16200000">
              <a:off x="8883650" y="5148263"/>
              <a:ext cx="334963" cy="96837"/>
            </a:xfrm>
            <a:prstGeom prst="ellipse">
              <a:avLst/>
            </a:prstGeom>
            <a:solidFill>
              <a:srgbClr val="DEDEDE"/>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75" name="Oval 70"/>
            <p:cNvSpPr>
              <a:spLocks noChangeArrowheads="1"/>
            </p:cNvSpPr>
            <p:nvPr/>
          </p:nvSpPr>
          <p:spPr bwMode="auto">
            <a:xfrm rot="16200000">
              <a:off x="8883651" y="5483225"/>
              <a:ext cx="334962" cy="96837"/>
            </a:xfrm>
            <a:prstGeom prst="ellipse">
              <a:avLst/>
            </a:prstGeom>
            <a:solidFill>
              <a:srgbClr val="DEDEDE"/>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76" name="AutoShape 71"/>
            <p:cNvSpPr>
              <a:spLocks noChangeArrowheads="1"/>
            </p:cNvSpPr>
            <p:nvPr/>
          </p:nvSpPr>
          <p:spPr bwMode="auto">
            <a:xfrm flipH="1">
              <a:off x="7151688" y="5221288"/>
              <a:ext cx="1331912" cy="201612"/>
            </a:xfrm>
            <a:prstGeom prst="rightArrow">
              <a:avLst>
                <a:gd name="adj1" fmla="val 50000"/>
                <a:gd name="adj2" fmla="val 165158"/>
              </a:avLst>
            </a:prstGeom>
            <a:gradFill rotWithShape="1">
              <a:gsLst>
                <a:gs pos="0">
                  <a:srgbClr val="66CCFF"/>
                </a:gs>
                <a:gs pos="100000">
                  <a:schemeClr val="accent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77" name="AutoShape 72"/>
            <p:cNvSpPr>
              <a:spLocks noChangeArrowheads="1"/>
            </p:cNvSpPr>
            <p:nvPr/>
          </p:nvSpPr>
          <p:spPr bwMode="auto">
            <a:xfrm flipH="1">
              <a:off x="9197975" y="4454525"/>
              <a:ext cx="292100" cy="201613"/>
            </a:xfrm>
            <a:prstGeom prst="rightArrow">
              <a:avLst>
                <a:gd name="adj1" fmla="val 50000"/>
                <a:gd name="adj2" fmla="val 3622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78" name="AutoShape 74"/>
            <p:cNvSpPr>
              <a:spLocks noChangeArrowheads="1"/>
            </p:cNvSpPr>
            <p:nvPr/>
          </p:nvSpPr>
          <p:spPr bwMode="auto">
            <a:xfrm flipH="1">
              <a:off x="9197975" y="5229225"/>
              <a:ext cx="292100" cy="201613"/>
            </a:xfrm>
            <a:prstGeom prst="rightArrow">
              <a:avLst>
                <a:gd name="adj1" fmla="val 50000"/>
                <a:gd name="adj2" fmla="val 3622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79" name="AutoShape 75"/>
            <p:cNvSpPr>
              <a:spLocks noChangeArrowheads="1"/>
            </p:cNvSpPr>
            <p:nvPr/>
          </p:nvSpPr>
          <p:spPr bwMode="auto">
            <a:xfrm flipH="1">
              <a:off x="6176963" y="4454525"/>
              <a:ext cx="292100" cy="201613"/>
            </a:xfrm>
            <a:prstGeom prst="rightArrow">
              <a:avLst>
                <a:gd name="adj1" fmla="val 50000"/>
                <a:gd name="adj2" fmla="val 3622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80" name="AutoShape 76"/>
            <p:cNvSpPr>
              <a:spLocks noChangeArrowheads="1"/>
            </p:cNvSpPr>
            <p:nvPr/>
          </p:nvSpPr>
          <p:spPr bwMode="auto">
            <a:xfrm flipH="1">
              <a:off x="6176963" y="5229225"/>
              <a:ext cx="292100" cy="201613"/>
            </a:xfrm>
            <a:prstGeom prst="rightArrow">
              <a:avLst>
                <a:gd name="adj1" fmla="val 50000"/>
                <a:gd name="adj2" fmla="val 3622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sp>
          <p:nvSpPr>
            <p:cNvPr id="81" name="Rectangle 79"/>
            <p:cNvSpPr>
              <a:spLocks noChangeArrowheads="1"/>
            </p:cNvSpPr>
            <p:nvPr/>
          </p:nvSpPr>
          <p:spPr bwMode="auto">
            <a:xfrm>
              <a:off x="6753225" y="4184650"/>
              <a:ext cx="2143125" cy="73025"/>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08080">
                        <a:gamma/>
                        <a:shade val="60000"/>
                        <a:invGamma/>
                      </a:srgbClr>
                    </a:outerShdw>
                  </a:effectLst>
                </a14:hiddenEffects>
              </a:ext>
            </a:extLst>
          </p:spPr>
          <p:txBody>
            <a:bodyPr wrap="none" lIns="90000" tIns="46800" rIns="90000" bIns="46800" anchor="ctr"/>
            <a:lstStyle/>
            <a:p>
              <a:endParaRPr lang="de-DE"/>
            </a:p>
          </p:txBody>
        </p:sp>
        <p:sp>
          <p:nvSpPr>
            <p:cNvPr id="82" name="AutoShape 80"/>
            <p:cNvSpPr>
              <a:spLocks noChangeArrowheads="1"/>
            </p:cNvSpPr>
            <p:nvPr/>
          </p:nvSpPr>
          <p:spPr bwMode="auto">
            <a:xfrm flipH="1">
              <a:off x="7150100" y="4473575"/>
              <a:ext cx="1331913" cy="201613"/>
            </a:xfrm>
            <a:prstGeom prst="rightArrow">
              <a:avLst>
                <a:gd name="adj1" fmla="val 50000"/>
                <a:gd name="adj2" fmla="val 165157"/>
              </a:avLst>
            </a:prstGeom>
            <a:gradFill rotWithShape="1">
              <a:gsLst>
                <a:gs pos="0">
                  <a:srgbClr val="66CCFF"/>
                </a:gs>
                <a:gs pos="100000">
                  <a:schemeClr val="accent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lIns="90000" tIns="46800" rIns="90000" bIns="46800" anchor="ctr"/>
            <a:lstStyle/>
            <a:p>
              <a:endParaRPr lang="de-DE"/>
            </a:p>
          </p:txBody>
        </p:sp>
      </p:grpSp>
      <p:sp>
        <p:nvSpPr>
          <p:cNvPr id="83" name="Content Placeholder 2"/>
          <p:cNvSpPr txBox="1">
            <a:spLocks/>
          </p:cNvSpPr>
          <p:nvPr/>
        </p:nvSpPr>
        <p:spPr bwMode="auto">
          <a:xfrm>
            <a:off x="3048341" y="2929731"/>
            <a:ext cx="1729976"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eaLnBrk="1" hangingPunct="1"/>
            <a:r>
              <a:rPr lang="en-US" sz="1600" b="1" dirty="0"/>
              <a:t>Pull configuration,</a:t>
            </a:r>
          </a:p>
          <a:p>
            <a:pPr eaLnBrk="1" hangingPunct="1"/>
            <a:r>
              <a:rPr lang="en-US" sz="1600" b="1" dirty="0"/>
              <a:t>Front-to-rear</a:t>
            </a:r>
          </a:p>
          <a:p>
            <a:pPr algn="l" eaLnBrk="1" hangingPunct="1"/>
            <a:endParaRPr lang="en-US" sz="2000" b="1" dirty="0">
              <a:solidFill>
                <a:srgbClr val="5F5F5F"/>
              </a:solidFill>
              <a:sym typeface="Arial" charset="0"/>
            </a:endParaRPr>
          </a:p>
        </p:txBody>
      </p:sp>
      <p:sp>
        <p:nvSpPr>
          <p:cNvPr id="84" name="Content Placeholder 2"/>
          <p:cNvSpPr txBox="1">
            <a:spLocks/>
          </p:cNvSpPr>
          <p:nvPr/>
        </p:nvSpPr>
        <p:spPr bwMode="auto">
          <a:xfrm>
            <a:off x="4863759" y="2945706"/>
            <a:ext cx="1729976"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eaLnBrk="1" hangingPunct="1"/>
            <a:r>
              <a:rPr lang="en-US" sz="1600" b="1" dirty="0"/>
              <a:t>Push configuration,</a:t>
            </a:r>
          </a:p>
          <a:p>
            <a:pPr eaLnBrk="1" hangingPunct="1"/>
            <a:r>
              <a:rPr lang="en-US" sz="1600" b="1" dirty="0"/>
              <a:t>Front-to-rear</a:t>
            </a:r>
          </a:p>
          <a:p>
            <a:pPr algn="l" eaLnBrk="1" hangingPunct="1"/>
            <a:endParaRPr lang="en-US" sz="2000" b="1" dirty="0">
              <a:solidFill>
                <a:srgbClr val="5F5F5F"/>
              </a:solidFill>
              <a:sym typeface="Arial" charset="0"/>
            </a:endParaRPr>
          </a:p>
        </p:txBody>
      </p:sp>
      <p:sp>
        <p:nvSpPr>
          <p:cNvPr id="85" name="Content Placeholder 2"/>
          <p:cNvSpPr txBox="1">
            <a:spLocks/>
          </p:cNvSpPr>
          <p:nvPr/>
        </p:nvSpPr>
        <p:spPr bwMode="auto">
          <a:xfrm>
            <a:off x="6677181" y="2959457"/>
            <a:ext cx="2078025"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eaLnBrk="1" hangingPunct="1"/>
            <a:r>
              <a:rPr lang="en-US" sz="1600" b="1" dirty="0"/>
              <a:t>Push-Pull  configuration</a:t>
            </a:r>
          </a:p>
          <a:p>
            <a:pPr eaLnBrk="1" hangingPunct="1"/>
            <a:r>
              <a:rPr lang="en-US" sz="1600" b="1" dirty="0"/>
              <a:t>Front to rear</a:t>
            </a:r>
          </a:p>
          <a:p>
            <a:pPr algn="l" eaLnBrk="1" hangingPunct="1"/>
            <a:endParaRPr lang="en-US" sz="2000" b="1" dirty="0">
              <a:solidFill>
                <a:srgbClr val="5F5F5F"/>
              </a:solidFill>
              <a:sym typeface="Arial" charset="0"/>
            </a:endParaRPr>
          </a:p>
        </p:txBody>
      </p:sp>
      <p:sp>
        <p:nvSpPr>
          <p:cNvPr id="86" name="Content Placeholder 1"/>
          <p:cNvSpPr txBox="1">
            <a:spLocks/>
          </p:cNvSpPr>
          <p:nvPr/>
        </p:nvSpPr>
        <p:spPr bwMode="auto">
          <a:xfrm>
            <a:off x="391356" y="1554988"/>
            <a:ext cx="2629486" cy="369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None/>
            </a:pPr>
            <a:r>
              <a:rPr lang="en-US" sz="1600" dirty="0">
                <a:solidFill>
                  <a:srgbClr val="5F5F5F"/>
                </a:solidFill>
              </a:rPr>
              <a:t>The cooling concept depends on the installation situation of the chassis:</a:t>
            </a:r>
          </a:p>
          <a:p>
            <a:r>
              <a:rPr lang="en-US" sz="1600" dirty="0">
                <a:solidFill>
                  <a:srgbClr val="5F5F5F"/>
                </a:solidFill>
              </a:rPr>
              <a:t>Front-to-rear air flow</a:t>
            </a:r>
          </a:p>
          <a:p>
            <a:r>
              <a:rPr lang="en-US" sz="1600" dirty="0">
                <a:solidFill>
                  <a:srgbClr val="5F5F5F"/>
                </a:solidFill>
              </a:rPr>
              <a:t>Side-to-side air flow</a:t>
            </a:r>
          </a:p>
          <a:p>
            <a:r>
              <a:rPr lang="en-US" sz="1600" dirty="0">
                <a:solidFill>
                  <a:srgbClr val="5F5F5F"/>
                </a:solidFill>
              </a:rPr>
              <a:t>Bottom-to-top air flow</a:t>
            </a:r>
          </a:p>
          <a:p>
            <a:r>
              <a:rPr lang="en-US" sz="1600" dirty="0">
                <a:solidFill>
                  <a:srgbClr val="5F5F5F"/>
                </a:solidFill>
              </a:rPr>
              <a:t>Front-to-side air flow</a:t>
            </a:r>
          </a:p>
          <a:p>
            <a:endParaRPr lang="en-US" sz="1600" dirty="0">
              <a:solidFill>
                <a:srgbClr val="5F5F5F"/>
              </a:solidFill>
            </a:endParaRPr>
          </a:p>
          <a:p>
            <a:endParaRPr lang="en-US" sz="1600" dirty="0">
              <a:solidFill>
                <a:srgbClr val="5F5F5F"/>
              </a:solidFill>
            </a:endParaRPr>
          </a:p>
          <a:p>
            <a:pPr marL="0" indent="0">
              <a:buNone/>
            </a:pPr>
            <a:r>
              <a:rPr lang="en-US" sz="1600" dirty="0">
                <a:solidFill>
                  <a:srgbClr val="5F5F5F"/>
                </a:solidFill>
              </a:rPr>
              <a:t>Fan configuration:</a:t>
            </a:r>
          </a:p>
          <a:p>
            <a:r>
              <a:rPr lang="en-US" sz="1600" dirty="0">
                <a:solidFill>
                  <a:srgbClr val="5F5F5F"/>
                </a:solidFill>
              </a:rPr>
              <a:t>Push</a:t>
            </a:r>
          </a:p>
          <a:p>
            <a:r>
              <a:rPr lang="en-US" sz="1600" dirty="0">
                <a:solidFill>
                  <a:srgbClr val="5F5F5F"/>
                </a:solidFill>
              </a:rPr>
              <a:t>Pull</a:t>
            </a:r>
          </a:p>
          <a:p>
            <a:r>
              <a:rPr lang="en-US" sz="1600" dirty="0">
                <a:solidFill>
                  <a:srgbClr val="5F5F5F"/>
                </a:solidFill>
              </a:rPr>
              <a:t>Push-pull</a:t>
            </a:r>
          </a:p>
          <a:p>
            <a:endParaRPr lang="en-US" dirty="0"/>
          </a:p>
          <a:p>
            <a:endParaRPr lang="en-US" dirty="0"/>
          </a:p>
        </p:txBody>
      </p:sp>
      <p:sp>
        <p:nvSpPr>
          <p:cNvPr id="87" name="Content Placeholder 2"/>
          <p:cNvSpPr txBox="1">
            <a:spLocks/>
          </p:cNvSpPr>
          <p:nvPr/>
        </p:nvSpPr>
        <p:spPr bwMode="auto">
          <a:xfrm>
            <a:off x="4096506" y="5039338"/>
            <a:ext cx="2078025"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eaLnBrk="1" hangingPunct="1"/>
            <a:r>
              <a:rPr lang="en-US" sz="1600" b="1" dirty="0"/>
              <a:t>Push-Pull  configuration</a:t>
            </a:r>
          </a:p>
          <a:p>
            <a:pPr eaLnBrk="1" hangingPunct="1"/>
            <a:r>
              <a:rPr lang="en-US" sz="1600" b="1" dirty="0"/>
              <a:t>Side-to-side</a:t>
            </a:r>
          </a:p>
          <a:p>
            <a:pPr algn="l" eaLnBrk="1" hangingPunct="1"/>
            <a:endParaRPr lang="en-US" sz="2000" b="1" dirty="0">
              <a:solidFill>
                <a:srgbClr val="5F5F5F"/>
              </a:solidFill>
              <a:sym typeface="Arial" charset="0"/>
            </a:endParaRPr>
          </a:p>
        </p:txBody>
      </p:sp>
      <p:sp>
        <p:nvSpPr>
          <p:cNvPr id="88" name="Content Placeholder 2"/>
          <p:cNvSpPr txBox="1">
            <a:spLocks/>
          </p:cNvSpPr>
          <p:nvPr/>
        </p:nvSpPr>
        <p:spPr bwMode="auto">
          <a:xfrm>
            <a:off x="6814682" y="5173916"/>
            <a:ext cx="1729976"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eaLnBrk="1" hangingPunct="1"/>
            <a:r>
              <a:rPr lang="en-US" sz="1600" b="1" dirty="0"/>
              <a:t>Pull configuration,</a:t>
            </a:r>
          </a:p>
          <a:p>
            <a:pPr eaLnBrk="1" hangingPunct="1"/>
            <a:r>
              <a:rPr lang="en-US" sz="1600" b="1" dirty="0"/>
              <a:t>bottom-to-top</a:t>
            </a:r>
          </a:p>
          <a:p>
            <a:pPr algn="l" eaLnBrk="1" hangingPunct="1"/>
            <a:endParaRPr lang="en-US" sz="2000" b="1" dirty="0">
              <a:solidFill>
                <a:srgbClr val="5F5F5F"/>
              </a:solidFill>
              <a:sym typeface="Arial" charset="0"/>
            </a:endParaRPr>
          </a:p>
        </p:txBody>
      </p:sp>
      <p:sp>
        <p:nvSpPr>
          <p:cNvPr id="89"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90" name="Textplatzhalter 2">
            <a:extLst>
              <a:ext uri="{FF2B5EF4-FFF2-40B4-BE49-F238E27FC236}">
                <a16:creationId xmlns:a16="http://schemas.microsoft.com/office/drawing/2014/main" id="{3077C7D0-6CBB-4852-8EDE-B37E07767615}"/>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422385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700" y="1836818"/>
            <a:ext cx="2819400" cy="406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2" descr="P119036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2142173"/>
            <a:ext cx="2434084" cy="182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3" descr="P119036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7800" y="4071303"/>
            <a:ext cx="2434084" cy="181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 Box 17"/>
          <p:cNvSpPr txBox="1">
            <a:spLocks noChangeArrowheads="1"/>
          </p:cNvSpPr>
          <p:nvPr/>
        </p:nvSpPr>
        <p:spPr bwMode="auto">
          <a:xfrm>
            <a:off x="172720" y="1203960"/>
            <a:ext cx="38100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algn="l">
              <a:buFont typeface="Arial" pitchFamily="34" charset="0"/>
              <a:buChar char="•"/>
              <a:defRPr/>
            </a:pPr>
            <a:r>
              <a:rPr lang="en-US" sz="1600" dirty="0">
                <a:solidFill>
                  <a:srgbClr val="5F5F5F"/>
                </a:solidFill>
                <a:sym typeface="Arial" charset="0"/>
              </a:rPr>
              <a:t>Bulk air flow measurements in wind tunnel:</a:t>
            </a:r>
          </a:p>
          <a:p>
            <a:pPr>
              <a:buFont typeface="Wingdings" pitchFamily="2" charset="2"/>
              <a:buChar char="§"/>
              <a:defRPr/>
            </a:pPr>
            <a:endParaRPr lang="de-DE" b="1" dirty="0">
              <a:solidFill>
                <a:srgbClr val="5F5F5F"/>
              </a:solidFill>
              <a:sym typeface="Arial" charset="0"/>
            </a:endParaRPr>
          </a:p>
        </p:txBody>
      </p:sp>
      <p:sp>
        <p:nvSpPr>
          <p:cNvPr id="93" name="Text Box 17"/>
          <p:cNvSpPr txBox="1">
            <a:spLocks noChangeArrowheads="1"/>
          </p:cNvSpPr>
          <p:nvPr/>
        </p:nvSpPr>
        <p:spPr bwMode="auto">
          <a:xfrm>
            <a:off x="4573270" y="1203960"/>
            <a:ext cx="432308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l">
              <a:buFont typeface="Arial" pitchFamily="34" charset="0"/>
              <a:buChar char="•"/>
              <a:defRPr/>
            </a:pPr>
            <a:r>
              <a:rPr lang="en-US" sz="1600" dirty="0">
                <a:solidFill>
                  <a:srgbClr val="5F5F5F"/>
                </a:solidFill>
                <a:sym typeface="Arial" charset="0"/>
              </a:rPr>
              <a:t>Per slot air flow measured with air flow measurement boards and Flow Impedance Boards (similar to </a:t>
            </a:r>
            <a:r>
              <a:rPr lang="en-US" sz="1600" dirty="0" err="1">
                <a:solidFill>
                  <a:srgbClr val="5F5F5F"/>
                </a:solidFill>
                <a:sym typeface="Arial" charset="0"/>
              </a:rPr>
              <a:t>cp</a:t>
            </a:r>
            <a:r>
              <a:rPr lang="en-US" sz="1600" dirty="0">
                <a:solidFill>
                  <a:srgbClr val="5F5F5F"/>
                </a:solidFill>
                <a:sym typeface="Arial" charset="0"/>
              </a:rPr>
              <a:t>-ta in ATCA)</a:t>
            </a:r>
          </a:p>
          <a:p>
            <a:pPr>
              <a:buFont typeface="Wingdings" pitchFamily="2" charset="2"/>
              <a:buChar char="§"/>
              <a:defRPr/>
            </a:pPr>
            <a:endParaRPr lang="de-DE" b="1" dirty="0">
              <a:solidFill>
                <a:srgbClr val="5F5F5F"/>
              </a:solidFill>
              <a:sym typeface="Arial" charset="0"/>
            </a:endParaRPr>
          </a:p>
        </p:txBody>
      </p:sp>
      <p:sp>
        <p:nvSpPr>
          <p:cNvPr id="9"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8" name="Textplatzhalter 2">
            <a:extLst>
              <a:ext uri="{FF2B5EF4-FFF2-40B4-BE49-F238E27FC236}">
                <a16:creationId xmlns:a16="http://schemas.microsoft.com/office/drawing/2014/main" id="{CE484688-D9E1-4E6B-8780-ADBB9E1D5485}"/>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763849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350520" y="998220"/>
            <a:ext cx="51646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163513" indent="-163513" algn="l" eaLnBrk="1" hangingPunct="1">
              <a:spcBef>
                <a:spcPts val="238"/>
              </a:spcBef>
              <a:buSzPct val="90000"/>
              <a:buFont typeface="Arial" charset="0"/>
              <a:buChar char="•"/>
            </a:pPr>
            <a:r>
              <a:rPr lang="en-US" sz="1600" dirty="0">
                <a:solidFill>
                  <a:srgbClr val="5F5F5F"/>
                </a:solidFill>
                <a:latin typeface="+mn-lt"/>
                <a:ea typeface="+mn-ea"/>
                <a:cs typeface="+mn-cs"/>
                <a:sym typeface="Arial" charset="0"/>
              </a:rPr>
              <a:t>Test results:</a:t>
            </a:r>
            <a:br>
              <a:rPr lang="en-US" sz="1600" dirty="0">
                <a:solidFill>
                  <a:srgbClr val="5F5F5F"/>
                </a:solidFill>
                <a:latin typeface="+mn-lt"/>
                <a:ea typeface="+mn-ea"/>
                <a:cs typeface="+mn-cs"/>
                <a:sym typeface="Arial" charset="0"/>
              </a:rPr>
            </a:br>
            <a:r>
              <a:rPr lang="en-US" sz="1600" dirty="0">
                <a:solidFill>
                  <a:srgbClr val="5F5F5F"/>
                </a:solidFill>
                <a:latin typeface="+mn-lt"/>
                <a:ea typeface="+mn-ea"/>
                <a:cs typeface="+mn-cs"/>
                <a:sym typeface="Arial" charset="0"/>
              </a:rPr>
              <a:t>Bulk air flow measured in wind tunnel = 635 m3/h</a:t>
            </a:r>
            <a:br>
              <a:rPr lang="en-US" sz="1600" dirty="0">
                <a:solidFill>
                  <a:srgbClr val="5F5F5F"/>
                </a:solidFill>
                <a:latin typeface="+mn-lt"/>
                <a:ea typeface="+mn-ea"/>
                <a:cs typeface="+mn-cs"/>
                <a:sym typeface="Arial" charset="0"/>
              </a:rPr>
            </a:br>
            <a:r>
              <a:rPr lang="en-US" sz="1600" dirty="0">
                <a:solidFill>
                  <a:srgbClr val="5F5F5F"/>
                </a:solidFill>
                <a:latin typeface="+mn-lt"/>
                <a:ea typeface="+mn-ea"/>
                <a:cs typeface="+mn-cs"/>
                <a:sym typeface="Arial" charset="0"/>
              </a:rPr>
              <a:t>Sum of per slot air flow (front and rear) = 644 m3/h</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308" y="2591440"/>
            <a:ext cx="4390072" cy="2064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17"/>
          <p:cNvSpPr txBox="1">
            <a:spLocks noChangeArrowheads="1"/>
          </p:cNvSpPr>
          <p:nvPr/>
        </p:nvSpPr>
        <p:spPr bwMode="auto">
          <a:xfrm>
            <a:off x="280034" y="5076508"/>
            <a:ext cx="715708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63513" indent="-163513" algn="l">
              <a:spcBef>
                <a:spcPts val="238"/>
              </a:spcBef>
              <a:buSzPct val="90000"/>
              <a:buFont typeface="Arial" charset="0"/>
              <a:buChar char="•"/>
              <a:defRPr/>
            </a:pPr>
            <a:r>
              <a:rPr lang="de-DE" sz="1600" dirty="0">
                <a:solidFill>
                  <a:srgbClr val="5F5F5F"/>
                </a:solidFill>
                <a:latin typeface="+mn-lt"/>
                <a:ea typeface="+mn-ea"/>
                <a:sym typeface="Arial" charset="0"/>
              </a:rPr>
              <a:t>C</a:t>
            </a:r>
            <a:r>
              <a:rPr lang="en-US" sz="1600" dirty="0" err="1">
                <a:solidFill>
                  <a:srgbClr val="5F5F5F"/>
                </a:solidFill>
                <a:latin typeface="+mn-lt"/>
                <a:ea typeface="+mn-ea"/>
                <a:sym typeface="Arial" charset="0"/>
              </a:rPr>
              <a:t>ooling</a:t>
            </a:r>
            <a:r>
              <a:rPr lang="de-DE" sz="1600" dirty="0">
                <a:solidFill>
                  <a:srgbClr val="5F5F5F"/>
                </a:solidFill>
                <a:latin typeface="+mn-lt"/>
                <a:ea typeface="+mn-ea"/>
                <a:sym typeface="Arial" charset="0"/>
              </a:rPr>
              <a:t> </a:t>
            </a:r>
            <a:r>
              <a:rPr lang="en-US" sz="1600" dirty="0">
                <a:solidFill>
                  <a:srgbClr val="5F5F5F"/>
                </a:solidFill>
                <a:latin typeface="+mn-lt"/>
                <a:ea typeface="+mn-ea"/>
                <a:sym typeface="Arial" charset="0"/>
              </a:rPr>
              <a:t>capability</a:t>
            </a:r>
            <a:r>
              <a:rPr lang="de-DE" sz="1600" dirty="0">
                <a:solidFill>
                  <a:srgbClr val="5F5F5F"/>
                </a:solidFill>
                <a:latin typeface="+mn-lt"/>
                <a:ea typeface="+mn-ea"/>
                <a:sym typeface="Arial" charset="0"/>
              </a:rPr>
              <a:t> </a:t>
            </a:r>
            <a:r>
              <a:rPr lang="de-DE" sz="1600" dirty="0" err="1">
                <a:solidFill>
                  <a:srgbClr val="5F5F5F"/>
                </a:solidFill>
                <a:latin typeface="+mn-lt"/>
                <a:ea typeface="+mn-ea"/>
                <a:sym typeface="Arial" charset="0"/>
              </a:rPr>
              <a:t>approximation</a:t>
            </a:r>
            <a:r>
              <a:rPr lang="de-DE" sz="1600" dirty="0">
                <a:solidFill>
                  <a:srgbClr val="5F5F5F"/>
                </a:solidFill>
                <a:latin typeface="+mn-lt"/>
                <a:ea typeface="+mn-ea"/>
                <a:sym typeface="Arial" charset="0"/>
              </a:rPr>
              <a:t>: Power = Air Flow * </a:t>
            </a:r>
            <a:r>
              <a:rPr lang="el-GR" sz="1600" dirty="0">
                <a:solidFill>
                  <a:srgbClr val="5F5F5F"/>
                </a:solidFill>
                <a:latin typeface="+mn-lt"/>
                <a:ea typeface="+mn-ea"/>
                <a:sym typeface="Arial" charset="0"/>
              </a:rPr>
              <a:t>Δ</a:t>
            </a:r>
            <a:r>
              <a:rPr lang="de-DE" sz="1600" dirty="0">
                <a:solidFill>
                  <a:srgbClr val="5F5F5F"/>
                </a:solidFill>
                <a:latin typeface="+mn-lt"/>
                <a:ea typeface="+mn-ea"/>
                <a:sym typeface="Arial" charset="0"/>
              </a:rPr>
              <a:t>T / 3.3</a:t>
            </a:r>
            <a:br>
              <a:rPr lang="de-DE" sz="1600" dirty="0">
                <a:solidFill>
                  <a:srgbClr val="5F5F5F"/>
                </a:solidFill>
                <a:latin typeface="+mn-lt"/>
                <a:ea typeface="+mn-ea"/>
                <a:sym typeface="Arial" charset="0"/>
              </a:rPr>
            </a:br>
            <a:r>
              <a:rPr lang="de-DE" sz="1600" dirty="0">
                <a:solidFill>
                  <a:srgbClr val="5F5F5F"/>
                </a:solidFill>
                <a:latin typeface="+mn-lt"/>
                <a:ea typeface="+mn-ea"/>
                <a:sym typeface="Arial" charset="0"/>
              </a:rPr>
              <a:t>AMC </a:t>
            </a:r>
            <a:r>
              <a:rPr lang="de-DE" sz="1600" dirty="0" err="1">
                <a:solidFill>
                  <a:srgbClr val="5F5F5F"/>
                </a:solidFill>
                <a:latin typeface="+mn-lt"/>
                <a:ea typeface="+mn-ea"/>
                <a:sym typeface="Arial" charset="0"/>
              </a:rPr>
              <a:t>slot</a:t>
            </a:r>
            <a:r>
              <a:rPr lang="de-DE" sz="1600" dirty="0">
                <a:solidFill>
                  <a:srgbClr val="5F5F5F"/>
                </a:solidFill>
                <a:latin typeface="+mn-lt"/>
                <a:ea typeface="+mn-ea"/>
                <a:sym typeface="Arial" charset="0"/>
              </a:rPr>
              <a:t> 1: 24.3 m</a:t>
            </a:r>
            <a:r>
              <a:rPr lang="en-US" sz="1600" baseline="30000" dirty="0">
                <a:solidFill>
                  <a:srgbClr val="5F5F5F"/>
                </a:solidFill>
                <a:latin typeface="+mn-lt"/>
                <a:ea typeface="+mn-ea"/>
                <a:sym typeface="Arial" charset="0"/>
              </a:rPr>
              <a:t>3</a:t>
            </a:r>
            <a:r>
              <a:rPr lang="de-DE" sz="1600" dirty="0">
                <a:solidFill>
                  <a:srgbClr val="5F5F5F"/>
                </a:solidFill>
                <a:latin typeface="+mn-lt"/>
                <a:ea typeface="+mn-ea"/>
                <a:sym typeface="Arial" charset="0"/>
              </a:rPr>
              <a:t>/h =&gt; </a:t>
            </a:r>
            <a:r>
              <a:rPr lang="en-US" sz="1600" dirty="0">
                <a:solidFill>
                  <a:srgbClr val="5F5F5F"/>
                </a:solidFill>
                <a:latin typeface="+mn-lt"/>
                <a:ea typeface="+mn-ea"/>
                <a:sym typeface="Arial" charset="0"/>
              </a:rPr>
              <a:t>cooling</a:t>
            </a:r>
            <a:r>
              <a:rPr lang="de-DE" sz="1600" dirty="0">
                <a:solidFill>
                  <a:srgbClr val="5F5F5F"/>
                </a:solidFill>
                <a:latin typeface="+mn-lt"/>
                <a:ea typeface="+mn-ea"/>
                <a:sym typeface="Arial" charset="0"/>
              </a:rPr>
              <a:t> </a:t>
            </a:r>
            <a:r>
              <a:rPr lang="de-DE" sz="1600" dirty="0" err="1">
                <a:solidFill>
                  <a:srgbClr val="5F5F5F"/>
                </a:solidFill>
                <a:latin typeface="+mn-lt"/>
                <a:ea typeface="+mn-ea"/>
                <a:sym typeface="Arial" charset="0"/>
              </a:rPr>
              <a:t>capability</a:t>
            </a:r>
            <a:r>
              <a:rPr lang="de-DE" sz="1600" dirty="0">
                <a:solidFill>
                  <a:srgbClr val="5F5F5F"/>
                </a:solidFill>
                <a:latin typeface="+mn-lt"/>
                <a:ea typeface="+mn-ea"/>
                <a:sym typeface="Arial" charset="0"/>
              </a:rPr>
              <a:t> (</a:t>
            </a:r>
            <a:r>
              <a:rPr lang="de-DE" sz="1600" dirty="0" err="1">
                <a:solidFill>
                  <a:srgbClr val="5F5F5F"/>
                </a:solidFill>
                <a:latin typeface="+mn-lt"/>
                <a:ea typeface="+mn-ea"/>
                <a:sym typeface="Arial" charset="0"/>
              </a:rPr>
              <a:t>at</a:t>
            </a:r>
            <a:r>
              <a:rPr lang="de-DE" sz="1600" dirty="0">
                <a:solidFill>
                  <a:srgbClr val="5F5F5F"/>
                </a:solidFill>
                <a:latin typeface="+mn-lt"/>
                <a:ea typeface="+mn-ea"/>
                <a:sym typeface="Arial" charset="0"/>
              </a:rPr>
              <a:t> </a:t>
            </a:r>
            <a:r>
              <a:rPr lang="el-GR" sz="1600" dirty="0">
                <a:solidFill>
                  <a:srgbClr val="5F5F5F"/>
                </a:solidFill>
                <a:latin typeface="+mn-lt"/>
                <a:ea typeface="+mn-ea"/>
                <a:sym typeface="Arial" charset="0"/>
              </a:rPr>
              <a:t>Δ</a:t>
            </a:r>
            <a:r>
              <a:rPr lang="de-DE" sz="1600" dirty="0">
                <a:solidFill>
                  <a:srgbClr val="5F5F5F"/>
                </a:solidFill>
                <a:latin typeface="+mn-lt"/>
                <a:ea typeface="+mn-ea"/>
                <a:sym typeface="Arial" charset="0"/>
              </a:rPr>
              <a:t>T=12k) ~ 88 Watts</a:t>
            </a:r>
            <a:br>
              <a:rPr lang="de-DE" sz="1600" dirty="0">
                <a:solidFill>
                  <a:srgbClr val="5F5F5F"/>
                </a:solidFill>
                <a:latin typeface="+mn-lt"/>
                <a:ea typeface="+mn-ea"/>
                <a:sym typeface="Arial" charset="0"/>
              </a:rPr>
            </a:br>
            <a:r>
              <a:rPr lang="de-DE" sz="1600" dirty="0">
                <a:solidFill>
                  <a:srgbClr val="5F5F5F"/>
                </a:solidFill>
                <a:latin typeface="+mn-lt"/>
                <a:ea typeface="+mn-ea"/>
                <a:sym typeface="Arial" charset="0"/>
              </a:rPr>
              <a:t>RTM </a:t>
            </a:r>
            <a:r>
              <a:rPr lang="de-DE" sz="1600" dirty="0" err="1">
                <a:solidFill>
                  <a:srgbClr val="5F5F5F"/>
                </a:solidFill>
                <a:latin typeface="+mn-lt"/>
                <a:ea typeface="+mn-ea"/>
                <a:sym typeface="Arial" charset="0"/>
              </a:rPr>
              <a:t>slot</a:t>
            </a:r>
            <a:r>
              <a:rPr lang="de-DE" sz="1600" dirty="0">
                <a:solidFill>
                  <a:srgbClr val="5F5F5F"/>
                </a:solidFill>
                <a:latin typeface="+mn-lt"/>
                <a:ea typeface="+mn-ea"/>
                <a:sym typeface="Arial" charset="0"/>
              </a:rPr>
              <a:t> 7: 12.1 m</a:t>
            </a:r>
            <a:r>
              <a:rPr lang="en-US" sz="1600" baseline="30000" dirty="0">
                <a:solidFill>
                  <a:srgbClr val="5F5F5F"/>
                </a:solidFill>
                <a:latin typeface="+mn-lt"/>
                <a:ea typeface="+mn-ea"/>
                <a:sym typeface="Arial" charset="0"/>
              </a:rPr>
              <a:t>3</a:t>
            </a:r>
            <a:r>
              <a:rPr lang="de-DE" sz="1600" dirty="0">
                <a:solidFill>
                  <a:srgbClr val="5F5F5F"/>
                </a:solidFill>
                <a:latin typeface="+mn-lt"/>
                <a:ea typeface="+mn-ea"/>
                <a:sym typeface="Arial" charset="0"/>
              </a:rPr>
              <a:t>/h =&gt;  </a:t>
            </a:r>
            <a:r>
              <a:rPr lang="de-DE" sz="1600" dirty="0" err="1">
                <a:solidFill>
                  <a:srgbClr val="5F5F5F"/>
                </a:solidFill>
                <a:latin typeface="+mn-lt"/>
                <a:ea typeface="+mn-ea"/>
                <a:sym typeface="Arial" charset="0"/>
              </a:rPr>
              <a:t>cooling</a:t>
            </a:r>
            <a:r>
              <a:rPr lang="de-DE" sz="1600" dirty="0">
                <a:solidFill>
                  <a:srgbClr val="5F5F5F"/>
                </a:solidFill>
                <a:latin typeface="+mn-lt"/>
                <a:ea typeface="+mn-ea"/>
                <a:sym typeface="Arial" charset="0"/>
              </a:rPr>
              <a:t> </a:t>
            </a:r>
            <a:r>
              <a:rPr lang="de-DE" sz="1600" dirty="0" err="1">
                <a:solidFill>
                  <a:srgbClr val="5F5F5F"/>
                </a:solidFill>
                <a:latin typeface="+mn-lt"/>
                <a:ea typeface="+mn-ea"/>
                <a:sym typeface="Arial" charset="0"/>
              </a:rPr>
              <a:t>capability</a:t>
            </a:r>
            <a:r>
              <a:rPr lang="de-DE" sz="1600" dirty="0">
                <a:solidFill>
                  <a:srgbClr val="5F5F5F"/>
                </a:solidFill>
                <a:latin typeface="+mn-lt"/>
                <a:ea typeface="+mn-ea"/>
                <a:sym typeface="Arial" charset="0"/>
              </a:rPr>
              <a:t> (</a:t>
            </a:r>
            <a:r>
              <a:rPr lang="de-DE" sz="1600" dirty="0" err="1">
                <a:solidFill>
                  <a:srgbClr val="5F5F5F"/>
                </a:solidFill>
                <a:latin typeface="+mn-lt"/>
                <a:ea typeface="+mn-ea"/>
                <a:sym typeface="Arial" charset="0"/>
              </a:rPr>
              <a:t>at</a:t>
            </a:r>
            <a:r>
              <a:rPr lang="de-DE" sz="1600" dirty="0">
                <a:solidFill>
                  <a:srgbClr val="5F5F5F"/>
                </a:solidFill>
                <a:latin typeface="+mn-lt"/>
                <a:ea typeface="+mn-ea"/>
                <a:sym typeface="Arial" charset="0"/>
              </a:rPr>
              <a:t> </a:t>
            </a:r>
            <a:r>
              <a:rPr lang="el-GR" sz="1600" dirty="0">
                <a:solidFill>
                  <a:srgbClr val="5F5F5F"/>
                </a:solidFill>
                <a:latin typeface="+mn-lt"/>
                <a:ea typeface="+mn-ea"/>
                <a:sym typeface="Arial" charset="0"/>
              </a:rPr>
              <a:t>Δ</a:t>
            </a:r>
            <a:r>
              <a:rPr lang="de-DE" sz="1600" dirty="0">
                <a:solidFill>
                  <a:srgbClr val="5F5F5F"/>
                </a:solidFill>
                <a:latin typeface="+mn-lt"/>
                <a:ea typeface="+mn-ea"/>
                <a:sym typeface="Arial" charset="0"/>
              </a:rPr>
              <a:t>T=12k) ~ 44 Watts</a:t>
            </a:r>
          </a:p>
          <a:p>
            <a:pPr>
              <a:defRPr/>
            </a:pPr>
            <a:endParaRPr lang="de-DE" b="1" u="sng" dirty="0">
              <a:solidFill>
                <a:srgbClr val="5F5F5F"/>
              </a:solidFill>
              <a:sym typeface="Arial" charset="0"/>
            </a:endParaRPr>
          </a:p>
        </p:txBody>
      </p:sp>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2397360"/>
            <a:ext cx="4208145" cy="225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7" name="Textplatzhalter 2">
            <a:extLst>
              <a:ext uri="{FF2B5EF4-FFF2-40B4-BE49-F238E27FC236}">
                <a16:creationId xmlns:a16="http://schemas.microsoft.com/office/drawing/2014/main" id="{923A06FD-B055-48A2-A15E-93D654FA4A90}"/>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364289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84220" y="228600"/>
            <a:ext cx="2316480" cy="617220"/>
          </a:xfrm>
        </p:spPr>
        <p:txBody>
          <a:bodyPr/>
          <a:lstStyle/>
          <a:p>
            <a:r>
              <a:rPr lang="de-DE" kern="1200" cap="none" dirty="0" err="1">
                <a:solidFill>
                  <a:srgbClr val="4C4C4C"/>
                </a:solidFill>
                <a:latin typeface="Calibri" pitchFamily="34" charset="0"/>
                <a:ea typeface="ＭＳ Ｐゴシック" pitchFamily="34" charset="-128"/>
                <a:cs typeface="+mn-cs"/>
              </a:rPr>
              <a:t>Overview</a:t>
            </a:r>
            <a:endParaRPr lang="de-DE" kern="1200" cap="none" dirty="0">
              <a:solidFill>
                <a:srgbClr val="4C4C4C"/>
              </a:solidFill>
              <a:latin typeface="Calibri" pitchFamily="34" charset="0"/>
              <a:ea typeface="ＭＳ Ｐゴシック" pitchFamily="34" charset="-128"/>
              <a:cs typeface="+mn-cs"/>
            </a:endParaRPr>
          </a:p>
        </p:txBody>
      </p:sp>
      <p:sp>
        <p:nvSpPr>
          <p:cNvPr id="7" name="Content Placeholder 2"/>
          <p:cNvSpPr txBox="1">
            <a:spLocks/>
          </p:cNvSpPr>
          <p:nvPr/>
        </p:nvSpPr>
        <p:spPr bwMode="auto">
          <a:xfrm>
            <a:off x="396144" y="1249680"/>
            <a:ext cx="7412832" cy="44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lnSpc>
                <a:spcPct val="150000"/>
              </a:lnSpc>
              <a:spcBef>
                <a:spcPts val="238"/>
              </a:spcBef>
              <a:buClr>
                <a:schemeClr val="tx1"/>
              </a:buClr>
              <a:buSzPct val="90000"/>
              <a:buFont typeface="Arial" charset="0"/>
              <a:buChar char="•"/>
            </a:pPr>
            <a:r>
              <a:rPr lang="en-US" sz="1600" dirty="0"/>
              <a:t>Specification initially targeted to the Telco Industry</a:t>
            </a:r>
          </a:p>
          <a:p>
            <a:pPr algn="l" defTabSz="914400">
              <a:lnSpc>
                <a:spcPct val="150000"/>
              </a:lnSpc>
              <a:spcBef>
                <a:spcPts val="238"/>
              </a:spcBef>
              <a:buClr>
                <a:schemeClr val="tx1"/>
              </a:buClr>
              <a:buSzPct val="90000"/>
              <a:buFont typeface="Arial" charset="0"/>
              <a:buChar char="•"/>
            </a:pPr>
            <a:r>
              <a:rPr lang="en-US" sz="1600" dirty="0"/>
              <a:t>Industry, however, HA features of </a:t>
            </a:r>
            <a:r>
              <a:rPr lang="en-US" sz="1600"/>
              <a:t>interest too</a:t>
            </a:r>
            <a:endParaRPr lang="en-US" sz="1600" dirty="0"/>
          </a:p>
          <a:p>
            <a:pPr algn="l" defTabSz="914400">
              <a:lnSpc>
                <a:spcPct val="150000"/>
              </a:lnSpc>
              <a:spcBef>
                <a:spcPts val="238"/>
              </a:spcBef>
              <a:buClr>
                <a:schemeClr val="tx1"/>
              </a:buClr>
              <a:buSzPct val="90000"/>
              <a:buFont typeface="Arial" charset="0"/>
              <a:buChar char="•"/>
            </a:pPr>
            <a:r>
              <a:rPr lang="en-US" sz="1600" dirty="0"/>
              <a:t>Many other “up time” critical systems!</a:t>
            </a:r>
          </a:p>
          <a:p>
            <a:pPr algn="l" defTabSz="914400">
              <a:lnSpc>
                <a:spcPct val="150000"/>
              </a:lnSpc>
              <a:spcBef>
                <a:spcPts val="238"/>
              </a:spcBef>
              <a:buClr>
                <a:schemeClr val="tx1"/>
              </a:buClr>
              <a:buSzPct val="90000"/>
              <a:buFont typeface="Arial" charset="0"/>
              <a:buChar char="•"/>
            </a:pPr>
            <a:r>
              <a:rPr lang="en-US" sz="1600" dirty="0"/>
              <a:t>Introduced in 2002</a:t>
            </a:r>
          </a:p>
          <a:p>
            <a:pPr algn="l" defTabSz="914400">
              <a:lnSpc>
                <a:spcPct val="150000"/>
              </a:lnSpc>
              <a:spcBef>
                <a:spcPts val="238"/>
              </a:spcBef>
              <a:buClr>
                <a:schemeClr val="tx1"/>
              </a:buClr>
              <a:buSzPct val="90000"/>
              <a:buFont typeface="Arial" charset="0"/>
              <a:buChar char="•"/>
            </a:pPr>
            <a:r>
              <a:rPr lang="en-US" sz="1600" dirty="0"/>
              <a:t>System throughput to 2 Tb/s (full mesh)!</a:t>
            </a:r>
          </a:p>
          <a:p>
            <a:pPr algn="l" defTabSz="914400">
              <a:lnSpc>
                <a:spcPct val="150000"/>
              </a:lnSpc>
              <a:spcBef>
                <a:spcPts val="238"/>
              </a:spcBef>
              <a:buClr>
                <a:schemeClr val="tx1"/>
              </a:buClr>
              <a:buSzPct val="90000"/>
              <a:buFont typeface="Arial" charset="0"/>
              <a:buChar char="•"/>
            </a:pPr>
            <a:r>
              <a:rPr lang="en-US" sz="1600" dirty="0"/>
              <a:t>System Availability 99.999% (~5 min/</a:t>
            </a:r>
            <a:r>
              <a:rPr lang="en-US" sz="1600" dirty="0" err="1"/>
              <a:t>yr</a:t>
            </a:r>
            <a:r>
              <a:rPr lang="en-US" sz="1600" dirty="0"/>
              <a:t>)!</a:t>
            </a:r>
          </a:p>
          <a:p>
            <a:pPr algn="l" defTabSz="914400">
              <a:lnSpc>
                <a:spcPct val="150000"/>
              </a:lnSpc>
              <a:spcBef>
                <a:spcPts val="238"/>
              </a:spcBef>
              <a:buClr>
                <a:schemeClr val="tx1"/>
              </a:buClr>
              <a:buSzPct val="90000"/>
              <a:buFont typeface="Arial" charset="0"/>
              <a:buChar char="•"/>
            </a:pPr>
            <a:r>
              <a:rPr lang="en-US" sz="1600" dirty="0"/>
              <a:t>Port data rate to 40 Gb/s (4 x 10Gb/s), 100Gb/s is now available!</a:t>
            </a:r>
          </a:p>
          <a:p>
            <a:pPr algn="l" defTabSz="914400">
              <a:lnSpc>
                <a:spcPct val="150000"/>
              </a:lnSpc>
              <a:spcBef>
                <a:spcPts val="238"/>
              </a:spcBef>
              <a:buClr>
                <a:schemeClr val="tx1"/>
              </a:buClr>
              <a:buSzPct val="90000"/>
              <a:buFont typeface="Arial" charset="0"/>
              <a:buChar char="•"/>
            </a:pPr>
            <a:r>
              <a:rPr lang="en-US" sz="1600" dirty="0"/>
              <a:t>Management, monitoring and control!</a:t>
            </a:r>
          </a:p>
          <a:p>
            <a:pPr algn="l" defTabSz="914400">
              <a:lnSpc>
                <a:spcPct val="150000"/>
              </a:lnSpc>
              <a:spcBef>
                <a:spcPts val="238"/>
              </a:spcBef>
              <a:buClr>
                <a:schemeClr val="tx1"/>
              </a:buClr>
              <a:buSzPct val="90000"/>
              <a:buFont typeface="Arial" charset="0"/>
              <a:buChar char="•"/>
            </a:pPr>
            <a:r>
              <a:rPr lang="en-US" sz="1600" dirty="0"/>
              <a:t>Software infrastructure providing </a:t>
            </a:r>
            <a:r>
              <a:rPr lang="en-US" sz="1600" dirty="0" err="1"/>
              <a:t>APIʼs</a:t>
            </a:r>
            <a:r>
              <a:rPr lang="en-US" sz="1600" dirty="0"/>
              <a:t>, </a:t>
            </a:r>
            <a:r>
              <a:rPr lang="en-US" sz="1600" dirty="0" err="1"/>
              <a:t>etc</a:t>
            </a:r>
            <a:r>
              <a:rPr lang="en-US" sz="1600" dirty="0"/>
              <a:t>!</a:t>
            </a:r>
          </a:p>
          <a:p>
            <a:pPr algn="l" defTabSz="914400">
              <a:lnSpc>
                <a:spcPct val="150000"/>
              </a:lnSpc>
              <a:spcBef>
                <a:spcPts val="238"/>
              </a:spcBef>
              <a:buClr>
                <a:schemeClr val="tx1"/>
              </a:buClr>
              <a:buSzPct val="90000"/>
              <a:buFont typeface="Arial" charset="0"/>
              <a:buChar char="•"/>
            </a:pPr>
            <a:r>
              <a:rPr lang="en-US" sz="1600" dirty="0"/>
              <a:t>Sponsored by the PCI Industrial Computer</a:t>
            </a:r>
          </a:p>
          <a:p>
            <a:pPr algn="l" defTabSz="914400">
              <a:lnSpc>
                <a:spcPct val="150000"/>
              </a:lnSpc>
              <a:spcBef>
                <a:spcPts val="238"/>
              </a:spcBef>
              <a:buClr>
                <a:schemeClr val="tx1"/>
              </a:buClr>
              <a:buSzPct val="90000"/>
              <a:buFont typeface="Arial" charset="0"/>
              <a:buChar char="•"/>
            </a:pPr>
            <a:r>
              <a:rPr lang="en-US" sz="1600" dirty="0"/>
              <a:t>Manufacturers Group (PICMG)</a:t>
            </a:r>
          </a:p>
          <a:p>
            <a:pPr marL="0" indent="0" algn="l" defTabSz="914400">
              <a:spcBef>
                <a:spcPts val="238"/>
              </a:spcBef>
              <a:buClr>
                <a:schemeClr val="tx1"/>
              </a:buClr>
              <a:buSzPct val="90000"/>
            </a:pPr>
            <a:endParaRPr lang="en-US" sz="2000" dirty="0">
              <a:solidFill>
                <a:schemeClr val="tx2"/>
              </a:solidFill>
              <a:ea typeface="ヒラギノ角ゴ Pro W3" pitchFamily="1" charset="-128"/>
            </a:endParaRPr>
          </a:p>
        </p:txBody>
      </p:sp>
      <p:sp>
        <p:nvSpPr>
          <p:cNvPr id="3" name="Foliennummernplatzhalter 2"/>
          <p:cNvSpPr>
            <a:spLocks noGrp="1"/>
          </p:cNvSpPr>
          <p:nvPr>
            <p:ph type="sldNum" sz="quarter" idx="14"/>
          </p:nvPr>
        </p:nvSpPr>
        <p:spPr/>
        <p:txBody>
          <a:bodyPr/>
          <a:lstStyle/>
          <a:p>
            <a:fld id="{00985AAD-9A7D-44FD-BF4F-6D9FBADBBF9E}" type="slidenum">
              <a:rPr lang="en-US" smtClean="0"/>
              <a:pPr/>
              <a:t>5</a:t>
            </a:fld>
            <a:endParaRPr lang="en-US" dirty="0"/>
          </a:p>
        </p:txBody>
      </p:sp>
      <p:sp>
        <p:nvSpPr>
          <p:cNvPr id="5" name="Textplatzhalter 2">
            <a:extLst>
              <a:ext uri="{FF2B5EF4-FFF2-40B4-BE49-F238E27FC236}">
                <a16:creationId xmlns:a16="http://schemas.microsoft.com/office/drawing/2014/main" id="{9B50F3B5-9C57-4A98-B6FD-B122E5E77089}"/>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5273950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516813" y="974175"/>
            <a:ext cx="611385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a:r>
              <a:rPr lang="en-US" sz="2000" b="1" dirty="0">
                <a:solidFill>
                  <a:srgbClr val="5F5F5F"/>
                </a:solidFill>
              </a:rPr>
              <a:t>How</a:t>
            </a:r>
            <a:r>
              <a:rPr lang="en-US" sz="2000" dirty="0"/>
              <a:t> </a:t>
            </a:r>
            <a:r>
              <a:rPr lang="en-US" sz="2000" b="1" dirty="0">
                <a:solidFill>
                  <a:srgbClr val="5F5F5F"/>
                </a:solidFill>
              </a:rPr>
              <a:t>can</a:t>
            </a:r>
            <a:r>
              <a:rPr lang="en-US" sz="2000" dirty="0"/>
              <a:t> </a:t>
            </a:r>
            <a:r>
              <a:rPr lang="en-US" sz="2000" b="1" dirty="0">
                <a:solidFill>
                  <a:srgbClr val="5F5F5F"/>
                </a:solidFill>
              </a:rPr>
              <a:t>MTCA.4</a:t>
            </a:r>
            <a:r>
              <a:rPr lang="en-US" sz="2000" dirty="0"/>
              <a:t> </a:t>
            </a:r>
            <a:r>
              <a:rPr lang="en-US" sz="2000" b="1" dirty="0">
                <a:solidFill>
                  <a:srgbClr val="5F5F5F"/>
                </a:solidFill>
              </a:rPr>
              <a:t>improve</a:t>
            </a:r>
            <a:r>
              <a:rPr lang="en-US" sz="2000" dirty="0"/>
              <a:t> </a:t>
            </a:r>
            <a:r>
              <a:rPr lang="en-US" sz="2000" b="1" dirty="0">
                <a:solidFill>
                  <a:srgbClr val="5F5F5F"/>
                </a:solidFill>
              </a:rPr>
              <a:t>the</a:t>
            </a:r>
            <a:r>
              <a:rPr lang="en-US" sz="2000" dirty="0"/>
              <a:t> </a:t>
            </a:r>
            <a:r>
              <a:rPr lang="en-US" sz="2000" b="1" dirty="0">
                <a:solidFill>
                  <a:srgbClr val="5F5F5F"/>
                </a:solidFill>
              </a:rPr>
              <a:t>reliability</a:t>
            </a:r>
            <a:r>
              <a:rPr lang="en-US" sz="2000" dirty="0"/>
              <a:t> </a:t>
            </a:r>
            <a:r>
              <a:rPr lang="en-US" sz="2000" b="1" dirty="0">
                <a:solidFill>
                  <a:srgbClr val="5F5F5F"/>
                </a:solidFill>
              </a:rPr>
              <a:t>of</a:t>
            </a:r>
            <a:r>
              <a:rPr lang="en-US" sz="2000" dirty="0"/>
              <a:t> </a:t>
            </a:r>
            <a:r>
              <a:rPr lang="en-US" sz="2000" b="1" dirty="0">
                <a:solidFill>
                  <a:srgbClr val="5F5F5F"/>
                </a:solidFill>
              </a:rPr>
              <a:t>the</a:t>
            </a:r>
            <a:r>
              <a:rPr lang="en-US" sz="2000" dirty="0"/>
              <a:t> </a:t>
            </a:r>
            <a:r>
              <a:rPr lang="en-US" sz="2000" b="1" dirty="0">
                <a:solidFill>
                  <a:srgbClr val="5F5F5F"/>
                </a:solidFill>
              </a:rPr>
              <a:t>system</a:t>
            </a:r>
            <a:r>
              <a:rPr lang="en-US" sz="2000" dirty="0"/>
              <a:t>?</a:t>
            </a:r>
          </a:p>
        </p:txBody>
      </p:sp>
      <p:sp>
        <p:nvSpPr>
          <p:cNvPr id="13" name="Content Placeholder 1"/>
          <p:cNvSpPr txBox="1">
            <a:spLocks/>
          </p:cNvSpPr>
          <p:nvPr/>
        </p:nvSpPr>
        <p:spPr bwMode="auto">
          <a:xfrm>
            <a:off x="507365" y="1629411"/>
            <a:ext cx="6909435" cy="262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r>
              <a:rPr lang="en-US" sz="1600" dirty="0">
                <a:solidFill>
                  <a:srgbClr val="5F5F5F"/>
                </a:solidFill>
              </a:rPr>
              <a:t>Prediction of failures (e.g. a fan does normally not fail instantly)</a:t>
            </a:r>
          </a:p>
          <a:p>
            <a:endParaRPr lang="en-US" sz="1600" dirty="0">
              <a:solidFill>
                <a:srgbClr val="5F5F5F"/>
              </a:solidFill>
            </a:endParaRPr>
          </a:p>
          <a:p>
            <a:r>
              <a:rPr lang="en-US" sz="1600" dirty="0">
                <a:solidFill>
                  <a:srgbClr val="5F5F5F"/>
                </a:solidFill>
              </a:rPr>
              <a:t>Monitoring of every temperature sensor on every module and FRU</a:t>
            </a:r>
          </a:p>
          <a:p>
            <a:endParaRPr lang="en-US" sz="1600" dirty="0">
              <a:solidFill>
                <a:srgbClr val="5F5F5F"/>
              </a:solidFill>
            </a:endParaRPr>
          </a:p>
          <a:p>
            <a:r>
              <a:rPr lang="en-US" sz="1600" dirty="0">
                <a:solidFill>
                  <a:srgbClr val="5F5F5F"/>
                </a:solidFill>
              </a:rPr>
              <a:t>Isolation of faulty modules(e.g. powering down over-heated modules)</a:t>
            </a:r>
          </a:p>
          <a:p>
            <a:endParaRPr lang="en-US" sz="1600" dirty="0">
              <a:solidFill>
                <a:srgbClr val="5F5F5F"/>
              </a:solidFill>
            </a:endParaRPr>
          </a:p>
          <a:p>
            <a:r>
              <a:rPr lang="en-US" sz="1600" dirty="0">
                <a:solidFill>
                  <a:srgbClr val="5F5F5F"/>
                </a:solidFill>
              </a:rPr>
              <a:t>Power management</a:t>
            </a:r>
          </a:p>
          <a:p>
            <a:endParaRPr lang="en-US" sz="1600" dirty="0">
              <a:solidFill>
                <a:srgbClr val="5F5F5F"/>
              </a:solidFill>
            </a:endParaRPr>
          </a:p>
          <a:p>
            <a:r>
              <a:rPr lang="en-US" sz="1600" dirty="0">
                <a:solidFill>
                  <a:srgbClr val="5F5F5F"/>
                </a:solidFill>
              </a:rPr>
              <a:t>Redundancy</a:t>
            </a:r>
          </a:p>
        </p:txBody>
      </p:sp>
      <p:sp>
        <p:nvSpPr>
          <p:cNvPr id="7"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5" name="Textplatzhalter 2">
            <a:extLst>
              <a:ext uri="{FF2B5EF4-FFF2-40B4-BE49-F238E27FC236}">
                <a16:creationId xmlns:a16="http://schemas.microsoft.com/office/drawing/2014/main" id="{6606B28C-CE2F-48E4-ABDF-34A56AF7CE90}"/>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612579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500303" y="1041485"/>
            <a:ext cx="164853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a:r>
              <a:rPr lang="en-US" sz="2000" b="1" dirty="0">
                <a:solidFill>
                  <a:srgbClr val="5F5F5F"/>
                </a:solidFill>
              </a:rPr>
              <a:t>Redundancy</a:t>
            </a:r>
            <a:endParaRPr lang="en-US" sz="2000" dirty="0"/>
          </a:p>
        </p:txBody>
      </p:sp>
      <p:sp>
        <p:nvSpPr>
          <p:cNvPr id="10" name="Content Placeholder 1"/>
          <p:cNvSpPr txBox="1">
            <a:spLocks/>
          </p:cNvSpPr>
          <p:nvPr/>
        </p:nvSpPr>
        <p:spPr bwMode="auto">
          <a:xfrm>
            <a:off x="469264" y="2125981"/>
            <a:ext cx="4118328" cy="247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r>
              <a:rPr lang="en-US" sz="1600" dirty="0">
                <a:solidFill>
                  <a:srgbClr val="5F5F5F"/>
                </a:solidFill>
              </a:rPr>
              <a:t>For high availability applications all modules are redundant:</a:t>
            </a:r>
          </a:p>
          <a:p>
            <a:r>
              <a:rPr lang="en-US" sz="1600" dirty="0">
                <a:solidFill>
                  <a:srgbClr val="5F5F5F"/>
                </a:solidFill>
              </a:rPr>
              <a:t>2 x MCH</a:t>
            </a:r>
          </a:p>
          <a:p>
            <a:r>
              <a:rPr lang="en-US" sz="1600" dirty="0">
                <a:solidFill>
                  <a:srgbClr val="5F5F5F"/>
                </a:solidFill>
              </a:rPr>
              <a:t>4 x Power Module</a:t>
            </a:r>
          </a:p>
          <a:p>
            <a:r>
              <a:rPr lang="en-US" sz="1600" dirty="0">
                <a:solidFill>
                  <a:srgbClr val="5F5F5F"/>
                </a:solidFill>
              </a:rPr>
              <a:t>2 x Cooling Unit</a:t>
            </a:r>
          </a:p>
          <a:p>
            <a:r>
              <a:rPr lang="en-US" sz="1600" dirty="0">
                <a:solidFill>
                  <a:srgbClr val="5F5F5F"/>
                </a:solidFill>
              </a:rPr>
              <a:t>IPMB-0: </a:t>
            </a:r>
            <a:br>
              <a:rPr lang="en-US" sz="1600" dirty="0">
                <a:solidFill>
                  <a:srgbClr val="5F5F5F"/>
                </a:solidFill>
              </a:rPr>
            </a:br>
            <a:r>
              <a:rPr lang="en-US" sz="1600" dirty="0">
                <a:solidFill>
                  <a:srgbClr val="5F5F5F"/>
                </a:solidFill>
              </a:rPr>
              <a:t>One logical bus divided into two physical busses: IPMB-A and IPMB-B</a:t>
            </a:r>
          </a:p>
          <a:p>
            <a:endParaRPr lang="en-US" sz="1600" dirty="0"/>
          </a:p>
          <a:p>
            <a:endParaRPr lang="en-US" sz="1600" dirty="0"/>
          </a:p>
        </p:txBody>
      </p:sp>
      <p:pic>
        <p:nvPicPr>
          <p:cNvPr id="11" name="Picture 21" descr="12slo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9279" y="1804710"/>
            <a:ext cx="4356842" cy="33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6" name="Textplatzhalter 2">
            <a:extLst>
              <a:ext uri="{FF2B5EF4-FFF2-40B4-BE49-F238E27FC236}">
                <a16:creationId xmlns:a16="http://schemas.microsoft.com/office/drawing/2014/main" id="{9B9F8A98-9336-4F32-AABB-7C422B73D6EF}"/>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3759101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393623" y="866225"/>
            <a:ext cx="2393392"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a:r>
              <a:rPr lang="en-US" sz="2000" b="1" dirty="0">
                <a:solidFill>
                  <a:srgbClr val="5F5F5F"/>
                </a:solidFill>
              </a:rPr>
              <a:t>MCH Redundancy</a:t>
            </a:r>
            <a:endParaRPr lang="en-US" sz="2000" dirty="0"/>
          </a:p>
        </p:txBody>
      </p:sp>
      <p:cxnSp>
        <p:nvCxnSpPr>
          <p:cNvPr id="12" name="Gerade Verbindung 11"/>
          <p:cNvCxnSpPr/>
          <p:nvPr/>
        </p:nvCxnSpPr>
        <p:spPr bwMode="auto">
          <a:xfrm>
            <a:off x="214062" y="5696914"/>
            <a:ext cx="8747058" cy="0"/>
          </a:xfrm>
          <a:prstGeom prst="lin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3" name="Content Placeholder 1"/>
          <p:cNvSpPr txBox="1">
            <a:spLocks/>
          </p:cNvSpPr>
          <p:nvPr/>
        </p:nvSpPr>
        <p:spPr bwMode="auto">
          <a:xfrm>
            <a:off x="406747" y="1295400"/>
            <a:ext cx="5260021"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r>
              <a:rPr lang="en-US" sz="1600" dirty="0">
                <a:solidFill>
                  <a:srgbClr val="5F5F5F"/>
                </a:solidFill>
              </a:rPr>
              <a:t>Two MCH: One is Master, One is Redundant</a:t>
            </a:r>
          </a:p>
          <a:p>
            <a:r>
              <a:rPr lang="en-US" sz="1600" dirty="0">
                <a:solidFill>
                  <a:srgbClr val="5F5F5F"/>
                </a:solidFill>
              </a:rPr>
              <a:t>Redundant chassis / shelf FRU Information SEEPROM</a:t>
            </a:r>
          </a:p>
          <a:p>
            <a:r>
              <a:rPr lang="en-US" sz="1600" dirty="0">
                <a:solidFill>
                  <a:srgbClr val="5F5F5F"/>
                </a:solidFill>
              </a:rPr>
              <a:t>Redundancy Interface between the two MCH</a:t>
            </a:r>
          </a:p>
          <a:p>
            <a:r>
              <a:rPr lang="en-US" sz="1600" dirty="0">
                <a:solidFill>
                  <a:srgbClr val="5F5F5F"/>
                </a:solidFill>
              </a:rPr>
              <a:t>Redundancy defined in chassis / shelf FRU information</a:t>
            </a:r>
          </a:p>
          <a:p>
            <a:pPr marL="0" indent="0">
              <a:buNone/>
            </a:pPr>
            <a:endParaRPr lang="en-US" sz="1600" dirty="0"/>
          </a:p>
          <a:p>
            <a:endParaRPr lang="en-US" sz="1600" dirty="0"/>
          </a:p>
        </p:txBody>
      </p:sp>
      <p:sp>
        <p:nvSpPr>
          <p:cNvPr id="14" name="Rechteck 13"/>
          <p:cNvSpPr/>
          <p:nvPr/>
        </p:nvSpPr>
        <p:spPr bwMode="auto">
          <a:xfrm>
            <a:off x="2710499" y="3746346"/>
            <a:ext cx="1175701" cy="1912620"/>
          </a:xfrm>
          <a:prstGeom prst="rect">
            <a:avLst/>
          </a:prstGeom>
          <a:solidFill>
            <a:schemeClr val="accent3">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5" name="Rechteck 14"/>
          <p:cNvSpPr/>
          <p:nvPr/>
        </p:nvSpPr>
        <p:spPr bwMode="auto">
          <a:xfrm>
            <a:off x="2823371" y="2632833"/>
            <a:ext cx="963136" cy="558191"/>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cxnSp>
        <p:nvCxnSpPr>
          <p:cNvPr id="16" name="Gerade Verbindung 15"/>
          <p:cNvCxnSpPr/>
          <p:nvPr/>
        </p:nvCxnSpPr>
        <p:spPr bwMode="auto">
          <a:xfrm>
            <a:off x="3298349" y="3193005"/>
            <a:ext cx="0" cy="557488"/>
          </a:xfrm>
          <a:prstGeom prst="line">
            <a:avLst/>
          </a:prstGeom>
          <a:solidFill>
            <a:schemeClr val="tx2"/>
          </a:solidFill>
          <a:ln w="12700" cap="flat" cmpd="sng" algn="ctr">
            <a:solidFill>
              <a:srgbClr val="000000"/>
            </a:solidFill>
            <a:prstDash val="solid"/>
            <a:round/>
            <a:headEnd type="triangle" w="med" len="med"/>
            <a:tailEnd type="triangl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7" name="Rechteck 16"/>
          <p:cNvSpPr/>
          <p:nvPr/>
        </p:nvSpPr>
        <p:spPr bwMode="auto">
          <a:xfrm>
            <a:off x="5613719" y="3753966"/>
            <a:ext cx="1175701" cy="1912620"/>
          </a:xfrm>
          <a:prstGeom prst="rect">
            <a:avLst/>
          </a:prstGeom>
          <a:solidFill>
            <a:schemeClr val="accent3">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cxnSp>
        <p:nvCxnSpPr>
          <p:cNvPr id="19" name="Gerade Verbindung 18"/>
          <p:cNvCxnSpPr/>
          <p:nvPr/>
        </p:nvCxnSpPr>
        <p:spPr bwMode="auto">
          <a:xfrm>
            <a:off x="3885405" y="4464531"/>
            <a:ext cx="1727519" cy="7620"/>
          </a:xfrm>
          <a:prstGeom prst="line">
            <a:avLst/>
          </a:prstGeom>
          <a:solidFill>
            <a:schemeClr val="tx2"/>
          </a:solidFill>
          <a:ln w="12700" cap="flat" cmpd="sng" algn="ctr">
            <a:solidFill>
              <a:srgbClr val="000000"/>
            </a:solidFill>
            <a:prstDash val="solid"/>
            <a:round/>
            <a:headEnd type="triangle" w="med" len="med"/>
            <a:tailEnd type="triangl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20" name="Gerade Verbindung 19"/>
          <p:cNvCxnSpPr/>
          <p:nvPr/>
        </p:nvCxnSpPr>
        <p:spPr bwMode="auto">
          <a:xfrm>
            <a:off x="6165614" y="3196478"/>
            <a:ext cx="0" cy="557488"/>
          </a:xfrm>
          <a:prstGeom prst="line">
            <a:avLst/>
          </a:prstGeom>
          <a:solidFill>
            <a:schemeClr val="tx2"/>
          </a:solidFill>
          <a:ln w="12700" cap="flat" cmpd="sng" algn="ctr">
            <a:solidFill>
              <a:srgbClr val="000000"/>
            </a:solidFill>
            <a:prstDash val="solid"/>
            <a:round/>
            <a:headEnd type="triangle" w="med" len="med"/>
            <a:tailEnd type="triangl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21" name="Textfeld 20"/>
          <p:cNvSpPr txBox="1"/>
          <p:nvPr/>
        </p:nvSpPr>
        <p:spPr>
          <a:xfrm>
            <a:off x="3245824" y="3331056"/>
            <a:ext cx="976316" cy="261610"/>
          </a:xfrm>
          <a:prstGeom prst="rect">
            <a:avLst/>
          </a:prstGeom>
          <a:noFill/>
        </p:spPr>
        <p:txBody>
          <a:bodyPr wrap="square" rtlCol="0">
            <a:spAutoFit/>
          </a:bodyPr>
          <a:lstStyle/>
          <a:p>
            <a:pPr algn="l"/>
            <a:r>
              <a:rPr lang="de-DE" sz="1100" dirty="0" err="1"/>
              <a:t>Local</a:t>
            </a:r>
            <a:r>
              <a:rPr lang="de-DE" sz="1100" dirty="0"/>
              <a:t> I2C-bus</a:t>
            </a:r>
          </a:p>
        </p:txBody>
      </p:sp>
      <p:sp>
        <p:nvSpPr>
          <p:cNvPr id="22" name="Textfeld 21"/>
          <p:cNvSpPr txBox="1"/>
          <p:nvPr/>
        </p:nvSpPr>
        <p:spPr>
          <a:xfrm>
            <a:off x="6112846" y="3344417"/>
            <a:ext cx="976316" cy="261610"/>
          </a:xfrm>
          <a:prstGeom prst="rect">
            <a:avLst/>
          </a:prstGeom>
          <a:noFill/>
        </p:spPr>
        <p:txBody>
          <a:bodyPr wrap="square" rtlCol="0">
            <a:spAutoFit/>
          </a:bodyPr>
          <a:lstStyle/>
          <a:p>
            <a:pPr algn="l"/>
            <a:r>
              <a:rPr lang="de-DE" sz="1100" dirty="0" err="1"/>
              <a:t>Local</a:t>
            </a:r>
            <a:r>
              <a:rPr lang="de-DE" sz="1100" dirty="0"/>
              <a:t> I2C-bus</a:t>
            </a:r>
          </a:p>
        </p:txBody>
      </p:sp>
      <p:sp>
        <p:nvSpPr>
          <p:cNvPr id="23" name="Textfeld 22"/>
          <p:cNvSpPr txBox="1"/>
          <p:nvPr/>
        </p:nvSpPr>
        <p:spPr>
          <a:xfrm>
            <a:off x="2810191" y="2713705"/>
            <a:ext cx="976316" cy="415498"/>
          </a:xfrm>
          <a:prstGeom prst="rect">
            <a:avLst/>
          </a:prstGeom>
          <a:noFill/>
        </p:spPr>
        <p:txBody>
          <a:bodyPr wrap="square" rtlCol="0">
            <a:spAutoFit/>
          </a:bodyPr>
          <a:lstStyle/>
          <a:p>
            <a:pPr algn="l"/>
            <a:r>
              <a:rPr lang="de-DE" sz="1050" dirty="0"/>
              <a:t>Chassis / </a:t>
            </a:r>
            <a:r>
              <a:rPr lang="de-DE" sz="1050" dirty="0" err="1"/>
              <a:t>Shelf</a:t>
            </a:r>
            <a:r>
              <a:rPr lang="de-DE" sz="1050" dirty="0"/>
              <a:t> FRU SEEPROM</a:t>
            </a:r>
          </a:p>
        </p:txBody>
      </p:sp>
      <p:sp>
        <p:nvSpPr>
          <p:cNvPr id="24" name="Textfeld 23"/>
          <p:cNvSpPr txBox="1"/>
          <p:nvPr/>
        </p:nvSpPr>
        <p:spPr>
          <a:xfrm>
            <a:off x="2999127" y="5421793"/>
            <a:ext cx="626750" cy="261610"/>
          </a:xfrm>
          <a:prstGeom prst="rect">
            <a:avLst/>
          </a:prstGeom>
          <a:noFill/>
        </p:spPr>
        <p:txBody>
          <a:bodyPr wrap="square" rtlCol="0">
            <a:spAutoFit/>
          </a:bodyPr>
          <a:lstStyle/>
          <a:p>
            <a:pPr algn="l"/>
            <a:r>
              <a:rPr lang="de-DE" sz="1100" dirty="0"/>
              <a:t>MCH 1</a:t>
            </a:r>
          </a:p>
        </p:txBody>
      </p:sp>
      <p:sp>
        <p:nvSpPr>
          <p:cNvPr id="25" name="Textfeld 24"/>
          <p:cNvSpPr txBox="1"/>
          <p:nvPr/>
        </p:nvSpPr>
        <p:spPr>
          <a:xfrm>
            <a:off x="5916769" y="5421793"/>
            <a:ext cx="626750" cy="261610"/>
          </a:xfrm>
          <a:prstGeom prst="rect">
            <a:avLst/>
          </a:prstGeom>
          <a:noFill/>
        </p:spPr>
        <p:txBody>
          <a:bodyPr wrap="square" rtlCol="0">
            <a:spAutoFit/>
          </a:bodyPr>
          <a:lstStyle/>
          <a:p>
            <a:pPr algn="l"/>
            <a:r>
              <a:rPr lang="de-DE" sz="1100" dirty="0"/>
              <a:t>MCH 2</a:t>
            </a:r>
          </a:p>
        </p:txBody>
      </p:sp>
      <p:cxnSp>
        <p:nvCxnSpPr>
          <p:cNvPr id="26" name="Gerade Verbindung 25"/>
          <p:cNvCxnSpPr/>
          <p:nvPr/>
        </p:nvCxnSpPr>
        <p:spPr bwMode="auto">
          <a:xfrm>
            <a:off x="3885405" y="4650268"/>
            <a:ext cx="1727519" cy="7620"/>
          </a:xfrm>
          <a:prstGeom prst="line">
            <a:avLst/>
          </a:prstGeom>
          <a:solidFill>
            <a:schemeClr val="tx2"/>
          </a:solidFill>
          <a:ln w="12700" cap="flat" cmpd="sng" algn="ctr">
            <a:solidFill>
              <a:srgbClr val="000000"/>
            </a:solidFill>
            <a:prstDash val="solid"/>
            <a:round/>
            <a:headEnd type="triangle" w="med" len="med"/>
            <a:tailEnd type="triangl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27" name="Gerade Verbindung 26"/>
          <p:cNvCxnSpPr/>
          <p:nvPr/>
        </p:nvCxnSpPr>
        <p:spPr bwMode="auto">
          <a:xfrm>
            <a:off x="3885404" y="4855056"/>
            <a:ext cx="1727519" cy="7620"/>
          </a:xfrm>
          <a:prstGeom prst="line">
            <a:avLst/>
          </a:prstGeom>
          <a:solidFill>
            <a:schemeClr val="tx2"/>
          </a:solidFill>
          <a:ln w="12700" cap="flat" cmpd="sng" algn="ctr">
            <a:solidFill>
              <a:srgbClr val="000000"/>
            </a:solidFill>
            <a:prstDash val="solid"/>
            <a:round/>
            <a:headEnd type="triangle" w="med" len="med"/>
            <a:tailEnd type="triangl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28" name="Textfeld 27"/>
          <p:cNvSpPr txBox="1"/>
          <p:nvPr/>
        </p:nvSpPr>
        <p:spPr>
          <a:xfrm>
            <a:off x="4403131" y="4274031"/>
            <a:ext cx="685777" cy="261610"/>
          </a:xfrm>
          <a:prstGeom prst="rect">
            <a:avLst/>
          </a:prstGeom>
          <a:noFill/>
        </p:spPr>
        <p:txBody>
          <a:bodyPr wrap="square" rtlCol="0">
            <a:spAutoFit/>
          </a:bodyPr>
          <a:lstStyle/>
          <a:p>
            <a:pPr algn="l"/>
            <a:r>
              <a:rPr lang="de-DE" sz="1100" dirty="0"/>
              <a:t>IPMB_L</a:t>
            </a:r>
          </a:p>
        </p:txBody>
      </p:sp>
      <p:sp>
        <p:nvSpPr>
          <p:cNvPr id="29" name="Textfeld 28"/>
          <p:cNvSpPr txBox="1"/>
          <p:nvPr/>
        </p:nvSpPr>
        <p:spPr>
          <a:xfrm>
            <a:off x="4056729" y="4993570"/>
            <a:ext cx="1461112" cy="430887"/>
          </a:xfrm>
          <a:prstGeom prst="rect">
            <a:avLst/>
          </a:prstGeom>
          <a:noFill/>
        </p:spPr>
        <p:txBody>
          <a:bodyPr wrap="square" rtlCol="0">
            <a:spAutoFit/>
          </a:bodyPr>
          <a:lstStyle/>
          <a:p>
            <a:r>
              <a:rPr lang="de-DE" sz="1100" dirty="0" err="1"/>
              <a:t>Redundancy</a:t>
            </a:r>
            <a:r>
              <a:rPr lang="de-DE" sz="1100" dirty="0"/>
              <a:t> Interface </a:t>
            </a:r>
            <a:r>
              <a:rPr lang="de-DE" sz="1100" dirty="0" err="1"/>
              <a:t>between</a:t>
            </a:r>
            <a:r>
              <a:rPr lang="de-DE" sz="1100" dirty="0"/>
              <a:t> </a:t>
            </a:r>
            <a:r>
              <a:rPr lang="de-DE" sz="1100" dirty="0" err="1"/>
              <a:t>the</a:t>
            </a:r>
            <a:r>
              <a:rPr lang="de-DE" sz="1100" dirty="0"/>
              <a:t> MCHs</a:t>
            </a:r>
          </a:p>
        </p:txBody>
      </p:sp>
      <p:sp>
        <p:nvSpPr>
          <p:cNvPr id="30" name="Textfeld 29"/>
          <p:cNvSpPr txBox="1"/>
          <p:nvPr/>
        </p:nvSpPr>
        <p:spPr>
          <a:xfrm>
            <a:off x="4426949" y="4455005"/>
            <a:ext cx="685777" cy="261610"/>
          </a:xfrm>
          <a:prstGeom prst="rect">
            <a:avLst/>
          </a:prstGeom>
          <a:noFill/>
        </p:spPr>
        <p:txBody>
          <a:bodyPr wrap="square" rtlCol="0">
            <a:spAutoFit/>
          </a:bodyPr>
          <a:lstStyle/>
          <a:p>
            <a:pPr algn="l"/>
            <a:r>
              <a:rPr lang="de-DE" sz="1100" dirty="0" err="1"/>
              <a:t>Clocks</a:t>
            </a:r>
            <a:endParaRPr lang="de-DE" sz="1100" dirty="0"/>
          </a:p>
        </p:txBody>
      </p:sp>
      <p:sp>
        <p:nvSpPr>
          <p:cNvPr id="31" name="Textfeld 30"/>
          <p:cNvSpPr txBox="1"/>
          <p:nvPr/>
        </p:nvSpPr>
        <p:spPr>
          <a:xfrm>
            <a:off x="4050663" y="4659461"/>
            <a:ext cx="1524952" cy="261610"/>
          </a:xfrm>
          <a:prstGeom prst="rect">
            <a:avLst/>
          </a:prstGeom>
          <a:noFill/>
        </p:spPr>
        <p:txBody>
          <a:bodyPr wrap="square" rtlCol="0">
            <a:spAutoFit/>
          </a:bodyPr>
          <a:lstStyle/>
          <a:p>
            <a:pPr algn="l"/>
            <a:r>
              <a:rPr lang="de-DE" sz="1100" dirty="0" err="1"/>
              <a:t>Fabric</a:t>
            </a:r>
            <a:r>
              <a:rPr lang="de-DE" sz="1100" dirty="0"/>
              <a:t> update </a:t>
            </a:r>
            <a:r>
              <a:rPr lang="de-DE" sz="1100" dirty="0" err="1"/>
              <a:t>channels</a:t>
            </a:r>
            <a:endParaRPr lang="de-DE" sz="1100" dirty="0"/>
          </a:p>
        </p:txBody>
      </p:sp>
      <p:sp>
        <p:nvSpPr>
          <p:cNvPr id="32" name="Rechteck 31"/>
          <p:cNvSpPr/>
          <p:nvPr/>
        </p:nvSpPr>
        <p:spPr bwMode="auto">
          <a:xfrm>
            <a:off x="5684046" y="2644914"/>
            <a:ext cx="963136" cy="558191"/>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33" name="Textfeld 32"/>
          <p:cNvSpPr txBox="1"/>
          <p:nvPr/>
        </p:nvSpPr>
        <p:spPr>
          <a:xfrm>
            <a:off x="5670866" y="2716260"/>
            <a:ext cx="976316" cy="415498"/>
          </a:xfrm>
          <a:prstGeom prst="rect">
            <a:avLst/>
          </a:prstGeom>
          <a:noFill/>
        </p:spPr>
        <p:txBody>
          <a:bodyPr wrap="square" rtlCol="0">
            <a:spAutoFit/>
          </a:bodyPr>
          <a:lstStyle/>
          <a:p>
            <a:pPr algn="l"/>
            <a:r>
              <a:rPr lang="de-DE" sz="1050" dirty="0"/>
              <a:t>Chassis / </a:t>
            </a:r>
            <a:r>
              <a:rPr lang="de-DE" sz="1050" dirty="0" err="1"/>
              <a:t>Shelf</a:t>
            </a:r>
            <a:r>
              <a:rPr lang="de-DE" sz="1050" dirty="0"/>
              <a:t> FRU SEEPROM</a:t>
            </a:r>
          </a:p>
        </p:txBody>
      </p:sp>
      <p:sp>
        <p:nvSpPr>
          <p:cNvPr id="34"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35" name="Textplatzhalter 2">
            <a:extLst>
              <a:ext uri="{FF2B5EF4-FFF2-40B4-BE49-F238E27FC236}">
                <a16:creationId xmlns:a16="http://schemas.microsoft.com/office/drawing/2014/main" id="{931670ED-3934-48E8-8F06-97551CC4AEC5}"/>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587210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Gerade Verbindung 11"/>
          <p:cNvCxnSpPr/>
          <p:nvPr/>
        </p:nvCxnSpPr>
        <p:spPr bwMode="auto">
          <a:xfrm>
            <a:off x="214062" y="5696914"/>
            <a:ext cx="8747058" cy="0"/>
          </a:xfrm>
          <a:prstGeom prst="lin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34" name="Rechteck 33"/>
          <p:cNvSpPr/>
          <p:nvPr/>
        </p:nvSpPr>
        <p:spPr bwMode="auto">
          <a:xfrm>
            <a:off x="1581944" y="2224753"/>
            <a:ext cx="2128576" cy="3580725"/>
          </a:xfrm>
          <a:prstGeom prst="rect">
            <a:avLst/>
          </a:prstGeom>
          <a:solidFill>
            <a:schemeClr val="accent3">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35" name="Content Placeholder 2"/>
          <p:cNvSpPr txBox="1">
            <a:spLocks/>
          </p:cNvSpPr>
          <p:nvPr/>
        </p:nvSpPr>
        <p:spPr bwMode="auto">
          <a:xfrm>
            <a:off x="401242" y="866225"/>
            <a:ext cx="417456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a:r>
              <a:rPr lang="en-US" sz="2000" b="1" dirty="0">
                <a:solidFill>
                  <a:srgbClr val="5F5F5F"/>
                </a:solidFill>
              </a:rPr>
              <a:t>Power Module Redundancy</a:t>
            </a:r>
            <a:endParaRPr lang="en-US" sz="2000" dirty="0"/>
          </a:p>
        </p:txBody>
      </p:sp>
      <p:sp>
        <p:nvSpPr>
          <p:cNvPr id="36" name="Content Placeholder 1"/>
          <p:cNvSpPr txBox="1">
            <a:spLocks/>
          </p:cNvSpPr>
          <p:nvPr/>
        </p:nvSpPr>
        <p:spPr bwMode="auto">
          <a:xfrm>
            <a:off x="406747" y="1295400"/>
            <a:ext cx="5260021"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r>
              <a:rPr lang="en-US" sz="1600" dirty="0">
                <a:solidFill>
                  <a:srgbClr val="5F5F5F"/>
                </a:solidFill>
              </a:rPr>
              <a:t>Up to 4 Power Modules per chassis</a:t>
            </a:r>
          </a:p>
          <a:p>
            <a:r>
              <a:rPr lang="en-US" sz="1600" dirty="0">
                <a:solidFill>
                  <a:srgbClr val="5F5F5F"/>
                </a:solidFill>
              </a:rPr>
              <a:t>Redundancy mode defined in shelf FRU file</a:t>
            </a:r>
          </a:p>
          <a:p>
            <a:r>
              <a:rPr lang="en-US" sz="1600" dirty="0">
                <a:solidFill>
                  <a:srgbClr val="5F5F5F"/>
                </a:solidFill>
              </a:rPr>
              <a:t>Individual power channel to each module and FRU</a:t>
            </a:r>
          </a:p>
        </p:txBody>
      </p:sp>
      <p:cxnSp>
        <p:nvCxnSpPr>
          <p:cNvPr id="37" name="Gerade Verbindung 36"/>
          <p:cNvCxnSpPr/>
          <p:nvPr/>
        </p:nvCxnSpPr>
        <p:spPr bwMode="auto">
          <a:xfrm>
            <a:off x="2812921" y="2735346"/>
            <a:ext cx="0" cy="155575"/>
          </a:xfrm>
          <a:prstGeom prst="line">
            <a:avLst/>
          </a:prstGeom>
          <a:solidFill>
            <a:schemeClr val="tx2"/>
          </a:solidFill>
          <a:ln w="127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38" name="Textfeld 37"/>
          <p:cNvSpPr txBox="1"/>
          <p:nvPr/>
        </p:nvSpPr>
        <p:spPr>
          <a:xfrm>
            <a:off x="1580206" y="5545174"/>
            <a:ext cx="1322512" cy="261610"/>
          </a:xfrm>
          <a:prstGeom prst="rect">
            <a:avLst/>
          </a:prstGeom>
          <a:noFill/>
        </p:spPr>
        <p:txBody>
          <a:bodyPr wrap="square" rtlCol="0">
            <a:spAutoFit/>
          </a:bodyPr>
          <a:lstStyle/>
          <a:p>
            <a:pPr algn="l"/>
            <a:r>
              <a:rPr lang="de-DE" sz="1100" dirty="0"/>
              <a:t>PM 1: Primary</a:t>
            </a:r>
          </a:p>
        </p:txBody>
      </p:sp>
      <p:cxnSp>
        <p:nvCxnSpPr>
          <p:cNvPr id="39" name="Gerade Verbindung 38"/>
          <p:cNvCxnSpPr/>
          <p:nvPr/>
        </p:nvCxnSpPr>
        <p:spPr bwMode="auto">
          <a:xfrm>
            <a:off x="2635120" y="2943308"/>
            <a:ext cx="361950"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0" name="Gerade Verbindung 39"/>
          <p:cNvCxnSpPr/>
          <p:nvPr/>
        </p:nvCxnSpPr>
        <p:spPr bwMode="auto">
          <a:xfrm>
            <a:off x="2646232" y="2895683"/>
            <a:ext cx="378619" cy="0"/>
          </a:xfrm>
          <a:prstGeom prst="line">
            <a:avLst/>
          </a:prstGeom>
          <a:solidFill>
            <a:schemeClr val="tx2"/>
          </a:solidFill>
          <a:ln w="19050"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1" name="Gerade Verbindung 40"/>
          <p:cNvCxnSpPr/>
          <p:nvPr/>
        </p:nvCxnSpPr>
        <p:spPr bwMode="auto">
          <a:xfrm>
            <a:off x="2812921" y="2740108"/>
            <a:ext cx="539429"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2" name="Gerade Verbindung 41"/>
          <p:cNvCxnSpPr/>
          <p:nvPr/>
        </p:nvCxnSpPr>
        <p:spPr bwMode="auto">
          <a:xfrm>
            <a:off x="2991515" y="2936165"/>
            <a:ext cx="0" cy="368819"/>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3" name="Gerade Verbindung 42"/>
          <p:cNvCxnSpPr/>
          <p:nvPr/>
        </p:nvCxnSpPr>
        <p:spPr bwMode="auto">
          <a:xfrm>
            <a:off x="2989134" y="2740108"/>
            <a:ext cx="0" cy="155575"/>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4" name="Gerade Verbindung 43"/>
          <p:cNvCxnSpPr/>
          <p:nvPr/>
        </p:nvCxnSpPr>
        <p:spPr bwMode="auto">
          <a:xfrm>
            <a:off x="2635120" y="2740108"/>
            <a:ext cx="0" cy="150812"/>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5" name="Gerade Verbindung 44"/>
          <p:cNvCxnSpPr/>
          <p:nvPr/>
        </p:nvCxnSpPr>
        <p:spPr bwMode="auto">
          <a:xfrm>
            <a:off x="2274758" y="2740108"/>
            <a:ext cx="361950"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6" name="Gerade Verbindung 45"/>
          <p:cNvCxnSpPr/>
          <p:nvPr/>
        </p:nvCxnSpPr>
        <p:spPr bwMode="auto">
          <a:xfrm>
            <a:off x="3349176" y="2735346"/>
            <a:ext cx="0" cy="155575"/>
          </a:xfrm>
          <a:prstGeom prst="line">
            <a:avLst/>
          </a:prstGeom>
          <a:solidFill>
            <a:schemeClr val="tx2"/>
          </a:solidFill>
          <a:ln w="127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7" name="Gerade Verbindung 46"/>
          <p:cNvCxnSpPr/>
          <p:nvPr/>
        </p:nvCxnSpPr>
        <p:spPr bwMode="auto">
          <a:xfrm>
            <a:off x="3171375" y="2943308"/>
            <a:ext cx="361950"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8" name="Gerade Verbindung 47"/>
          <p:cNvCxnSpPr/>
          <p:nvPr/>
        </p:nvCxnSpPr>
        <p:spPr bwMode="auto">
          <a:xfrm>
            <a:off x="3182487" y="2895683"/>
            <a:ext cx="378619" cy="0"/>
          </a:xfrm>
          <a:prstGeom prst="line">
            <a:avLst/>
          </a:prstGeom>
          <a:solidFill>
            <a:schemeClr val="tx2"/>
          </a:solidFill>
          <a:ln w="19050"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9" name="Gerade Verbindung 48"/>
          <p:cNvCxnSpPr/>
          <p:nvPr/>
        </p:nvCxnSpPr>
        <p:spPr bwMode="auto">
          <a:xfrm>
            <a:off x="3170545" y="2936165"/>
            <a:ext cx="0" cy="368819"/>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0" name="Gerade Verbindung 49"/>
          <p:cNvCxnSpPr/>
          <p:nvPr/>
        </p:nvCxnSpPr>
        <p:spPr bwMode="auto">
          <a:xfrm>
            <a:off x="3525389" y="2740108"/>
            <a:ext cx="0" cy="155575"/>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51" name="Gerade Verbindung 50"/>
          <p:cNvCxnSpPr/>
          <p:nvPr/>
        </p:nvCxnSpPr>
        <p:spPr bwMode="auto">
          <a:xfrm>
            <a:off x="3171375" y="2740108"/>
            <a:ext cx="0" cy="150812"/>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52" name="Rechteck 51"/>
          <p:cNvSpPr/>
          <p:nvPr/>
        </p:nvSpPr>
        <p:spPr bwMode="auto">
          <a:xfrm>
            <a:off x="1737971" y="2542558"/>
            <a:ext cx="673652" cy="392031"/>
          </a:xfrm>
          <a:prstGeom prst="rect">
            <a:avLst/>
          </a:prstGeom>
          <a:solidFill>
            <a:schemeClr val="bg1"/>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53" name="Textfeld 52"/>
          <p:cNvSpPr txBox="1"/>
          <p:nvPr/>
        </p:nvSpPr>
        <p:spPr>
          <a:xfrm>
            <a:off x="1665533" y="2523129"/>
            <a:ext cx="818528" cy="430887"/>
          </a:xfrm>
          <a:prstGeom prst="rect">
            <a:avLst/>
          </a:prstGeom>
          <a:noFill/>
        </p:spPr>
        <p:txBody>
          <a:bodyPr wrap="square" rtlCol="0">
            <a:spAutoFit/>
          </a:bodyPr>
          <a:lstStyle/>
          <a:p>
            <a:r>
              <a:rPr lang="de-DE" sz="1100" dirty="0"/>
              <a:t>Primary</a:t>
            </a:r>
          </a:p>
          <a:p>
            <a:r>
              <a:rPr lang="de-DE" sz="1100" dirty="0"/>
              <a:t>Power</a:t>
            </a:r>
          </a:p>
        </p:txBody>
      </p:sp>
      <p:sp>
        <p:nvSpPr>
          <p:cNvPr id="54" name="Textfeld 53"/>
          <p:cNvSpPr txBox="1"/>
          <p:nvPr/>
        </p:nvSpPr>
        <p:spPr>
          <a:xfrm>
            <a:off x="2579560" y="2335716"/>
            <a:ext cx="488158" cy="415498"/>
          </a:xfrm>
          <a:prstGeom prst="rect">
            <a:avLst/>
          </a:prstGeom>
          <a:noFill/>
        </p:spPr>
        <p:txBody>
          <a:bodyPr wrap="square" rtlCol="0">
            <a:spAutoFit/>
          </a:bodyPr>
          <a:lstStyle/>
          <a:p>
            <a:r>
              <a:rPr lang="de-DE" sz="1050" dirty="0"/>
              <a:t>Pass FET</a:t>
            </a:r>
          </a:p>
        </p:txBody>
      </p:sp>
      <p:sp>
        <p:nvSpPr>
          <p:cNvPr id="55" name="Textfeld 54"/>
          <p:cNvSpPr txBox="1"/>
          <p:nvPr/>
        </p:nvSpPr>
        <p:spPr>
          <a:xfrm>
            <a:off x="3085640" y="2350005"/>
            <a:ext cx="539939" cy="415498"/>
          </a:xfrm>
          <a:prstGeom prst="rect">
            <a:avLst/>
          </a:prstGeom>
          <a:noFill/>
        </p:spPr>
        <p:txBody>
          <a:bodyPr wrap="square" rtlCol="0">
            <a:spAutoFit/>
          </a:bodyPr>
          <a:lstStyle/>
          <a:p>
            <a:r>
              <a:rPr lang="de-DE" sz="1050" dirty="0" err="1"/>
              <a:t>ORing</a:t>
            </a:r>
            <a:r>
              <a:rPr lang="de-DE" sz="1050" dirty="0"/>
              <a:t> FET</a:t>
            </a:r>
          </a:p>
        </p:txBody>
      </p:sp>
      <p:sp>
        <p:nvSpPr>
          <p:cNvPr id="56" name="Textfeld 55"/>
          <p:cNvSpPr txBox="1"/>
          <p:nvPr/>
        </p:nvSpPr>
        <p:spPr>
          <a:xfrm>
            <a:off x="2696652" y="3251631"/>
            <a:ext cx="818528" cy="430887"/>
          </a:xfrm>
          <a:prstGeom prst="rect">
            <a:avLst/>
          </a:prstGeom>
          <a:noFill/>
        </p:spPr>
        <p:txBody>
          <a:bodyPr wrap="square" rtlCol="0">
            <a:spAutoFit/>
          </a:bodyPr>
          <a:lstStyle/>
          <a:p>
            <a:r>
              <a:rPr lang="de-DE" sz="1100" dirty="0"/>
              <a:t>Primary</a:t>
            </a:r>
          </a:p>
          <a:p>
            <a:r>
              <a:rPr lang="de-DE" sz="1100" dirty="0" err="1"/>
              <a:t>Control</a:t>
            </a:r>
            <a:endParaRPr lang="de-DE" sz="1100" dirty="0"/>
          </a:p>
        </p:txBody>
      </p:sp>
      <p:sp>
        <p:nvSpPr>
          <p:cNvPr id="57" name="Textfeld 56"/>
          <p:cNvSpPr txBox="1"/>
          <p:nvPr/>
        </p:nvSpPr>
        <p:spPr>
          <a:xfrm>
            <a:off x="2568842" y="2912825"/>
            <a:ext cx="488158" cy="253916"/>
          </a:xfrm>
          <a:prstGeom prst="rect">
            <a:avLst/>
          </a:prstGeom>
          <a:noFill/>
        </p:spPr>
        <p:txBody>
          <a:bodyPr wrap="square" rtlCol="0">
            <a:spAutoFit/>
          </a:bodyPr>
          <a:lstStyle/>
          <a:p>
            <a:r>
              <a:rPr lang="de-DE" sz="1050" dirty="0">
                <a:solidFill>
                  <a:srgbClr val="FF0000"/>
                </a:solidFill>
              </a:rPr>
              <a:t>ON</a:t>
            </a:r>
          </a:p>
        </p:txBody>
      </p:sp>
      <p:sp>
        <p:nvSpPr>
          <p:cNvPr id="58" name="Textfeld 57"/>
          <p:cNvSpPr txBox="1"/>
          <p:nvPr/>
        </p:nvSpPr>
        <p:spPr>
          <a:xfrm>
            <a:off x="3118191" y="2909967"/>
            <a:ext cx="488158" cy="253916"/>
          </a:xfrm>
          <a:prstGeom prst="rect">
            <a:avLst/>
          </a:prstGeom>
          <a:noFill/>
        </p:spPr>
        <p:txBody>
          <a:bodyPr wrap="square" rtlCol="0">
            <a:spAutoFit/>
          </a:bodyPr>
          <a:lstStyle/>
          <a:p>
            <a:r>
              <a:rPr lang="de-DE" sz="1050" dirty="0">
                <a:solidFill>
                  <a:srgbClr val="FF0000"/>
                </a:solidFill>
              </a:rPr>
              <a:t>ON</a:t>
            </a:r>
          </a:p>
        </p:txBody>
      </p:sp>
      <p:cxnSp>
        <p:nvCxnSpPr>
          <p:cNvPr id="59" name="Gerade Verbindung 58"/>
          <p:cNvCxnSpPr/>
          <p:nvPr/>
        </p:nvCxnSpPr>
        <p:spPr bwMode="auto">
          <a:xfrm>
            <a:off x="2802694" y="4482937"/>
            <a:ext cx="0" cy="155575"/>
          </a:xfrm>
          <a:prstGeom prst="line">
            <a:avLst/>
          </a:prstGeom>
          <a:solidFill>
            <a:schemeClr val="tx2"/>
          </a:solidFill>
          <a:ln w="127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0" name="Gerade Verbindung 59"/>
          <p:cNvCxnSpPr/>
          <p:nvPr/>
        </p:nvCxnSpPr>
        <p:spPr bwMode="auto">
          <a:xfrm>
            <a:off x="2624893" y="4690899"/>
            <a:ext cx="361950"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1" name="Gerade Verbindung 60"/>
          <p:cNvCxnSpPr/>
          <p:nvPr/>
        </p:nvCxnSpPr>
        <p:spPr bwMode="auto">
          <a:xfrm>
            <a:off x="2636005" y="4643274"/>
            <a:ext cx="378619" cy="0"/>
          </a:xfrm>
          <a:prstGeom prst="line">
            <a:avLst/>
          </a:prstGeom>
          <a:solidFill>
            <a:schemeClr val="tx2"/>
          </a:solidFill>
          <a:ln w="19050"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2" name="Gerade Verbindung 61"/>
          <p:cNvCxnSpPr/>
          <p:nvPr/>
        </p:nvCxnSpPr>
        <p:spPr bwMode="auto">
          <a:xfrm>
            <a:off x="2981288" y="4683756"/>
            <a:ext cx="0" cy="368819"/>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3" name="Gerade Verbindung 62"/>
          <p:cNvCxnSpPr/>
          <p:nvPr/>
        </p:nvCxnSpPr>
        <p:spPr bwMode="auto">
          <a:xfrm>
            <a:off x="2978907" y="4487699"/>
            <a:ext cx="0" cy="155575"/>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4" name="Gerade Verbindung 63"/>
          <p:cNvCxnSpPr/>
          <p:nvPr/>
        </p:nvCxnSpPr>
        <p:spPr bwMode="auto">
          <a:xfrm>
            <a:off x="2624893" y="4487699"/>
            <a:ext cx="0" cy="150812"/>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65" name="Gerade Verbindung 64"/>
          <p:cNvCxnSpPr/>
          <p:nvPr/>
        </p:nvCxnSpPr>
        <p:spPr bwMode="auto">
          <a:xfrm>
            <a:off x="2264531" y="4487699"/>
            <a:ext cx="361950"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66" name="Rechteck 65"/>
          <p:cNvSpPr/>
          <p:nvPr/>
        </p:nvSpPr>
        <p:spPr bwMode="auto">
          <a:xfrm>
            <a:off x="1737972" y="4290149"/>
            <a:ext cx="663424" cy="392031"/>
          </a:xfrm>
          <a:prstGeom prst="rect">
            <a:avLst/>
          </a:prstGeom>
          <a:solidFill>
            <a:schemeClr val="bg1"/>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67" name="Textfeld 66"/>
          <p:cNvSpPr txBox="1"/>
          <p:nvPr/>
        </p:nvSpPr>
        <p:spPr>
          <a:xfrm>
            <a:off x="1665533" y="4270775"/>
            <a:ext cx="818528" cy="430887"/>
          </a:xfrm>
          <a:prstGeom prst="rect">
            <a:avLst/>
          </a:prstGeom>
          <a:noFill/>
        </p:spPr>
        <p:txBody>
          <a:bodyPr wrap="square" rtlCol="0">
            <a:spAutoFit/>
          </a:bodyPr>
          <a:lstStyle/>
          <a:p>
            <a:r>
              <a:rPr lang="de-DE" sz="1100" dirty="0"/>
              <a:t>Primary</a:t>
            </a:r>
          </a:p>
          <a:p>
            <a:r>
              <a:rPr lang="de-DE" sz="1100" dirty="0"/>
              <a:t>Power</a:t>
            </a:r>
          </a:p>
        </p:txBody>
      </p:sp>
      <p:sp>
        <p:nvSpPr>
          <p:cNvPr id="68" name="Textfeld 67"/>
          <p:cNvSpPr txBox="1"/>
          <p:nvPr/>
        </p:nvSpPr>
        <p:spPr>
          <a:xfrm>
            <a:off x="2569333" y="4083307"/>
            <a:ext cx="488158" cy="415498"/>
          </a:xfrm>
          <a:prstGeom prst="rect">
            <a:avLst/>
          </a:prstGeom>
          <a:noFill/>
        </p:spPr>
        <p:txBody>
          <a:bodyPr wrap="square" rtlCol="0">
            <a:spAutoFit/>
          </a:bodyPr>
          <a:lstStyle/>
          <a:p>
            <a:r>
              <a:rPr lang="de-DE" sz="1050" dirty="0"/>
              <a:t>Pass FET</a:t>
            </a:r>
          </a:p>
        </p:txBody>
      </p:sp>
      <p:sp>
        <p:nvSpPr>
          <p:cNvPr id="69" name="Textfeld 68"/>
          <p:cNvSpPr txBox="1"/>
          <p:nvPr/>
        </p:nvSpPr>
        <p:spPr>
          <a:xfrm>
            <a:off x="3037247" y="3997903"/>
            <a:ext cx="539939" cy="415498"/>
          </a:xfrm>
          <a:prstGeom prst="rect">
            <a:avLst/>
          </a:prstGeom>
          <a:noFill/>
        </p:spPr>
        <p:txBody>
          <a:bodyPr wrap="square" rtlCol="0">
            <a:spAutoFit/>
          </a:bodyPr>
          <a:lstStyle/>
          <a:p>
            <a:r>
              <a:rPr lang="de-DE" sz="1050" dirty="0" err="1"/>
              <a:t>ORing</a:t>
            </a:r>
            <a:r>
              <a:rPr lang="de-DE" sz="1050" dirty="0"/>
              <a:t> Diode</a:t>
            </a:r>
          </a:p>
        </p:txBody>
      </p:sp>
      <p:sp>
        <p:nvSpPr>
          <p:cNvPr id="70" name="Textfeld 69"/>
          <p:cNvSpPr txBox="1"/>
          <p:nvPr/>
        </p:nvSpPr>
        <p:spPr>
          <a:xfrm>
            <a:off x="2590175" y="4999222"/>
            <a:ext cx="818528" cy="430887"/>
          </a:xfrm>
          <a:prstGeom prst="rect">
            <a:avLst/>
          </a:prstGeom>
          <a:noFill/>
        </p:spPr>
        <p:txBody>
          <a:bodyPr wrap="square" rtlCol="0">
            <a:spAutoFit/>
          </a:bodyPr>
          <a:lstStyle/>
          <a:p>
            <a:r>
              <a:rPr lang="de-DE" sz="1100" dirty="0"/>
              <a:t>Primary</a:t>
            </a:r>
          </a:p>
          <a:p>
            <a:r>
              <a:rPr lang="de-DE" sz="1100" dirty="0" err="1"/>
              <a:t>Control</a:t>
            </a:r>
            <a:endParaRPr lang="de-DE" sz="1100" dirty="0"/>
          </a:p>
        </p:txBody>
      </p:sp>
      <p:sp>
        <p:nvSpPr>
          <p:cNvPr id="71" name="Textfeld 70"/>
          <p:cNvSpPr txBox="1"/>
          <p:nvPr/>
        </p:nvSpPr>
        <p:spPr>
          <a:xfrm>
            <a:off x="2558615" y="4660416"/>
            <a:ext cx="488158" cy="253916"/>
          </a:xfrm>
          <a:prstGeom prst="rect">
            <a:avLst/>
          </a:prstGeom>
          <a:noFill/>
        </p:spPr>
        <p:txBody>
          <a:bodyPr wrap="square" rtlCol="0">
            <a:spAutoFit/>
          </a:bodyPr>
          <a:lstStyle/>
          <a:p>
            <a:r>
              <a:rPr lang="de-DE" sz="1050" dirty="0">
                <a:solidFill>
                  <a:srgbClr val="FF0000"/>
                </a:solidFill>
              </a:rPr>
              <a:t>ON</a:t>
            </a:r>
          </a:p>
        </p:txBody>
      </p:sp>
      <p:sp>
        <p:nvSpPr>
          <p:cNvPr id="72" name="Gleichschenkliges Dreieck 71"/>
          <p:cNvSpPr/>
          <p:nvPr/>
        </p:nvSpPr>
        <p:spPr bwMode="auto">
          <a:xfrm rot="5400000">
            <a:off x="3171187" y="4379063"/>
            <a:ext cx="250431" cy="214313"/>
          </a:xfrm>
          <a:prstGeom prst="triangle">
            <a:avLst/>
          </a:prstGeom>
          <a:no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cxnSp>
        <p:nvCxnSpPr>
          <p:cNvPr id="73" name="Gerade Verbindung 72"/>
          <p:cNvCxnSpPr/>
          <p:nvPr/>
        </p:nvCxnSpPr>
        <p:spPr bwMode="auto">
          <a:xfrm>
            <a:off x="3403559" y="4361004"/>
            <a:ext cx="0" cy="250431"/>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74" name="Rechteck 73"/>
          <p:cNvSpPr/>
          <p:nvPr/>
        </p:nvSpPr>
        <p:spPr bwMode="auto">
          <a:xfrm>
            <a:off x="5378581" y="2224754"/>
            <a:ext cx="2128576" cy="3580725"/>
          </a:xfrm>
          <a:prstGeom prst="rect">
            <a:avLst/>
          </a:prstGeom>
          <a:solidFill>
            <a:schemeClr val="accent3">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cxnSp>
        <p:nvCxnSpPr>
          <p:cNvPr id="75" name="Gerade Verbindung 74"/>
          <p:cNvCxnSpPr/>
          <p:nvPr/>
        </p:nvCxnSpPr>
        <p:spPr bwMode="auto">
          <a:xfrm>
            <a:off x="5695514" y="2735156"/>
            <a:ext cx="0" cy="155575"/>
          </a:xfrm>
          <a:prstGeom prst="line">
            <a:avLst/>
          </a:prstGeom>
          <a:solidFill>
            <a:schemeClr val="tx2"/>
          </a:solidFill>
          <a:ln w="127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76" name="Textfeld 75"/>
          <p:cNvSpPr txBox="1"/>
          <p:nvPr/>
        </p:nvSpPr>
        <p:spPr>
          <a:xfrm>
            <a:off x="5381656" y="5545174"/>
            <a:ext cx="1486697" cy="261610"/>
          </a:xfrm>
          <a:prstGeom prst="rect">
            <a:avLst/>
          </a:prstGeom>
          <a:noFill/>
        </p:spPr>
        <p:txBody>
          <a:bodyPr wrap="square" rtlCol="0">
            <a:spAutoFit/>
          </a:bodyPr>
          <a:lstStyle/>
          <a:p>
            <a:pPr algn="l"/>
            <a:r>
              <a:rPr lang="de-DE" sz="1100" dirty="0"/>
              <a:t>PM 2: Redundant</a:t>
            </a:r>
          </a:p>
        </p:txBody>
      </p:sp>
      <p:cxnSp>
        <p:nvCxnSpPr>
          <p:cNvPr id="77" name="Gerade Verbindung 76"/>
          <p:cNvCxnSpPr/>
          <p:nvPr/>
        </p:nvCxnSpPr>
        <p:spPr bwMode="auto">
          <a:xfrm>
            <a:off x="5517713" y="2943118"/>
            <a:ext cx="361950"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78" name="Gerade Verbindung 77"/>
          <p:cNvCxnSpPr/>
          <p:nvPr/>
        </p:nvCxnSpPr>
        <p:spPr bwMode="auto">
          <a:xfrm>
            <a:off x="5528825" y="2895493"/>
            <a:ext cx="378619" cy="0"/>
          </a:xfrm>
          <a:prstGeom prst="line">
            <a:avLst/>
          </a:prstGeom>
          <a:solidFill>
            <a:schemeClr val="tx2"/>
          </a:solidFill>
          <a:ln w="19050"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79" name="Gerade Verbindung 78"/>
          <p:cNvCxnSpPr/>
          <p:nvPr/>
        </p:nvCxnSpPr>
        <p:spPr bwMode="auto">
          <a:xfrm>
            <a:off x="5695514" y="2739918"/>
            <a:ext cx="539429"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0" name="Gerade Verbindung 79"/>
          <p:cNvCxnSpPr/>
          <p:nvPr/>
        </p:nvCxnSpPr>
        <p:spPr bwMode="auto">
          <a:xfrm>
            <a:off x="5874108" y="2935975"/>
            <a:ext cx="0" cy="368819"/>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1" name="Gerade Verbindung 80"/>
          <p:cNvCxnSpPr/>
          <p:nvPr/>
        </p:nvCxnSpPr>
        <p:spPr bwMode="auto">
          <a:xfrm>
            <a:off x="5871727" y="2739918"/>
            <a:ext cx="0" cy="155575"/>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2" name="Gerade Verbindung 81"/>
          <p:cNvCxnSpPr/>
          <p:nvPr/>
        </p:nvCxnSpPr>
        <p:spPr bwMode="auto">
          <a:xfrm>
            <a:off x="5517713" y="2739918"/>
            <a:ext cx="0" cy="150812"/>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3" name="Gerade Verbindung 82"/>
          <p:cNvCxnSpPr/>
          <p:nvPr/>
        </p:nvCxnSpPr>
        <p:spPr bwMode="auto">
          <a:xfrm>
            <a:off x="6231769" y="2735156"/>
            <a:ext cx="0" cy="155575"/>
          </a:xfrm>
          <a:prstGeom prst="line">
            <a:avLst/>
          </a:prstGeom>
          <a:solidFill>
            <a:schemeClr val="tx2"/>
          </a:solidFill>
          <a:ln w="127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4" name="Gerade Verbindung 83"/>
          <p:cNvCxnSpPr/>
          <p:nvPr/>
        </p:nvCxnSpPr>
        <p:spPr bwMode="auto">
          <a:xfrm>
            <a:off x="6053968" y="2943118"/>
            <a:ext cx="361950"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5" name="Gerade Verbindung 84"/>
          <p:cNvCxnSpPr/>
          <p:nvPr/>
        </p:nvCxnSpPr>
        <p:spPr bwMode="auto">
          <a:xfrm>
            <a:off x="6065080" y="2895493"/>
            <a:ext cx="378619" cy="0"/>
          </a:xfrm>
          <a:prstGeom prst="line">
            <a:avLst/>
          </a:prstGeom>
          <a:solidFill>
            <a:schemeClr val="tx2"/>
          </a:solidFill>
          <a:ln w="19050"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6" name="Gerade Verbindung 85"/>
          <p:cNvCxnSpPr/>
          <p:nvPr/>
        </p:nvCxnSpPr>
        <p:spPr bwMode="auto">
          <a:xfrm>
            <a:off x="6408000" y="2739918"/>
            <a:ext cx="361950"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7" name="Gerade Verbindung 86"/>
          <p:cNvCxnSpPr/>
          <p:nvPr/>
        </p:nvCxnSpPr>
        <p:spPr bwMode="auto">
          <a:xfrm>
            <a:off x="6053138" y="2935975"/>
            <a:ext cx="0" cy="368819"/>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8" name="Gerade Verbindung 87"/>
          <p:cNvCxnSpPr/>
          <p:nvPr/>
        </p:nvCxnSpPr>
        <p:spPr bwMode="auto">
          <a:xfrm>
            <a:off x="6407982" y="2739918"/>
            <a:ext cx="0" cy="155575"/>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9" name="Gerade Verbindung 88"/>
          <p:cNvCxnSpPr/>
          <p:nvPr/>
        </p:nvCxnSpPr>
        <p:spPr bwMode="auto">
          <a:xfrm>
            <a:off x="6053968" y="2739918"/>
            <a:ext cx="0" cy="150812"/>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90" name="Rechteck 89"/>
          <p:cNvSpPr/>
          <p:nvPr/>
        </p:nvSpPr>
        <p:spPr bwMode="auto">
          <a:xfrm>
            <a:off x="6638409" y="2548764"/>
            <a:ext cx="722698" cy="392031"/>
          </a:xfrm>
          <a:prstGeom prst="rect">
            <a:avLst/>
          </a:prstGeom>
          <a:solidFill>
            <a:schemeClr val="bg1"/>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91" name="Textfeld 90"/>
          <p:cNvSpPr txBox="1"/>
          <p:nvPr/>
        </p:nvSpPr>
        <p:spPr>
          <a:xfrm>
            <a:off x="6585380" y="2531009"/>
            <a:ext cx="818528" cy="430887"/>
          </a:xfrm>
          <a:prstGeom prst="rect">
            <a:avLst/>
          </a:prstGeom>
          <a:noFill/>
        </p:spPr>
        <p:txBody>
          <a:bodyPr wrap="square" rtlCol="0">
            <a:spAutoFit/>
          </a:bodyPr>
          <a:lstStyle/>
          <a:p>
            <a:r>
              <a:rPr lang="de-DE" sz="1100" dirty="0"/>
              <a:t>Redundant</a:t>
            </a:r>
          </a:p>
          <a:p>
            <a:r>
              <a:rPr lang="de-DE" sz="1100" dirty="0"/>
              <a:t>Power</a:t>
            </a:r>
          </a:p>
        </p:txBody>
      </p:sp>
      <p:sp>
        <p:nvSpPr>
          <p:cNvPr id="92" name="Textfeld 91"/>
          <p:cNvSpPr txBox="1"/>
          <p:nvPr/>
        </p:nvSpPr>
        <p:spPr>
          <a:xfrm>
            <a:off x="6019836" y="2356739"/>
            <a:ext cx="488158" cy="415498"/>
          </a:xfrm>
          <a:prstGeom prst="rect">
            <a:avLst/>
          </a:prstGeom>
          <a:noFill/>
        </p:spPr>
        <p:txBody>
          <a:bodyPr wrap="square" rtlCol="0">
            <a:spAutoFit/>
          </a:bodyPr>
          <a:lstStyle/>
          <a:p>
            <a:r>
              <a:rPr lang="de-DE" sz="1050" dirty="0"/>
              <a:t>Pass FET</a:t>
            </a:r>
          </a:p>
        </p:txBody>
      </p:sp>
      <p:sp>
        <p:nvSpPr>
          <p:cNvPr id="93" name="Textfeld 92"/>
          <p:cNvSpPr txBox="1"/>
          <p:nvPr/>
        </p:nvSpPr>
        <p:spPr>
          <a:xfrm>
            <a:off x="5403892" y="2361502"/>
            <a:ext cx="539939" cy="415498"/>
          </a:xfrm>
          <a:prstGeom prst="rect">
            <a:avLst/>
          </a:prstGeom>
          <a:noFill/>
        </p:spPr>
        <p:txBody>
          <a:bodyPr wrap="square" rtlCol="0">
            <a:spAutoFit/>
          </a:bodyPr>
          <a:lstStyle/>
          <a:p>
            <a:r>
              <a:rPr lang="de-DE" sz="1050" dirty="0" err="1"/>
              <a:t>ORing</a:t>
            </a:r>
            <a:r>
              <a:rPr lang="de-DE" sz="1050" dirty="0"/>
              <a:t> FET</a:t>
            </a:r>
          </a:p>
        </p:txBody>
      </p:sp>
      <p:sp>
        <p:nvSpPr>
          <p:cNvPr id="94" name="Textfeld 93"/>
          <p:cNvSpPr txBox="1"/>
          <p:nvPr/>
        </p:nvSpPr>
        <p:spPr>
          <a:xfrm>
            <a:off x="5579245" y="3251441"/>
            <a:ext cx="818528" cy="430887"/>
          </a:xfrm>
          <a:prstGeom prst="rect">
            <a:avLst/>
          </a:prstGeom>
          <a:noFill/>
        </p:spPr>
        <p:txBody>
          <a:bodyPr wrap="square" rtlCol="0">
            <a:spAutoFit/>
          </a:bodyPr>
          <a:lstStyle/>
          <a:p>
            <a:r>
              <a:rPr lang="de-DE" sz="1100" dirty="0"/>
              <a:t>Redundant</a:t>
            </a:r>
          </a:p>
          <a:p>
            <a:r>
              <a:rPr lang="de-DE" sz="1100" dirty="0" err="1"/>
              <a:t>Control</a:t>
            </a:r>
            <a:endParaRPr lang="de-DE" sz="1100" dirty="0"/>
          </a:p>
        </p:txBody>
      </p:sp>
      <p:sp>
        <p:nvSpPr>
          <p:cNvPr id="95" name="Textfeld 94"/>
          <p:cNvSpPr txBox="1"/>
          <p:nvPr/>
        </p:nvSpPr>
        <p:spPr>
          <a:xfrm>
            <a:off x="5451435" y="2912635"/>
            <a:ext cx="488158" cy="253916"/>
          </a:xfrm>
          <a:prstGeom prst="rect">
            <a:avLst/>
          </a:prstGeom>
          <a:noFill/>
        </p:spPr>
        <p:txBody>
          <a:bodyPr wrap="square" rtlCol="0">
            <a:spAutoFit/>
          </a:bodyPr>
          <a:lstStyle/>
          <a:p>
            <a:r>
              <a:rPr lang="de-DE" sz="1050" dirty="0">
                <a:solidFill>
                  <a:srgbClr val="FF0000"/>
                </a:solidFill>
              </a:rPr>
              <a:t>OFF</a:t>
            </a:r>
          </a:p>
        </p:txBody>
      </p:sp>
      <p:sp>
        <p:nvSpPr>
          <p:cNvPr id="96" name="Textfeld 95"/>
          <p:cNvSpPr txBox="1"/>
          <p:nvPr/>
        </p:nvSpPr>
        <p:spPr>
          <a:xfrm>
            <a:off x="6028284" y="2909777"/>
            <a:ext cx="488158" cy="253916"/>
          </a:xfrm>
          <a:prstGeom prst="rect">
            <a:avLst/>
          </a:prstGeom>
          <a:noFill/>
        </p:spPr>
        <p:txBody>
          <a:bodyPr wrap="square" rtlCol="0">
            <a:spAutoFit/>
          </a:bodyPr>
          <a:lstStyle/>
          <a:p>
            <a:r>
              <a:rPr lang="de-DE" sz="1050" dirty="0">
                <a:solidFill>
                  <a:srgbClr val="FF0000"/>
                </a:solidFill>
              </a:rPr>
              <a:t>ON</a:t>
            </a:r>
          </a:p>
        </p:txBody>
      </p:sp>
      <p:cxnSp>
        <p:nvCxnSpPr>
          <p:cNvPr id="97" name="Gerade Verbindung 96"/>
          <p:cNvCxnSpPr/>
          <p:nvPr/>
        </p:nvCxnSpPr>
        <p:spPr bwMode="auto">
          <a:xfrm>
            <a:off x="6266373" y="4482747"/>
            <a:ext cx="0" cy="155575"/>
          </a:xfrm>
          <a:prstGeom prst="line">
            <a:avLst/>
          </a:prstGeom>
          <a:solidFill>
            <a:schemeClr val="tx2"/>
          </a:solidFill>
          <a:ln w="127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98" name="Gerade Verbindung 97"/>
          <p:cNvCxnSpPr/>
          <p:nvPr/>
        </p:nvCxnSpPr>
        <p:spPr bwMode="auto">
          <a:xfrm>
            <a:off x="6088572" y="4690709"/>
            <a:ext cx="361950"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99" name="Gerade Verbindung 98"/>
          <p:cNvCxnSpPr/>
          <p:nvPr/>
        </p:nvCxnSpPr>
        <p:spPr bwMode="auto">
          <a:xfrm>
            <a:off x="6099684" y="4643084"/>
            <a:ext cx="378619" cy="0"/>
          </a:xfrm>
          <a:prstGeom prst="line">
            <a:avLst/>
          </a:prstGeom>
          <a:solidFill>
            <a:schemeClr val="tx2"/>
          </a:solidFill>
          <a:ln w="19050"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00" name="Gerade Verbindung 99"/>
          <p:cNvCxnSpPr/>
          <p:nvPr/>
        </p:nvCxnSpPr>
        <p:spPr bwMode="auto">
          <a:xfrm>
            <a:off x="6452130" y="4487509"/>
            <a:ext cx="317820" cy="2381"/>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01" name="Gerade Verbindung 100"/>
          <p:cNvCxnSpPr/>
          <p:nvPr/>
        </p:nvCxnSpPr>
        <p:spPr bwMode="auto">
          <a:xfrm>
            <a:off x="6444967" y="4683566"/>
            <a:ext cx="0" cy="368819"/>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02" name="Gerade Verbindung 101"/>
          <p:cNvCxnSpPr/>
          <p:nvPr/>
        </p:nvCxnSpPr>
        <p:spPr bwMode="auto">
          <a:xfrm>
            <a:off x="6442586" y="4487509"/>
            <a:ext cx="0" cy="155575"/>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03" name="Gerade Verbindung 102"/>
          <p:cNvCxnSpPr/>
          <p:nvPr/>
        </p:nvCxnSpPr>
        <p:spPr bwMode="auto">
          <a:xfrm>
            <a:off x="6088572" y="4487509"/>
            <a:ext cx="0" cy="150812"/>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04" name="Rechteck 103"/>
          <p:cNvSpPr/>
          <p:nvPr/>
        </p:nvSpPr>
        <p:spPr bwMode="auto">
          <a:xfrm>
            <a:off x="6628182" y="4296355"/>
            <a:ext cx="732925" cy="392031"/>
          </a:xfrm>
          <a:prstGeom prst="rect">
            <a:avLst/>
          </a:prstGeom>
          <a:solidFill>
            <a:schemeClr val="bg1"/>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05" name="Textfeld 104"/>
          <p:cNvSpPr txBox="1"/>
          <p:nvPr/>
        </p:nvSpPr>
        <p:spPr>
          <a:xfrm>
            <a:off x="6585380" y="4283171"/>
            <a:ext cx="818528" cy="430887"/>
          </a:xfrm>
          <a:prstGeom prst="rect">
            <a:avLst/>
          </a:prstGeom>
          <a:noFill/>
        </p:spPr>
        <p:txBody>
          <a:bodyPr wrap="square" rtlCol="0">
            <a:spAutoFit/>
          </a:bodyPr>
          <a:lstStyle/>
          <a:p>
            <a:r>
              <a:rPr lang="de-DE" sz="1100" dirty="0"/>
              <a:t>Redundant</a:t>
            </a:r>
          </a:p>
          <a:p>
            <a:r>
              <a:rPr lang="de-DE" sz="1100" dirty="0"/>
              <a:t>Power</a:t>
            </a:r>
          </a:p>
        </p:txBody>
      </p:sp>
      <p:sp>
        <p:nvSpPr>
          <p:cNvPr id="106" name="Textfeld 105"/>
          <p:cNvSpPr txBox="1"/>
          <p:nvPr/>
        </p:nvSpPr>
        <p:spPr>
          <a:xfrm>
            <a:off x="6033012" y="4083117"/>
            <a:ext cx="488158" cy="415498"/>
          </a:xfrm>
          <a:prstGeom prst="rect">
            <a:avLst/>
          </a:prstGeom>
          <a:noFill/>
        </p:spPr>
        <p:txBody>
          <a:bodyPr wrap="square" rtlCol="0">
            <a:spAutoFit/>
          </a:bodyPr>
          <a:lstStyle/>
          <a:p>
            <a:r>
              <a:rPr lang="de-DE" sz="1050" dirty="0"/>
              <a:t>Pass FET</a:t>
            </a:r>
          </a:p>
        </p:txBody>
      </p:sp>
      <p:sp>
        <p:nvSpPr>
          <p:cNvPr id="107" name="Textfeld 106"/>
          <p:cNvSpPr txBox="1"/>
          <p:nvPr/>
        </p:nvSpPr>
        <p:spPr>
          <a:xfrm>
            <a:off x="5413404" y="3994896"/>
            <a:ext cx="539939" cy="415498"/>
          </a:xfrm>
          <a:prstGeom prst="rect">
            <a:avLst/>
          </a:prstGeom>
          <a:noFill/>
        </p:spPr>
        <p:txBody>
          <a:bodyPr wrap="square" rtlCol="0">
            <a:spAutoFit/>
          </a:bodyPr>
          <a:lstStyle/>
          <a:p>
            <a:r>
              <a:rPr lang="de-DE" sz="1050" dirty="0" err="1"/>
              <a:t>ORing</a:t>
            </a:r>
            <a:r>
              <a:rPr lang="de-DE" sz="1050" dirty="0"/>
              <a:t> Diode</a:t>
            </a:r>
          </a:p>
        </p:txBody>
      </p:sp>
      <p:sp>
        <p:nvSpPr>
          <p:cNvPr id="108" name="Textfeld 107"/>
          <p:cNvSpPr txBox="1"/>
          <p:nvPr/>
        </p:nvSpPr>
        <p:spPr>
          <a:xfrm>
            <a:off x="6060729" y="4985282"/>
            <a:ext cx="818528" cy="430887"/>
          </a:xfrm>
          <a:prstGeom prst="rect">
            <a:avLst/>
          </a:prstGeom>
          <a:noFill/>
        </p:spPr>
        <p:txBody>
          <a:bodyPr wrap="square" rtlCol="0">
            <a:spAutoFit/>
          </a:bodyPr>
          <a:lstStyle/>
          <a:p>
            <a:r>
              <a:rPr lang="de-DE" sz="1100" dirty="0"/>
              <a:t>Redundant</a:t>
            </a:r>
          </a:p>
          <a:p>
            <a:r>
              <a:rPr lang="de-DE" sz="1100" dirty="0" err="1"/>
              <a:t>Control</a:t>
            </a:r>
            <a:endParaRPr lang="de-DE" sz="1100" dirty="0"/>
          </a:p>
        </p:txBody>
      </p:sp>
      <p:sp>
        <p:nvSpPr>
          <p:cNvPr id="109" name="Textfeld 108"/>
          <p:cNvSpPr txBox="1"/>
          <p:nvPr/>
        </p:nvSpPr>
        <p:spPr>
          <a:xfrm>
            <a:off x="6022294" y="4660226"/>
            <a:ext cx="488158" cy="253916"/>
          </a:xfrm>
          <a:prstGeom prst="rect">
            <a:avLst/>
          </a:prstGeom>
          <a:noFill/>
        </p:spPr>
        <p:txBody>
          <a:bodyPr wrap="square" rtlCol="0">
            <a:spAutoFit/>
          </a:bodyPr>
          <a:lstStyle/>
          <a:p>
            <a:r>
              <a:rPr lang="de-DE" sz="1050" dirty="0">
                <a:solidFill>
                  <a:srgbClr val="FF0000"/>
                </a:solidFill>
              </a:rPr>
              <a:t>ON</a:t>
            </a:r>
          </a:p>
        </p:txBody>
      </p:sp>
      <p:sp>
        <p:nvSpPr>
          <p:cNvPr id="110" name="Gleichschenkliges Dreieck 109"/>
          <p:cNvSpPr/>
          <p:nvPr/>
        </p:nvSpPr>
        <p:spPr bwMode="auto">
          <a:xfrm rot="16200000">
            <a:off x="5555205" y="4375780"/>
            <a:ext cx="250431" cy="214313"/>
          </a:xfrm>
          <a:prstGeom prst="triangle">
            <a:avLst/>
          </a:prstGeom>
          <a:no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cxnSp>
        <p:nvCxnSpPr>
          <p:cNvPr id="111" name="Gerade Verbindung 110"/>
          <p:cNvCxnSpPr/>
          <p:nvPr/>
        </p:nvCxnSpPr>
        <p:spPr bwMode="auto">
          <a:xfrm>
            <a:off x="5580676" y="4357721"/>
            <a:ext cx="0" cy="250431"/>
          </a:xfrm>
          <a:prstGeom prst="line">
            <a:avLst/>
          </a:prstGeom>
          <a:solidFill>
            <a:schemeClr val="tx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12" name="Gerade Verbindung 111"/>
          <p:cNvCxnSpPr/>
          <p:nvPr/>
        </p:nvCxnSpPr>
        <p:spPr bwMode="auto">
          <a:xfrm flipV="1">
            <a:off x="3525407" y="2739918"/>
            <a:ext cx="1992306" cy="19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13" name="Gerade Verbindung 112"/>
          <p:cNvCxnSpPr/>
          <p:nvPr/>
        </p:nvCxnSpPr>
        <p:spPr bwMode="auto">
          <a:xfrm>
            <a:off x="2802694" y="4487699"/>
            <a:ext cx="3461221" cy="0"/>
          </a:xfrm>
          <a:prstGeom prst="line">
            <a:avLst/>
          </a:prstGeom>
          <a:solidFill>
            <a:schemeClr val="tx2"/>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14" name="Gerade Verbindung 113"/>
          <p:cNvCxnSpPr/>
          <p:nvPr/>
        </p:nvCxnSpPr>
        <p:spPr bwMode="auto">
          <a:xfrm>
            <a:off x="4566966" y="2433415"/>
            <a:ext cx="0" cy="301741"/>
          </a:xfrm>
          <a:prstGeom prst="line">
            <a:avLst/>
          </a:prstGeom>
          <a:solidFill>
            <a:schemeClr val="tx2"/>
          </a:solidFill>
          <a:ln w="12700" cap="flat" cmpd="sng" algn="ctr">
            <a:solidFill>
              <a:srgbClr val="000000"/>
            </a:solidFill>
            <a:prstDash val="solid"/>
            <a:round/>
            <a:headEnd type="triangl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15" name="Geschweifte Klammer links 114"/>
          <p:cNvSpPr/>
          <p:nvPr/>
        </p:nvSpPr>
        <p:spPr bwMode="auto">
          <a:xfrm>
            <a:off x="1024403" y="2350004"/>
            <a:ext cx="426262" cy="1332323"/>
          </a:xfrm>
          <a:prstGeom prst="leftBrace">
            <a:avLst/>
          </a:prstGeom>
          <a:noFill/>
          <a:ln>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16" name="Textfeld 115"/>
          <p:cNvSpPr txBox="1"/>
          <p:nvPr/>
        </p:nvSpPr>
        <p:spPr>
          <a:xfrm>
            <a:off x="289852" y="2885031"/>
            <a:ext cx="920179" cy="577081"/>
          </a:xfrm>
          <a:prstGeom prst="rect">
            <a:avLst/>
          </a:prstGeom>
          <a:noFill/>
        </p:spPr>
        <p:txBody>
          <a:bodyPr wrap="square" rtlCol="0">
            <a:spAutoFit/>
          </a:bodyPr>
          <a:lstStyle/>
          <a:p>
            <a:r>
              <a:rPr lang="de-DE" sz="1050" dirty="0"/>
              <a:t>2 x MCH</a:t>
            </a:r>
          </a:p>
          <a:p>
            <a:r>
              <a:rPr lang="de-DE" sz="1050" dirty="0"/>
              <a:t>2 x CU</a:t>
            </a:r>
          </a:p>
          <a:p>
            <a:r>
              <a:rPr lang="de-DE" sz="1050" dirty="0"/>
              <a:t>12 x AMC</a:t>
            </a:r>
          </a:p>
        </p:txBody>
      </p:sp>
      <p:sp>
        <p:nvSpPr>
          <p:cNvPr id="117" name="Geschweifte Klammer links 116"/>
          <p:cNvSpPr/>
          <p:nvPr/>
        </p:nvSpPr>
        <p:spPr bwMode="auto">
          <a:xfrm>
            <a:off x="1031278" y="4035500"/>
            <a:ext cx="426262" cy="1332323"/>
          </a:xfrm>
          <a:prstGeom prst="leftBrace">
            <a:avLst/>
          </a:prstGeom>
          <a:noFill/>
          <a:ln>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18" name="Textfeld 117"/>
          <p:cNvSpPr txBox="1"/>
          <p:nvPr/>
        </p:nvSpPr>
        <p:spPr>
          <a:xfrm>
            <a:off x="296727" y="4570527"/>
            <a:ext cx="920179" cy="577081"/>
          </a:xfrm>
          <a:prstGeom prst="rect">
            <a:avLst/>
          </a:prstGeom>
          <a:noFill/>
        </p:spPr>
        <p:txBody>
          <a:bodyPr wrap="square" rtlCol="0">
            <a:spAutoFit/>
          </a:bodyPr>
          <a:lstStyle/>
          <a:p>
            <a:r>
              <a:rPr lang="de-DE" sz="1050" dirty="0"/>
              <a:t>2 x MCH</a:t>
            </a:r>
          </a:p>
          <a:p>
            <a:r>
              <a:rPr lang="de-DE" sz="1050" dirty="0"/>
              <a:t>2 x CU</a:t>
            </a:r>
          </a:p>
          <a:p>
            <a:r>
              <a:rPr lang="de-DE" sz="1050" dirty="0"/>
              <a:t>12 x AMC</a:t>
            </a:r>
          </a:p>
        </p:txBody>
      </p:sp>
      <p:sp>
        <p:nvSpPr>
          <p:cNvPr id="119" name="Textfeld 118"/>
          <p:cNvSpPr txBox="1"/>
          <p:nvPr/>
        </p:nvSpPr>
        <p:spPr>
          <a:xfrm>
            <a:off x="3897215" y="2725224"/>
            <a:ext cx="1394173" cy="253916"/>
          </a:xfrm>
          <a:prstGeom prst="rect">
            <a:avLst/>
          </a:prstGeom>
          <a:noFill/>
        </p:spPr>
        <p:txBody>
          <a:bodyPr wrap="square" rtlCol="0">
            <a:spAutoFit/>
          </a:bodyPr>
          <a:lstStyle/>
          <a:p>
            <a:r>
              <a:rPr lang="de-DE" sz="1050" dirty="0">
                <a:solidFill>
                  <a:srgbClr val="00B050"/>
                </a:solidFill>
              </a:rPr>
              <a:t>+12V Payload Power</a:t>
            </a:r>
          </a:p>
        </p:txBody>
      </p:sp>
      <p:cxnSp>
        <p:nvCxnSpPr>
          <p:cNvPr id="120" name="Gerade Verbindung 119"/>
          <p:cNvCxnSpPr/>
          <p:nvPr/>
        </p:nvCxnSpPr>
        <p:spPr bwMode="auto">
          <a:xfrm>
            <a:off x="4560091" y="4179146"/>
            <a:ext cx="0" cy="301741"/>
          </a:xfrm>
          <a:prstGeom prst="line">
            <a:avLst/>
          </a:prstGeom>
          <a:solidFill>
            <a:schemeClr val="tx2"/>
          </a:solidFill>
          <a:ln w="12700" cap="flat" cmpd="sng" algn="ctr">
            <a:solidFill>
              <a:srgbClr val="000000"/>
            </a:solidFill>
            <a:prstDash val="solid"/>
            <a:round/>
            <a:headEnd type="triangl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21" name="Textfeld 120"/>
          <p:cNvSpPr txBox="1"/>
          <p:nvPr/>
        </p:nvSpPr>
        <p:spPr>
          <a:xfrm>
            <a:off x="3897215" y="4470955"/>
            <a:ext cx="1394173" cy="415498"/>
          </a:xfrm>
          <a:prstGeom prst="rect">
            <a:avLst/>
          </a:prstGeom>
          <a:noFill/>
        </p:spPr>
        <p:txBody>
          <a:bodyPr wrap="square" rtlCol="0">
            <a:spAutoFit/>
          </a:bodyPr>
          <a:lstStyle/>
          <a:p>
            <a:r>
              <a:rPr lang="de-DE" sz="1050" dirty="0">
                <a:solidFill>
                  <a:srgbClr val="00B050"/>
                </a:solidFill>
              </a:rPr>
              <a:t>+ 3.3V Management Power</a:t>
            </a:r>
          </a:p>
        </p:txBody>
      </p:sp>
      <p:sp>
        <p:nvSpPr>
          <p:cNvPr id="122" name="Textfeld 121"/>
          <p:cNvSpPr txBox="1"/>
          <p:nvPr/>
        </p:nvSpPr>
        <p:spPr>
          <a:xfrm>
            <a:off x="3876590" y="2249593"/>
            <a:ext cx="1394173" cy="253916"/>
          </a:xfrm>
          <a:prstGeom prst="rect">
            <a:avLst/>
          </a:prstGeom>
          <a:noFill/>
        </p:spPr>
        <p:txBody>
          <a:bodyPr wrap="square" rtlCol="0">
            <a:spAutoFit/>
          </a:bodyPr>
          <a:lstStyle/>
          <a:p>
            <a:r>
              <a:rPr lang="de-DE" sz="1050" dirty="0" err="1"/>
              <a:t>to</a:t>
            </a:r>
            <a:r>
              <a:rPr lang="de-DE" sz="1050" dirty="0"/>
              <a:t> Module</a:t>
            </a:r>
          </a:p>
        </p:txBody>
      </p:sp>
      <p:sp>
        <p:nvSpPr>
          <p:cNvPr id="123" name="Textfeld 122"/>
          <p:cNvSpPr txBox="1"/>
          <p:nvPr/>
        </p:nvSpPr>
        <p:spPr>
          <a:xfrm>
            <a:off x="3858700" y="3989359"/>
            <a:ext cx="1394173" cy="253916"/>
          </a:xfrm>
          <a:prstGeom prst="rect">
            <a:avLst/>
          </a:prstGeom>
          <a:noFill/>
        </p:spPr>
        <p:txBody>
          <a:bodyPr wrap="square" rtlCol="0">
            <a:spAutoFit/>
          </a:bodyPr>
          <a:lstStyle/>
          <a:p>
            <a:r>
              <a:rPr lang="de-DE" sz="1050" dirty="0" err="1"/>
              <a:t>to</a:t>
            </a:r>
            <a:r>
              <a:rPr lang="de-DE" sz="1050" dirty="0"/>
              <a:t> Module</a:t>
            </a:r>
          </a:p>
        </p:txBody>
      </p:sp>
      <p:sp>
        <p:nvSpPr>
          <p:cNvPr id="124"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125" name="Textplatzhalter 2">
            <a:extLst>
              <a:ext uri="{FF2B5EF4-FFF2-40B4-BE49-F238E27FC236}">
                <a16:creationId xmlns:a16="http://schemas.microsoft.com/office/drawing/2014/main" id="{286D3503-7669-4F85-BC6B-3487A58B4DA1}"/>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130910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951" y="1685220"/>
            <a:ext cx="3649738" cy="412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ußzeilenplatzhalter 30"/>
          <p:cNvSpPr>
            <a:spLocks noGrp="1"/>
          </p:cNvSpPr>
          <p:nvPr>
            <p:ph type="ftr" sz="quarter" idx="4294967295"/>
          </p:nvPr>
        </p:nvSpPr>
        <p:spPr>
          <a:xfrm>
            <a:off x="814256" y="6600483"/>
            <a:ext cx="7778881" cy="225130"/>
          </a:xfrm>
        </p:spPr>
        <p:txBody>
          <a:bodyPr/>
          <a:lstStyle/>
          <a:p>
            <a:r>
              <a:rPr lang="en-US" dirty="0"/>
              <a:t>ELECTRONICS PROTECTION</a:t>
            </a:r>
          </a:p>
        </p:txBody>
      </p:sp>
      <p:cxnSp>
        <p:nvCxnSpPr>
          <p:cNvPr id="12" name="Gerade Verbindung 11"/>
          <p:cNvCxnSpPr/>
          <p:nvPr/>
        </p:nvCxnSpPr>
        <p:spPr bwMode="auto">
          <a:xfrm>
            <a:off x="214062" y="5696914"/>
            <a:ext cx="8747058" cy="0"/>
          </a:xfrm>
          <a:prstGeom prst="lin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24" name="Content Placeholder 2"/>
          <p:cNvSpPr txBox="1">
            <a:spLocks/>
          </p:cNvSpPr>
          <p:nvPr/>
        </p:nvSpPr>
        <p:spPr bwMode="auto">
          <a:xfrm>
            <a:off x="492682" y="866225"/>
            <a:ext cx="417456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a:r>
              <a:rPr lang="en-US" sz="2000" b="1" dirty="0">
                <a:solidFill>
                  <a:srgbClr val="5F5F5F"/>
                </a:solidFill>
              </a:rPr>
              <a:t>Cooling Unit Redundancy</a:t>
            </a:r>
            <a:endParaRPr lang="en-US" sz="2000" dirty="0"/>
          </a:p>
        </p:txBody>
      </p:sp>
      <p:sp>
        <p:nvSpPr>
          <p:cNvPr id="125" name="Content Placeholder 1"/>
          <p:cNvSpPr txBox="1">
            <a:spLocks/>
          </p:cNvSpPr>
          <p:nvPr/>
        </p:nvSpPr>
        <p:spPr bwMode="auto">
          <a:xfrm>
            <a:off x="406747" y="1295400"/>
            <a:ext cx="5260021" cy="330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r>
              <a:rPr lang="en-US" sz="1600" dirty="0">
                <a:solidFill>
                  <a:srgbClr val="5F5F5F"/>
                </a:solidFill>
              </a:rPr>
              <a:t>Redundant Cooling Units in push-pull configuration</a:t>
            </a:r>
          </a:p>
          <a:p>
            <a:r>
              <a:rPr lang="en-US" sz="1600" dirty="0">
                <a:solidFill>
                  <a:srgbClr val="5F5F5F"/>
                </a:solidFill>
              </a:rPr>
              <a:t>Scenario 1: fan failure</a:t>
            </a:r>
          </a:p>
          <a:p>
            <a:r>
              <a:rPr lang="en-US" sz="1600" dirty="0">
                <a:solidFill>
                  <a:srgbClr val="5F5F5F"/>
                </a:solidFill>
              </a:rPr>
              <a:t>Scenario 2: Cooling Unit replacement</a:t>
            </a:r>
          </a:p>
          <a:p>
            <a:endParaRPr lang="en-US" sz="1600" dirty="0">
              <a:solidFill>
                <a:srgbClr val="5F5F5F"/>
              </a:solidFill>
            </a:endParaRPr>
          </a:p>
          <a:p>
            <a:endParaRPr lang="en-US" sz="1600" dirty="0">
              <a:solidFill>
                <a:srgbClr val="5F5F5F"/>
              </a:solidFill>
            </a:endParaRPr>
          </a:p>
          <a:p>
            <a:pPr marL="0" indent="0">
              <a:buNone/>
            </a:pPr>
            <a:endParaRPr lang="en-US" sz="1600" dirty="0">
              <a:solidFill>
                <a:srgbClr val="5F5F5F"/>
              </a:solidFill>
            </a:endParaRPr>
          </a:p>
          <a:p>
            <a:pPr marL="0" indent="0">
              <a:buNone/>
            </a:pPr>
            <a:r>
              <a:rPr lang="en-US" sz="1600" dirty="0">
                <a:solidFill>
                  <a:srgbClr val="5F5F5F"/>
                </a:solidFill>
              </a:rPr>
              <a:t>		</a:t>
            </a:r>
            <a:r>
              <a:rPr lang="en-US" sz="1100" dirty="0">
                <a:solidFill>
                  <a:srgbClr val="5F5F5F"/>
                </a:solidFill>
              </a:rPr>
              <a:t>1 – 6  Fan</a:t>
            </a:r>
          </a:p>
          <a:p>
            <a:pPr marL="0" indent="0">
              <a:buNone/>
            </a:pPr>
            <a:r>
              <a:rPr lang="en-US" sz="1100" dirty="0">
                <a:solidFill>
                  <a:srgbClr val="5F5F5F"/>
                </a:solidFill>
              </a:rPr>
              <a:t>		      7   Hot Swap bush button</a:t>
            </a:r>
          </a:p>
          <a:p>
            <a:pPr marL="0" indent="0">
              <a:buNone/>
            </a:pPr>
            <a:r>
              <a:rPr lang="en-US" sz="1100" dirty="0">
                <a:solidFill>
                  <a:srgbClr val="5F5F5F"/>
                </a:solidFill>
              </a:rPr>
              <a:t>		      8   CU1</a:t>
            </a:r>
          </a:p>
          <a:p>
            <a:pPr marL="0" indent="0">
              <a:buNone/>
            </a:pPr>
            <a:r>
              <a:rPr lang="en-US" sz="1100" dirty="0">
                <a:solidFill>
                  <a:srgbClr val="5F5F5F"/>
                </a:solidFill>
              </a:rPr>
              <a:t>		      9   CU2 	</a:t>
            </a:r>
          </a:p>
        </p:txBody>
      </p:sp>
      <p:sp>
        <p:nvSpPr>
          <p:cNvPr id="127" name="Textfeld 126"/>
          <p:cNvSpPr txBox="1"/>
          <p:nvPr/>
        </p:nvSpPr>
        <p:spPr>
          <a:xfrm>
            <a:off x="4071304" y="2086417"/>
            <a:ext cx="629202" cy="338554"/>
          </a:xfrm>
          <a:prstGeom prst="rect">
            <a:avLst/>
          </a:prstGeom>
          <a:noFill/>
        </p:spPr>
        <p:txBody>
          <a:bodyPr wrap="square" rtlCol="0">
            <a:spAutoFit/>
          </a:bodyPr>
          <a:lstStyle/>
          <a:p>
            <a:pPr algn="l"/>
            <a:r>
              <a:rPr lang="de-DE" sz="1600" dirty="0"/>
              <a:t>Pull</a:t>
            </a:r>
          </a:p>
        </p:txBody>
      </p:sp>
      <p:sp>
        <p:nvSpPr>
          <p:cNvPr id="128" name="Textfeld 127"/>
          <p:cNvSpPr txBox="1"/>
          <p:nvPr/>
        </p:nvSpPr>
        <p:spPr>
          <a:xfrm>
            <a:off x="4085221" y="3502706"/>
            <a:ext cx="744239" cy="338554"/>
          </a:xfrm>
          <a:prstGeom prst="rect">
            <a:avLst/>
          </a:prstGeom>
          <a:noFill/>
        </p:spPr>
        <p:txBody>
          <a:bodyPr wrap="square" rtlCol="0">
            <a:spAutoFit/>
          </a:bodyPr>
          <a:lstStyle/>
          <a:p>
            <a:pPr algn="l"/>
            <a:r>
              <a:rPr lang="de-DE" sz="1600" dirty="0"/>
              <a:t>Push</a:t>
            </a:r>
          </a:p>
        </p:txBody>
      </p:sp>
      <p:sp>
        <p:nvSpPr>
          <p:cNvPr id="129" name="Pfeil nach links 128"/>
          <p:cNvSpPr/>
          <p:nvPr/>
        </p:nvSpPr>
        <p:spPr bwMode="auto">
          <a:xfrm rot="19577970">
            <a:off x="4847511" y="5109206"/>
            <a:ext cx="490849" cy="213730"/>
          </a:xfrm>
          <a:prstGeom prst="leftArrow">
            <a:avLst/>
          </a:prstGeom>
          <a:solidFill>
            <a:srgbClr val="C0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cxnSp>
        <p:nvCxnSpPr>
          <p:cNvPr id="130" name="Gerade Verbindung 129"/>
          <p:cNvCxnSpPr/>
          <p:nvPr/>
        </p:nvCxnSpPr>
        <p:spPr bwMode="auto">
          <a:xfrm>
            <a:off x="6434560" y="4603496"/>
            <a:ext cx="178755" cy="498537"/>
          </a:xfrm>
          <a:prstGeom prst="line">
            <a:avLst/>
          </a:prstGeom>
          <a:solidFill>
            <a:schemeClr val="tx2"/>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31" name="Gerade Verbindung 130"/>
          <p:cNvCxnSpPr/>
          <p:nvPr/>
        </p:nvCxnSpPr>
        <p:spPr bwMode="auto">
          <a:xfrm flipH="1">
            <a:off x="6134927" y="4823764"/>
            <a:ext cx="925773" cy="58001"/>
          </a:xfrm>
          <a:prstGeom prst="line">
            <a:avLst/>
          </a:prstGeom>
          <a:solidFill>
            <a:schemeClr val="tx2"/>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3"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15" name="Pfeil nach links 14"/>
          <p:cNvSpPr/>
          <p:nvPr/>
        </p:nvSpPr>
        <p:spPr bwMode="auto">
          <a:xfrm rot="19577970">
            <a:off x="6504341" y="5590049"/>
            <a:ext cx="490849" cy="213730"/>
          </a:xfrm>
          <a:prstGeom prst="leftArrow">
            <a:avLst/>
          </a:prstGeom>
          <a:solidFill>
            <a:srgbClr val="C0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4" name="Textplatzhalter 2">
            <a:extLst>
              <a:ext uri="{FF2B5EF4-FFF2-40B4-BE49-F238E27FC236}">
                <a16:creationId xmlns:a16="http://schemas.microsoft.com/office/drawing/2014/main" id="{28C066A5-CD25-4210-9D97-AFDD76D803B5}"/>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948055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492683" y="866225"/>
            <a:ext cx="2393392"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a:r>
              <a:rPr lang="en-US" sz="2000" b="1" dirty="0">
                <a:solidFill>
                  <a:srgbClr val="5F5F5F"/>
                </a:solidFill>
              </a:rPr>
              <a:t>IPMB redundancy</a:t>
            </a:r>
            <a:endParaRPr lang="en-US" sz="2000" dirty="0"/>
          </a:p>
        </p:txBody>
      </p:sp>
      <p:cxnSp>
        <p:nvCxnSpPr>
          <p:cNvPr id="14" name="Gerade Verbindung 13"/>
          <p:cNvCxnSpPr/>
          <p:nvPr/>
        </p:nvCxnSpPr>
        <p:spPr bwMode="auto">
          <a:xfrm>
            <a:off x="214062" y="5270664"/>
            <a:ext cx="8747058" cy="0"/>
          </a:xfrm>
          <a:prstGeom prst="lin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5" name="Content Placeholder 1"/>
          <p:cNvSpPr txBox="1">
            <a:spLocks/>
          </p:cNvSpPr>
          <p:nvPr/>
        </p:nvSpPr>
        <p:spPr bwMode="auto">
          <a:xfrm>
            <a:off x="406747" y="1295400"/>
            <a:ext cx="5260021" cy="79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r>
              <a:rPr lang="en-US" sz="1600" dirty="0">
                <a:solidFill>
                  <a:srgbClr val="5F5F5F"/>
                </a:solidFill>
              </a:rPr>
              <a:t>Individual IPMB-L to each AMC</a:t>
            </a:r>
          </a:p>
          <a:p>
            <a:r>
              <a:rPr lang="en-US" sz="1600" dirty="0">
                <a:solidFill>
                  <a:srgbClr val="5F5F5F"/>
                </a:solidFill>
              </a:rPr>
              <a:t>Redundant logical IPMB-0 to PMs and CUs</a:t>
            </a:r>
          </a:p>
          <a:p>
            <a:endParaRPr lang="en-US" sz="1600" dirty="0"/>
          </a:p>
        </p:txBody>
      </p:sp>
      <p:sp>
        <p:nvSpPr>
          <p:cNvPr id="16" name="Rechteck 15"/>
          <p:cNvSpPr/>
          <p:nvPr/>
        </p:nvSpPr>
        <p:spPr bwMode="auto">
          <a:xfrm>
            <a:off x="517328" y="2175216"/>
            <a:ext cx="1175701" cy="3751196"/>
          </a:xfrm>
          <a:prstGeom prst="rect">
            <a:avLst/>
          </a:prstGeom>
          <a:solidFill>
            <a:schemeClr val="accent3">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7" name="Rechteck 16"/>
          <p:cNvSpPr/>
          <p:nvPr/>
        </p:nvSpPr>
        <p:spPr bwMode="auto">
          <a:xfrm>
            <a:off x="3173255" y="2175216"/>
            <a:ext cx="963136" cy="558191"/>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19" name="Textfeld 18"/>
          <p:cNvSpPr txBox="1"/>
          <p:nvPr/>
        </p:nvSpPr>
        <p:spPr>
          <a:xfrm>
            <a:off x="3422253" y="2323189"/>
            <a:ext cx="527460" cy="261610"/>
          </a:xfrm>
          <a:prstGeom prst="rect">
            <a:avLst/>
          </a:prstGeom>
          <a:noFill/>
        </p:spPr>
        <p:txBody>
          <a:bodyPr wrap="square" rtlCol="0">
            <a:spAutoFit/>
          </a:bodyPr>
          <a:lstStyle/>
          <a:p>
            <a:pPr algn="l"/>
            <a:r>
              <a:rPr lang="de-DE" sz="1100" dirty="0"/>
              <a:t>CU 2</a:t>
            </a:r>
          </a:p>
        </p:txBody>
      </p:sp>
      <p:sp>
        <p:nvSpPr>
          <p:cNvPr id="20" name="Textfeld 19"/>
          <p:cNvSpPr txBox="1"/>
          <p:nvPr/>
        </p:nvSpPr>
        <p:spPr>
          <a:xfrm>
            <a:off x="806067" y="4723758"/>
            <a:ext cx="685777" cy="261610"/>
          </a:xfrm>
          <a:prstGeom prst="rect">
            <a:avLst/>
          </a:prstGeom>
          <a:noFill/>
        </p:spPr>
        <p:txBody>
          <a:bodyPr wrap="square" rtlCol="0">
            <a:spAutoFit/>
          </a:bodyPr>
          <a:lstStyle/>
          <a:p>
            <a:pPr algn="l"/>
            <a:r>
              <a:rPr lang="de-DE" sz="1100" dirty="0"/>
              <a:t>IPMB-L</a:t>
            </a:r>
          </a:p>
        </p:txBody>
      </p:sp>
      <p:sp>
        <p:nvSpPr>
          <p:cNvPr id="21" name="Rechteck 20"/>
          <p:cNvSpPr/>
          <p:nvPr/>
        </p:nvSpPr>
        <p:spPr bwMode="auto">
          <a:xfrm>
            <a:off x="4292888" y="2175217"/>
            <a:ext cx="963136" cy="558191"/>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22" name="Textfeld 21"/>
          <p:cNvSpPr txBox="1"/>
          <p:nvPr/>
        </p:nvSpPr>
        <p:spPr>
          <a:xfrm>
            <a:off x="4541886" y="2323190"/>
            <a:ext cx="527460" cy="261610"/>
          </a:xfrm>
          <a:prstGeom prst="rect">
            <a:avLst/>
          </a:prstGeom>
          <a:noFill/>
        </p:spPr>
        <p:txBody>
          <a:bodyPr wrap="square" rtlCol="0">
            <a:spAutoFit/>
          </a:bodyPr>
          <a:lstStyle/>
          <a:p>
            <a:pPr algn="l"/>
            <a:r>
              <a:rPr lang="de-DE" sz="1100" dirty="0"/>
              <a:t>PM 1</a:t>
            </a:r>
          </a:p>
        </p:txBody>
      </p:sp>
      <p:sp>
        <p:nvSpPr>
          <p:cNvPr id="23" name="Rechteck 22"/>
          <p:cNvSpPr/>
          <p:nvPr/>
        </p:nvSpPr>
        <p:spPr bwMode="auto">
          <a:xfrm>
            <a:off x="5420418" y="2175217"/>
            <a:ext cx="963136" cy="558191"/>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24" name="Rechteck 23"/>
          <p:cNvSpPr/>
          <p:nvPr/>
        </p:nvSpPr>
        <p:spPr bwMode="auto">
          <a:xfrm>
            <a:off x="6554824" y="2175217"/>
            <a:ext cx="963136" cy="558191"/>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25" name="Rechteck 24"/>
          <p:cNvSpPr/>
          <p:nvPr/>
        </p:nvSpPr>
        <p:spPr bwMode="auto">
          <a:xfrm>
            <a:off x="7675480" y="2174898"/>
            <a:ext cx="963136" cy="558191"/>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26" name="Rechteck 25"/>
          <p:cNvSpPr/>
          <p:nvPr/>
        </p:nvSpPr>
        <p:spPr bwMode="auto">
          <a:xfrm>
            <a:off x="2037654" y="2177544"/>
            <a:ext cx="963136" cy="558191"/>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27" name="Textfeld 26"/>
          <p:cNvSpPr txBox="1"/>
          <p:nvPr/>
        </p:nvSpPr>
        <p:spPr>
          <a:xfrm>
            <a:off x="2286652" y="2325517"/>
            <a:ext cx="527460" cy="261610"/>
          </a:xfrm>
          <a:prstGeom prst="rect">
            <a:avLst/>
          </a:prstGeom>
          <a:noFill/>
        </p:spPr>
        <p:txBody>
          <a:bodyPr wrap="square" rtlCol="0">
            <a:spAutoFit/>
          </a:bodyPr>
          <a:lstStyle/>
          <a:p>
            <a:pPr algn="l"/>
            <a:r>
              <a:rPr lang="de-DE" sz="1100" dirty="0"/>
              <a:t>CU 1</a:t>
            </a:r>
          </a:p>
        </p:txBody>
      </p:sp>
      <p:sp>
        <p:nvSpPr>
          <p:cNvPr id="28" name="Textfeld 27"/>
          <p:cNvSpPr txBox="1"/>
          <p:nvPr/>
        </p:nvSpPr>
        <p:spPr>
          <a:xfrm>
            <a:off x="5666768" y="2323190"/>
            <a:ext cx="527460" cy="261610"/>
          </a:xfrm>
          <a:prstGeom prst="rect">
            <a:avLst/>
          </a:prstGeom>
          <a:noFill/>
        </p:spPr>
        <p:txBody>
          <a:bodyPr wrap="square" rtlCol="0">
            <a:spAutoFit/>
          </a:bodyPr>
          <a:lstStyle/>
          <a:p>
            <a:pPr algn="l"/>
            <a:r>
              <a:rPr lang="de-DE" sz="1100" dirty="0"/>
              <a:t>PM 2</a:t>
            </a:r>
          </a:p>
        </p:txBody>
      </p:sp>
      <p:sp>
        <p:nvSpPr>
          <p:cNvPr id="29" name="Textfeld 28"/>
          <p:cNvSpPr txBox="1"/>
          <p:nvPr/>
        </p:nvSpPr>
        <p:spPr>
          <a:xfrm>
            <a:off x="6772662" y="2324880"/>
            <a:ext cx="527460" cy="261610"/>
          </a:xfrm>
          <a:prstGeom prst="rect">
            <a:avLst/>
          </a:prstGeom>
          <a:noFill/>
        </p:spPr>
        <p:txBody>
          <a:bodyPr wrap="square" rtlCol="0">
            <a:spAutoFit/>
          </a:bodyPr>
          <a:lstStyle/>
          <a:p>
            <a:pPr algn="l"/>
            <a:r>
              <a:rPr lang="de-DE" sz="1100" dirty="0"/>
              <a:t>PM 3</a:t>
            </a:r>
          </a:p>
        </p:txBody>
      </p:sp>
      <p:sp>
        <p:nvSpPr>
          <p:cNvPr id="30" name="Textfeld 29"/>
          <p:cNvSpPr txBox="1"/>
          <p:nvPr/>
        </p:nvSpPr>
        <p:spPr>
          <a:xfrm>
            <a:off x="7893318" y="2325834"/>
            <a:ext cx="527460" cy="261610"/>
          </a:xfrm>
          <a:prstGeom prst="rect">
            <a:avLst/>
          </a:prstGeom>
          <a:noFill/>
        </p:spPr>
        <p:txBody>
          <a:bodyPr wrap="square" rtlCol="0">
            <a:spAutoFit/>
          </a:bodyPr>
          <a:lstStyle/>
          <a:p>
            <a:pPr algn="l"/>
            <a:r>
              <a:rPr lang="de-DE" sz="1100" dirty="0"/>
              <a:t>PM 4</a:t>
            </a:r>
          </a:p>
        </p:txBody>
      </p:sp>
      <p:cxnSp>
        <p:nvCxnSpPr>
          <p:cNvPr id="31" name="Gerade Verbindung 30"/>
          <p:cNvCxnSpPr/>
          <p:nvPr/>
        </p:nvCxnSpPr>
        <p:spPr bwMode="auto">
          <a:xfrm>
            <a:off x="1693029" y="3011344"/>
            <a:ext cx="6249426" cy="0"/>
          </a:xfrm>
          <a:prstGeom prst="line">
            <a:avLst/>
          </a:prstGeom>
          <a:solidFill>
            <a:schemeClr val="tx2"/>
          </a:solidFill>
          <a:ln w="1905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32" name="Gerade Verbindung 31"/>
          <p:cNvCxnSpPr/>
          <p:nvPr/>
        </p:nvCxnSpPr>
        <p:spPr bwMode="auto">
          <a:xfrm flipV="1">
            <a:off x="1693029" y="3245100"/>
            <a:ext cx="6707124" cy="1"/>
          </a:xfrm>
          <a:prstGeom prst="line">
            <a:avLst/>
          </a:prstGeom>
          <a:solidFill>
            <a:schemeClr val="tx2"/>
          </a:solidFill>
          <a:ln w="19050" cap="flat" cmpd="sng" algn="ctr">
            <a:solidFill>
              <a:schemeClr val="accent4">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33" name="Gerade Verbindung 32"/>
          <p:cNvCxnSpPr/>
          <p:nvPr/>
        </p:nvCxnSpPr>
        <p:spPr bwMode="auto">
          <a:xfrm flipV="1">
            <a:off x="2286652" y="2735735"/>
            <a:ext cx="0" cy="275609"/>
          </a:xfrm>
          <a:prstGeom prst="line">
            <a:avLst/>
          </a:prstGeom>
          <a:solidFill>
            <a:schemeClr val="tx2"/>
          </a:solidFill>
          <a:ln w="1905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34" name="Gerade Verbindung 33"/>
          <p:cNvCxnSpPr/>
          <p:nvPr/>
        </p:nvCxnSpPr>
        <p:spPr bwMode="auto">
          <a:xfrm flipV="1">
            <a:off x="3422253" y="2733089"/>
            <a:ext cx="0" cy="275609"/>
          </a:xfrm>
          <a:prstGeom prst="line">
            <a:avLst/>
          </a:prstGeom>
          <a:solidFill>
            <a:schemeClr val="tx2"/>
          </a:solidFill>
          <a:ln w="1905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35" name="Gerade Verbindung 34"/>
          <p:cNvCxnSpPr/>
          <p:nvPr/>
        </p:nvCxnSpPr>
        <p:spPr bwMode="auto">
          <a:xfrm flipV="1">
            <a:off x="4541886" y="2733089"/>
            <a:ext cx="0" cy="275609"/>
          </a:xfrm>
          <a:prstGeom prst="line">
            <a:avLst/>
          </a:prstGeom>
          <a:solidFill>
            <a:schemeClr val="tx2"/>
          </a:solidFill>
          <a:ln w="1905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36" name="Gerade Verbindung 35"/>
          <p:cNvCxnSpPr/>
          <p:nvPr/>
        </p:nvCxnSpPr>
        <p:spPr bwMode="auto">
          <a:xfrm flipV="1">
            <a:off x="5666768" y="2733088"/>
            <a:ext cx="0" cy="275609"/>
          </a:xfrm>
          <a:prstGeom prst="line">
            <a:avLst/>
          </a:prstGeom>
          <a:solidFill>
            <a:schemeClr val="tx2"/>
          </a:solidFill>
          <a:ln w="1905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37" name="Gerade Verbindung 36"/>
          <p:cNvCxnSpPr/>
          <p:nvPr/>
        </p:nvCxnSpPr>
        <p:spPr bwMode="auto">
          <a:xfrm flipV="1">
            <a:off x="6821800" y="2735735"/>
            <a:ext cx="0" cy="275609"/>
          </a:xfrm>
          <a:prstGeom prst="line">
            <a:avLst/>
          </a:prstGeom>
          <a:solidFill>
            <a:schemeClr val="tx2"/>
          </a:solidFill>
          <a:ln w="1905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38" name="Gerade Verbindung 37"/>
          <p:cNvCxnSpPr/>
          <p:nvPr/>
        </p:nvCxnSpPr>
        <p:spPr bwMode="auto">
          <a:xfrm flipV="1">
            <a:off x="7942455" y="2735735"/>
            <a:ext cx="0" cy="275609"/>
          </a:xfrm>
          <a:prstGeom prst="line">
            <a:avLst/>
          </a:prstGeom>
          <a:solidFill>
            <a:schemeClr val="tx2"/>
          </a:solidFill>
          <a:ln w="19050"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39" name="Gerade Verbindung 38"/>
          <p:cNvCxnSpPr/>
          <p:nvPr/>
        </p:nvCxnSpPr>
        <p:spPr bwMode="auto">
          <a:xfrm flipV="1">
            <a:off x="2733540" y="2733088"/>
            <a:ext cx="0" cy="512013"/>
          </a:xfrm>
          <a:prstGeom prst="line">
            <a:avLst/>
          </a:prstGeom>
          <a:solidFill>
            <a:schemeClr val="tx2"/>
          </a:solidFill>
          <a:ln w="19050" cap="flat" cmpd="sng" algn="ctr">
            <a:solidFill>
              <a:schemeClr val="accent4">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0" name="Gerade Verbindung 39"/>
          <p:cNvCxnSpPr/>
          <p:nvPr/>
        </p:nvCxnSpPr>
        <p:spPr bwMode="auto">
          <a:xfrm flipV="1">
            <a:off x="3886200" y="2733088"/>
            <a:ext cx="0" cy="512013"/>
          </a:xfrm>
          <a:prstGeom prst="line">
            <a:avLst/>
          </a:prstGeom>
          <a:solidFill>
            <a:schemeClr val="tx2"/>
          </a:solidFill>
          <a:ln w="19050" cap="flat" cmpd="sng" algn="ctr">
            <a:solidFill>
              <a:schemeClr val="accent4">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1" name="Gerade Verbindung 40"/>
          <p:cNvCxnSpPr/>
          <p:nvPr/>
        </p:nvCxnSpPr>
        <p:spPr bwMode="auto">
          <a:xfrm flipV="1">
            <a:off x="5013731" y="2735735"/>
            <a:ext cx="0" cy="512013"/>
          </a:xfrm>
          <a:prstGeom prst="line">
            <a:avLst/>
          </a:prstGeom>
          <a:solidFill>
            <a:schemeClr val="tx2"/>
          </a:solidFill>
          <a:ln w="19050" cap="flat" cmpd="sng" algn="ctr">
            <a:solidFill>
              <a:schemeClr val="accent4">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2" name="Gerade Verbindung 41"/>
          <p:cNvCxnSpPr/>
          <p:nvPr/>
        </p:nvCxnSpPr>
        <p:spPr bwMode="auto">
          <a:xfrm flipV="1">
            <a:off x="6120636" y="2733087"/>
            <a:ext cx="0" cy="512013"/>
          </a:xfrm>
          <a:prstGeom prst="line">
            <a:avLst/>
          </a:prstGeom>
          <a:solidFill>
            <a:schemeClr val="tx2"/>
          </a:solidFill>
          <a:ln w="19050" cap="flat" cmpd="sng" algn="ctr">
            <a:solidFill>
              <a:schemeClr val="accent4">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3" name="Gerade Verbindung 42"/>
          <p:cNvCxnSpPr/>
          <p:nvPr/>
        </p:nvCxnSpPr>
        <p:spPr bwMode="auto">
          <a:xfrm flipV="1">
            <a:off x="7248167" y="2733087"/>
            <a:ext cx="0" cy="512013"/>
          </a:xfrm>
          <a:prstGeom prst="line">
            <a:avLst/>
          </a:prstGeom>
          <a:solidFill>
            <a:schemeClr val="tx2"/>
          </a:solidFill>
          <a:ln w="19050" cap="flat" cmpd="sng" algn="ctr">
            <a:solidFill>
              <a:schemeClr val="accent4">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44" name="Gerade Verbindung 43"/>
          <p:cNvCxnSpPr/>
          <p:nvPr/>
        </p:nvCxnSpPr>
        <p:spPr bwMode="auto">
          <a:xfrm flipV="1">
            <a:off x="8400153" y="2733087"/>
            <a:ext cx="0" cy="512013"/>
          </a:xfrm>
          <a:prstGeom prst="line">
            <a:avLst/>
          </a:prstGeom>
          <a:solidFill>
            <a:schemeClr val="tx2"/>
          </a:solidFill>
          <a:ln w="19050" cap="flat" cmpd="sng" algn="ctr">
            <a:solidFill>
              <a:schemeClr val="accent4">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45" name="Textfeld 44"/>
          <p:cNvSpPr txBox="1"/>
          <p:nvPr/>
        </p:nvSpPr>
        <p:spPr>
          <a:xfrm>
            <a:off x="792209" y="2984866"/>
            <a:ext cx="685777" cy="261610"/>
          </a:xfrm>
          <a:prstGeom prst="rect">
            <a:avLst/>
          </a:prstGeom>
          <a:noFill/>
        </p:spPr>
        <p:txBody>
          <a:bodyPr wrap="square" rtlCol="0">
            <a:spAutoFit/>
          </a:bodyPr>
          <a:lstStyle/>
          <a:p>
            <a:pPr algn="l"/>
            <a:r>
              <a:rPr lang="de-DE" sz="1100" dirty="0"/>
              <a:t>IPMB-0</a:t>
            </a:r>
          </a:p>
        </p:txBody>
      </p:sp>
      <p:sp>
        <p:nvSpPr>
          <p:cNvPr id="46" name="Textfeld 45"/>
          <p:cNvSpPr txBox="1"/>
          <p:nvPr/>
        </p:nvSpPr>
        <p:spPr>
          <a:xfrm>
            <a:off x="1689379" y="2804734"/>
            <a:ext cx="685777" cy="261610"/>
          </a:xfrm>
          <a:prstGeom prst="rect">
            <a:avLst/>
          </a:prstGeom>
          <a:noFill/>
        </p:spPr>
        <p:txBody>
          <a:bodyPr wrap="square" rtlCol="0">
            <a:spAutoFit/>
          </a:bodyPr>
          <a:lstStyle/>
          <a:p>
            <a:pPr algn="l"/>
            <a:r>
              <a:rPr lang="de-DE" sz="1100" dirty="0"/>
              <a:t>IPMB-A</a:t>
            </a:r>
          </a:p>
        </p:txBody>
      </p:sp>
      <p:sp>
        <p:nvSpPr>
          <p:cNvPr id="47" name="Textfeld 46"/>
          <p:cNvSpPr txBox="1"/>
          <p:nvPr/>
        </p:nvSpPr>
        <p:spPr>
          <a:xfrm>
            <a:off x="1689378" y="3038843"/>
            <a:ext cx="685777" cy="261610"/>
          </a:xfrm>
          <a:prstGeom prst="rect">
            <a:avLst/>
          </a:prstGeom>
          <a:noFill/>
        </p:spPr>
        <p:txBody>
          <a:bodyPr wrap="square" rtlCol="0">
            <a:spAutoFit/>
          </a:bodyPr>
          <a:lstStyle/>
          <a:p>
            <a:pPr algn="l"/>
            <a:r>
              <a:rPr lang="de-DE" sz="1100" dirty="0"/>
              <a:t>IPMB-B</a:t>
            </a:r>
          </a:p>
        </p:txBody>
      </p:sp>
      <p:grpSp>
        <p:nvGrpSpPr>
          <p:cNvPr id="48" name="Gruppieren 47"/>
          <p:cNvGrpSpPr/>
          <p:nvPr/>
        </p:nvGrpSpPr>
        <p:grpSpPr>
          <a:xfrm>
            <a:off x="2733540" y="3534743"/>
            <a:ext cx="353943" cy="582967"/>
            <a:chOff x="3298503" y="3953668"/>
            <a:chExt cx="353943" cy="582967"/>
          </a:xfrm>
        </p:grpSpPr>
        <p:sp>
          <p:nvSpPr>
            <p:cNvPr id="49" name="Rechteck 48"/>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50" name="Textfeld 49"/>
            <p:cNvSpPr txBox="1"/>
            <p:nvPr/>
          </p:nvSpPr>
          <p:spPr>
            <a:xfrm>
              <a:off x="3298503" y="3953668"/>
              <a:ext cx="353943" cy="532064"/>
            </a:xfrm>
            <a:prstGeom prst="rect">
              <a:avLst/>
            </a:prstGeom>
            <a:noFill/>
          </p:spPr>
          <p:txBody>
            <a:bodyPr vert="vert270" wrap="square" rtlCol="0">
              <a:spAutoFit/>
            </a:bodyPr>
            <a:lstStyle/>
            <a:p>
              <a:pPr algn="l"/>
              <a:r>
                <a:rPr lang="de-DE" sz="1100" dirty="0"/>
                <a:t>AMC 1</a:t>
              </a:r>
            </a:p>
          </p:txBody>
        </p:sp>
      </p:grpSp>
      <p:grpSp>
        <p:nvGrpSpPr>
          <p:cNvPr id="51" name="Gruppieren 50"/>
          <p:cNvGrpSpPr/>
          <p:nvPr/>
        </p:nvGrpSpPr>
        <p:grpSpPr>
          <a:xfrm>
            <a:off x="3173255" y="3681166"/>
            <a:ext cx="353943" cy="589842"/>
            <a:chOff x="3298503" y="3946793"/>
            <a:chExt cx="353943" cy="589842"/>
          </a:xfrm>
        </p:grpSpPr>
        <p:sp>
          <p:nvSpPr>
            <p:cNvPr id="52" name="Rechteck 51"/>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53" name="Textfeld 52"/>
            <p:cNvSpPr txBox="1"/>
            <p:nvPr/>
          </p:nvSpPr>
          <p:spPr>
            <a:xfrm>
              <a:off x="3298503" y="3946793"/>
              <a:ext cx="353943" cy="532064"/>
            </a:xfrm>
            <a:prstGeom prst="rect">
              <a:avLst/>
            </a:prstGeom>
            <a:noFill/>
          </p:spPr>
          <p:txBody>
            <a:bodyPr vert="vert270" wrap="square" rtlCol="0">
              <a:spAutoFit/>
            </a:bodyPr>
            <a:lstStyle/>
            <a:p>
              <a:pPr algn="l"/>
              <a:r>
                <a:rPr lang="de-DE" sz="1100" dirty="0"/>
                <a:t>AMC 2</a:t>
              </a:r>
            </a:p>
          </p:txBody>
        </p:sp>
      </p:grpSp>
      <p:grpSp>
        <p:nvGrpSpPr>
          <p:cNvPr id="54" name="Gruppieren 53"/>
          <p:cNvGrpSpPr/>
          <p:nvPr/>
        </p:nvGrpSpPr>
        <p:grpSpPr>
          <a:xfrm>
            <a:off x="3616609" y="3835357"/>
            <a:ext cx="353943" cy="582967"/>
            <a:chOff x="3298503" y="3953668"/>
            <a:chExt cx="353943" cy="582967"/>
          </a:xfrm>
        </p:grpSpPr>
        <p:sp>
          <p:nvSpPr>
            <p:cNvPr id="55" name="Rechteck 54"/>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56" name="Textfeld 55"/>
            <p:cNvSpPr txBox="1"/>
            <p:nvPr/>
          </p:nvSpPr>
          <p:spPr>
            <a:xfrm>
              <a:off x="3298503" y="3953668"/>
              <a:ext cx="353943" cy="532064"/>
            </a:xfrm>
            <a:prstGeom prst="rect">
              <a:avLst/>
            </a:prstGeom>
            <a:noFill/>
          </p:spPr>
          <p:txBody>
            <a:bodyPr vert="vert270" wrap="square" rtlCol="0">
              <a:spAutoFit/>
            </a:bodyPr>
            <a:lstStyle/>
            <a:p>
              <a:pPr algn="l"/>
              <a:r>
                <a:rPr lang="de-DE" sz="1100" dirty="0"/>
                <a:t>AMC 3</a:t>
              </a:r>
            </a:p>
          </p:txBody>
        </p:sp>
      </p:grpSp>
      <p:grpSp>
        <p:nvGrpSpPr>
          <p:cNvPr id="57" name="Gruppieren 56"/>
          <p:cNvGrpSpPr/>
          <p:nvPr/>
        </p:nvGrpSpPr>
        <p:grpSpPr>
          <a:xfrm>
            <a:off x="4061912" y="3979732"/>
            <a:ext cx="353943" cy="582967"/>
            <a:chOff x="3298503" y="3953668"/>
            <a:chExt cx="353943" cy="582967"/>
          </a:xfrm>
        </p:grpSpPr>
        <p:sp>
          <p:nvSpPr>
            <p:cNvPr id="58" name="Rechteck 57"/>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59" name="Textfeld 58"/>
            <p:cNvSpPr txBox="1"/>
            <p:nvPr/>
          </p:nvSpPr>
          <p:spPr>
            <a:xfrm>
              <a:off x="3298503" y="3953668"/>
              <a:ext cx="353943" cy="532064"/>
            </a:xfrm>
            <a:prstGeom prst="rect">
              <a:avLst/>
            </a:prstGeom>
            <a:noFill/>
          </p:spPr>
          <p:txBody>
            <a:bodyPr vert="vert270" wrap="square" rtlCol="0">
              <a:spAutoFit/>
            </a:bodyPr>
            <a:lstStyle/>
            <a:p>
              <a:pPr algn="l"/>
              <a:r>
                <a:rPr lang="de-DE" sz="1100" dirty="0"/>
                <a:t>AMC 4</a:t>
              </a:r>
            </a:p>
          </p:txBody>
        </p:sp>
      </p:grpSp>
      <p:grpSp>
        <p:nvGrpSpPr>
          <p:cNvPr id="60" name="Gruppieren 59"/>
          <p:cNvGrpSpPr/>
          <p:nvPr/>
        </p:nvGrpSpPr>
        <p:grpSpPr>
          <a:xfrm>
            <a:off x="4501627" y="4119280"/>
            <a:ext cx="353943" cy="582967"/>
            <a:chOff x="3298503" y="3953668"/>
            <a:chExt cx="353943" cy="582967"/>
          </a:xfrm>
        </p:grpSpPr>
        <p:sp>
          <p:nvSpPr>
            <p:cNvPr id="61" name="Rechteck 60"/>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62" name="Textfeld 61"/>
            <p:cNvSpPr txBox="1"/>
            <p:nvPr/>
          </p:nvSpPr>
          <p:spPr>
            <a:xfrm>
              <a:off x="3298503" y="3953668"/>
              <a:ext cx="353943" cy="532064"/>
            </a:xfrm>
            <a:prstGeom prst="rect">
              <a:avLst/>
            </a:prstGeom>
            <a:noFill/>
          </p:spPr>
          <p:txBody>
            <a:bodyPr vert="vert270" wrap="square" rtlCol="0">
              <a:spAutoFit/>
            </a:bodyPr>
            <a:lstStyle/>
            <a:p>
              <a:pPr algn="l"/>
              <a:r>
                <a:rPr lang="de-DE" sz="1100" dirty="0"/>
                <a:t>AMC 5</a:t>
              </a:r>
            </a:p>
          </p:txBody>
        </p:sp>
      </p:grpSp>
      <p:grpSp>
        <p:nvGrpSpPr>
          <p:cNvPr id="63" name="Gruppieren 62"/>
          <p:cNvGrpSpPr/>
          <p:nvPr/>
        </p:nvGrpSpPr>
        <p:grpSpPr>
          <a:xfrm>
            <a:off x="4944981" y="4266596"/>
            <a:ext cx="353943" cy="582967"/>
            <a:chOff x="3298503" y="3953668"/>
            <a:chExt cx="353943" cy="582967"/>
          </a:xfrm>
        </p:grpSpPr>
        <p:sp>
          <p:nvSpPr>
            <p:cNvPr id="64" name="Rechteck 63"/>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65" name="Textfeld 64"/>
            <p:cNvSpPr txBox="1"/>
            <p:nvPr/>
          </p:nvSpPr>
          <p:spPr>
            <a:xfrm>
              <a:off x="3298503" y="3953668"/>
              <a:ext cx="353943" cy="532064"/>
            </a:xfrm>
            <a:prstGeom prst="rect">
              <a:avLst/>
            </a:prstGeom>
            <a:noFill/>
          </p:spPr>
          <p:txBody>
            <a:bodyPr vert="vert270" wrap="square" rtlCol="0">
              <a:spAutoFit/>
            </a:bodyPr>
            <a:lstStyle/>
            <a:p>
              <a:pPr algn="l"/>
              <a:r>
                <a:rPr lang="de-DE" sz="1100" dirty="0"/>
                <a:t>AMC 6</a:t>
              </a:r>
            </a:p>
          </p:txBody>
        </p:sp>
      </p:grpSp>
      <p:grpSp>
        <p:nvGrpSpPr>
          <p:cNvPr id="66" name="Gruppieren 65"/>
          <p:cNvGrpSpPr/>
          <p:nvPr/>
        </p:nvGrpSpPr>
        <p:grpSpPr>
          <a:xfrm>
            <a:off x="5421703" y="4423504"/>
            <a:ext cx="353943" cy="582967"/>
            <a:chOff x="3298503" y="3953668"/>
            <a:chExt cx="353943" cy="582967"/>
          </a:xfrm>
        </p:grpSpPr>
        <p:sp>
          <p:nvSpPr>
            <p:cNvPr id="67" name="Rechteck 66"/>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68" name="Textfeld 67"/>
            <p:cNvSpPr txBox="1"/>
            <p:nvPr/>
          </p:nvSpPr>
          <p:spPr>
            <a:xfrm>
              <a:off x="3298503" y="3953668"/>
              <a:ext cx="353943" cy="532064"/>
            </a:xfrm>
            <a:prstGeom prst="rect">
              <a:avLst/>
            </a:prstGeom>
            <a:noFill/>
          </p:spPr>
          <p:txBody>
            <a:bodyPr vert="vert270" wrap="square" rtlCol="0">
              <a:spAutoFit/>
            </a:bodyPr>
            <a:lstStyle/>
            <a:p>
              <a:pPr algn="l"/>
              <a:r>
                <a:rPr lang="de-DE" sz="1100" dirty="0"/>
                <a:t>AMC 7</a:t>
              </a:r>
            </a:p>
          </p:txBody>
        </p:sp>
      </p:grpSp>
      <p:grpSp>
        <p:nvGrpSpPr>
          <p:cNvPr id="69" name="Gruppieren 68"/>
          <p:cNvGrpSpPr/>
          <p:nvPr/>
        </p:nvGrpSpPr>
        <p:grpSpPr>
          <a:xfrm>
            <a:off x="5861418" y="4556177"/>
            <a:ext cx="353943" cy="582967"/>
            <a:chOff x="3298503" y="3953668"/>
            <a:chExt cx="353943" cy="582967"/>
          </a:xfrm>
        </p:grpSpPr>
        <p:sp>
          <p:nvSpPr>
            <p:cNvPr id="70" name="Rechteck 69"/>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71" name="Textfeld 70"/>
            <p:cNvSpPr txBox="1"/>
            <p:nvPr/>
          </p:nvSpPr>
          <p:spPr>
            <a:xfrm>
              <a:off x="3298503" y="3953668"/>
              <a:ext cx="353943" cy="532064"/>
            </a:xfrm>
            <a:prstGeom prst="rect">
              <a:avLst/>
            </a:prstGeom>
            <a:noFill/>
          </p:spPr>
          <p:txBody>
            <a:bodyPr vert="vert270" wrap="square" rtlCol="0">
              <a:spAutoFit/>
            </a:bodyPr>
            <a:lstStyle/>
            <a:p>
              <a:pPr algn="l"/>
              <a:r>
                <a:rPr lang="de-DE" sz="1100" dirty="0"/>
                <a:t>AMC 8</a:t>
              </a:r>
            </a:p>
          </p:txBody>
        </p:sp>
      </p:grpSp>
      <p:grpSp>
        <p:nvGrpSpPr>
          <p:cNvPr id="72" name="Gruppieren 71"/>
          <p:cNvGrpSpPr/>
          <p:nvPr/>
        </p:nvGrpSpPr>
        <p:grpSpPr>
          <a:xfrm>
            <a:off x="6304772" y="4696618"/>
            <a:ext cx="353943" cy="582967"/>
            <a:chOff x="3298503" y="3953668"/>
            <a:chExt cx="353943" cy="582967"/>
          </a:xfrm>
        </p:grpSpPr>
        <p:sp>
          <p:nvSpPr>
            <p:cNvPr id="73" name="Rechteck 72"/>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74" name="Textfeld 73"/>
            <p:cNvSpPr txBox="1"/>
            <p:nvPr/>
          </p:nvSpPr>
          <p:spPr>
            <a:xfrm>
              <a:off x="3298503" y="3953668"/>
              <a:ext cx="353943" cy="532064"/>
            </a:xfrm>
            <a:prstGeom prst="rect">
              <a:avLst/>
            </a:prstGeom>
            <a:noFill/>
          </p:spPr>
          <p:txBody>
            <a:bodyPr vert="vert270" wrap="square" rtlCol="0">
              <a:spAutoFit/>
            </a:bodyPr>
            <a:lstStyle/>
            <a:p>
              <a:pPr algn="l"/>
              <a:r>
                <a:rPr lang="de-DE" sz="1100" dirty="0"/>
                <a:t>AMC 9</a:t>
              </a:r>
            </a:p>
          </p:txBody>
        </p:sp>
      </p:grpSp>
      <p:grpSp>
        <p:nvGrpSpPr>
          <p:cNvPr id="75" name="Gruppieren 74"/>
          <p:cNvGrpSpPr/>
          <p:nvPr/>
        </p:nvGrpSpPr>
        <p:grpSpPr>
          <a:xfrm>
            <a:off x="6750075" y="4840993"/>
            <a:ext cx="523220" cy="582967"/>
            <a:chOff x="3298503" y="3953668"/>
            <a:chExt cx="523220" cy="582967"/>
          </a:xfrm>
        </p:grpSpPr>
        <p:sp>
          <p:nvSpPr>
            <p:cNvPr id="76" name="Rechteck 75"/>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77" name="Textfeld 76"/>
            <p:cNvSpPr txBox="1"/>
            <p:nvPr/>
          </p:nvSpPr>
          <p:spPr>
            <a:xfrm>
              <a:off x="3298503" y="3953668"/>
              <a:ext cx="523220" cy="532064"/>
            </a:xfrm>
            <a:prstGeom prst="rect">
              <a:avLst/>
            </a:prstGeom>
            <a:noFill/>
          </p:spPr>
          <p:txBody>
            <a:bodyPr vert="vert270" wrap="square" rtlCol="0">
              <a:spAutoFit/>
            </a:bodyPr>
            <a:lstStyle/>
            <a:p>
              <a:pPr algn="l"/>
              <a:r>
                <a:rPr lang="de-DE" sz="1100" dirty="0"/>
                <a:t>AMC10</a:t>
              </a:r>
            </a:p>
          </p:txBody>
        </p:sp>
      </p:grpSp>
      <p:grpSp>
        <p:nvGrpSpPr>
          <p:cNvPr id="78" name="Gruppieren 77"/>
          <p:cNvGrpSpPr/>
          <p:nvPr/>
        </p:nvGrpSpPr>
        <p:grpSpPr>
          <a:xfrm>
            <a:off x="7189790" y="4987416"/>
            <a:ext cx="353943" cy="582967"/>
            <a:chOff x="3298503" y="3953668"/>
            <a:chExt cx="353943" cy="582967"/>
          </a:xfrm>
        </p:grpSpPr>
        <p:sp>
          <p:nvSpPr>
            <p:cNvPr id="79" name="Rechteck 78"/>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80" name="Textfeld 79"/>
            <p:cNvSpPr txBox="1"/>
            <p:nvPr/>
          </p:nvSpPr>
          <p:spPr>
            <a:xfrm>
              <a:off x="3298503" y="3953668"/>
              <a:ext cx="353943" cy="532064"/>
            </a:xfrm>
            <a:prstGeom prst="rect">
              <a:avLst/>
            </a:prstGeom>
            <a:noFill/>
          </p:spPr>
          <p:txBody>
            <a:bodyPr vert="vert270" wrap="square" rtlCol="0">
              <a:spAutoFit/>
            </a:bodyPr>
            <a:lstStyle/>
            <a:p>
              <a:pPr algn="l"/>
              <a:r>
                <a:rPr lang="de-DE" sz="1100" dirty="0"/>
                <a:t>AMC11</a:t>
              </a:r>
            </a:p>
          </p:txBody>
        </p:sp>
      </p:grpSp>
      <p:grpSp>
        <p:nvGrpSpPr>
          <p:cNvPr id="81" name="Gruppieren 80"/>
          <p:cNvGrpSpPr/>
          <p:nvPr/>
        </p:nvGrpSpPr>
        <p:grpSpPr>
          <a:xfrm>
            <a:off x="7633144" y="5120982"/>
            <a:ext cx="353943" cy="582967"/>
            <a:chOff x="3298503" y="3953668"/>
            <a:chExt cx="353943" cy="582967"/>
          </a:xfrm>
        </p:grpSpPr>
        <p:sp>
          <p:nvSpPr>
            <p:cNvPr id="82" name="Rechteck 81"/>
            <p:cNvSpPr/>
            <p:nvPr/>
          </p:nvSpPr>
          <p:spPr bwMode="auto">
            <a:xfrm flipV="1">
              <a:off x="3339944" y="3981168"/>
              <a:ext cx="271059" cy="555467"/>
            </a:xfrm>
            <a:prstGeom prst="rect">
              <a:avLst/>
            </a:prstGeom>
            <a:solidFill>
              <a:schemeClr val="bg2">
                <a:lumMod val="20000"/>
                <a:lumOff val="80000"/>
              </a:schemeClr>
            </a:solidFill>
            <a:ln w="12700">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solidFill>
                  <a:srgbClr val="4C4C4C"/>
                </a:solidFill>
                <a:effectLst/>
                <a:latin typeface="Calibri" pitchFamily="34" charset="0"/>
                <a:ea typeface="ＭＳ Ｐゴシック" pitchFamily="34" charset="-128"/>
              </a:endParaRPr>
            </a:p>
          </p:txBody>
        </p:sp>
        <p:sp>
          <p:nvSpPr>
            <p:cNvPr id="83" name="Textfeld 82"/>
            <p:cNvSpPr txBox="1"/>
            <p:nvPr/>
          </p:nvSpPr>
          <p:spPr>
            <a:xfrm>
              <a:off x="3298503" y="3953668"/>
              <a:ext cx="353943" cy="532064"/>
            </a:xfrm>
            <a:prstGeom prst="rect">
              <a:avLst/>
            </a:prstGeom>
            <a:noFill/>
          </p:spPr>
          <p:txBody>
            <a:bodyPr vert="vert270" wrap="square" rtlCol="0">
              <a:spAutoFit/>
            </a:bodyPr>
            <a:lstStyle/>
            <a:p>
              <a:pPr algn="l"/>
              <a:r>
                <a:rPr lang="de-DE" sz="1100" dirty="0"/>
                <a:t>AMC12</a:t>
              </a:r>
            </a:p>
          </p:txBody>
        </p:sp>
      </p:grpSp>
      <p:cxnSp>
        <p:nvCxnSpPr>
          <p:cNvPr id="84" name="Gerade Verbindung 83"/>
          <p:cNvCxnSpPr/>
          <p:nvPr/>
        </p:nvCxnSpPr>
        <p:spPr bwMode="auto">
          <a:xfrm>
            <a:off x="1689378" y="4213230"/>
            <a:ext cx="1525318" cy="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5" name="Gerade Verbindung 84"/>
          <p:cNvCxnSpPr>
            <a:stCxn id="16" idx="3"/>
          </p:cNvCxnSpPr>
          <p:nvPr/>
        </p:nvCxnSpPr>
        <p:spPr bwMode="auto">
          <a:xfrm>
            <a:off x="1693029" y="4050814"/>
            <a:ext cx="1081952" cy="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6" name="Gerade Verbindung 85"/>
          <p:cNvCxnSpPr/>
          <p:nvPr/>
        </p:nvCxnSpPr>
        <p:spPr bwMode="auto">
          <a:xfrm flipV="1">
            <a:off x="1689378" y="4366161"/>
            <a:ext cx="1970129" cy="126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7" name="Gerade Verbindung 86"/>
          <p:cNvCxnSpPr/>
          <p:nvPr/>
        </p:nvCxnSpPr>
        <p:spPr bwMode="auto">
          <a:xfrm>
            <a:off x="1693029" y="4511796"/>
            <a:ext cx="2406106" cy="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8" name="Gerade Verbindung 87"/>
          <p:cNvCxnSpPr/>
          <p:nvPr/>
        </p:nvCxnSpPr>
        <p:spPr bwMode="auto">
          <a:xfrm>
            <a:off x="1689378" y="4651344"/>
            <a:ext cx="2852508" cy="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89" name="Gerade Verbindung 88"/>
          <p:cNvCxnSpPr/>
          <p:nvPr/>
        </p:nvCxnSpPr>
        <p:spPr bwMode="auto">
          <a:xfrm>
            <a:off x="1693029" y="4781751"/>
            <a:ext cx="3293393" cy="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90" name="Gerade Verbindung 89"/>
          <p:cNvCxnSpPr/>
          <p:nvPr/>
        </p:nvCxnSpPr>
        <p:spPr bwMode="auto">
          <a:xfrm>
            <a:off x="1704980" y="4938438"/>
            <a:ext cx="3770051" cy="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91" name="Gerade Verbindung 90"/>
          <p:cNvCxnSpPr/>
          <p:nvPr/>
        </p:nvCxnSpPr>
        <p:spPr bwMode="auto">
          <a:xfrm>
            <a:off x="1689378" y="5076544"/>
            <a:ext cx="4220495" cy="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92" name="Gerade Verbindung 91"/>
          <p:cNvCxnSpPr/>
          <p:nvPr/>
        </p:nvCxnSpPr>
        <p:spPr bwMode="auto">
          <a:xfrm>
            <a:off x="1693029" y="5224462"/>
            <a:ext cx="4668303" cy="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93" name="Gerade Verbindung 92"/>
          <p:cNvCxnSpPr/>
          <p:nvPr/>
        </p:nvCxnSpPr>
        <p:spPr bwMode="auto">
          <a:xfrm>
            <a:off x="1693029" y="5365501"/>
            <a:ext cx="5094789" cy="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94" name="Gerade Verbindung 93"/>
          <p:cNvCxnSpPr/>
          <p:nvPr/>
        </p:nvCxnSpPr>
        <p:spPr bwMode="auto">
          <a:xfrm>
            <a:off x="1693029" y="5508584"/>
            <a:ext cx="5538202" cy="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95" name="Gerade Verbindung 94"/>
          <p:cNvCxnSpPr/>
          <p:nvPr/>
        </p:nvCxnSpPr>
        <p:spPr bwMode="auto">
          <a:xfrm>
            <a:off x="1704980" y="5653046"/>
            <a:ext cx="5969605" cy="0"/>
          </a:xfrm>
          <a:prstGeom prst="line">
            <a:avLst/>
          </a:prstGeom>
          <a:solidFill>
            <a:schemeClr val="tx2"/>
          </a:solidFill>
          <a:ln w="19050" cap="flat" cmpd="sng" algn="ctr">
            <a:solidFill>
              <a:schemeClr val="tx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96" name="Textfeld 95"/>
          <p:cNvSpPr txBox="1"/>
          <p:nvPr/>
        </p:nvSpPr>
        <p:spPr>
          <a:xfrm>
            <a:off x="776039" y="2148199"/>
            <a:ext cx="685777" cy="338554"/>
          </a:xfrm>
          <a:prstGeom prst="rect">
            <a:avLst/>
          </a:prstGeom>
          <a:noFill/>
        </p:spPr>
        <p:txBody>
          <a:bodyPr wrap="square" rtlCol="0">
            <a:spAutoFit/>
          </a:bodyPr>
          <a:lstStyle/>
          <a:p>
            <a:pPr algn="l"/>
            <a:r>
              <a:rPr lang="de-DE" sz="1600" dirty="0"/>
              <a:t>MCH</a:t>
            </a:r>
          </a:p>
        </p:txBody>
      </p:sp>
      <p:sp>
        <p:nvSpPr>
          <p:cNvPr id="97" name="Geschweifte Klammer links 96"/>
          <p:cNvSpPr/>
          <p:nvPr/>
        </p:nvSpPr>
        <p:spPr bwMode="auto">
          <a:xfrm>
            <a:off x="1320033" y="4037064"/>
            <a:ext cx="336884" cy="1653135"/>
          </a:xfrm>
          <a:prstGeom prst="leftBrace">
            <a:avLst/>
          </a:prstGeom>
          <a:noFill/>
          <a:ln>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noFill/>
              <a:effectLst/>
              <a:latin typeface="Calibri" pitchFamily="34" charset="0"/>
              <a:ea typeface="ＭＳ Ｐゴシック" pitchFamily="34" charset="-128"/>
            </a:endParaRPr>
          </a:p>
        </p:txBody>
      </p:sp>
      <p:sp>
        <p:nvSpPr>
          <p:cNvPr id="98" name="Geschweifte Klammer links 97"/>
          <p:cNvSpPr/>
          <p:nvPr/>
        </p:nvSpPr>
        <p:spPr bwMode="auto">
          <a:xfrm>
            <a:off x="1323402" y="2927238"/>
            <a:ext cx="336884" cy="373215"/>
          </a:xfrm>
          <a:prstGeom prst="leftBrace">
            <a:avLst/>
          </a:prstGeom>
          <a:noFill/>
          <a:ln>
            <a:solidFill>
              <a:schemeClr val="tx1"/>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a:ln>
                <a:noFill/>
              </a:ln>
              <a:noFill/>
              <a:effectLst/>
              <a:latin typeface="Calibri" pitchFamily="34" charset="0"/>
              <a:ea typeface="ＭＳ Ｐゴシック" pitchFamily="34" charset="-128"/>
            </a:endParaRPr>
          </a:p>
        </p:txBody>
      </p:sp>
      <p:sp>
        <p:nvSpPr>
          <p:cNvPr id="99"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sp>
        <p:nvSpPr>
          <p:cNvPr id="100" name="Textplatzhalter 2">
            <a:extLst>
              <a:ext uri="{FF2B5EF4-FFF2-40B4-BE49-F238E27FC236}">
                <a16:creationId xmlns:a16="http://schemas.microsoft.com/office/drawing/2014/main" id="{F1782800-AE46-4662-8A33-647441413115}"/>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367355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ontent Placeholder 2"/>
          <p:cNvSpPr txBox="1">
            <a:spLocks/>
          </p:cNvSpPr>
          <p:nvPr/>
        </p:nvSpPr>
        <p:spPr bwMode="auto">
          <a:xfrm>
            <a:off x="264083" y="866225"/>
            <a:ext cx="2700097"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MTCA.4 Chassis types</a:t>
            </a:r>
            <a:endParaRPr lang="en-US" sz="2000" b="1" dirty="0"/>
          </a:p>
        </p:txBody>
      </p:sp>
      <p:sp>
        <p:nvSpPr>
          <p:cNvPr id="100" name="Content Placeholder 1"/>
          <p:cNvSpPr txBox="1">
            <a:spLocks/>
          </p:cNvSpPr>
          <p:nvPr/>
        </p:nvSpPr>
        <p:spPr bwMode="auto">
          <a:xfrm>
            <a:off x="316865" y="1295400"/>
            <a:ext cx="3432175" cy="215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None/>
            </a:pPr>
            <a:r>
              <a:rPr lang="en-US" sz="1600" b="1" dirty="0">
                <a:solidFill>
                  <a:srgbClr val="5F5F5F"/>
                </a:solidFill>
              </a:rPr>
              <a:t>Various different MTCA.4 chassis available now:</a:t>
            </a:r>
          </a:p>
          <a:p>
            <a:r>
              <a:rPr lang="en-US" sz="1600" dirty="0">
                <a:solidFill>
                  <a:srgbClr val="5F5F5F"/>
                </a:solidFill>
              </a:rPr>
              <a:t>Laboratory use</a:t>
            </a:r>
          </a:p>
          <a:p>
            <a:r>
              <a:rPr lang="en-US" sz="1600" dirty="0">
                <a:solidFill>
                  <a:srgbClr val="5F5F5F"/>
                </a:solidFill>
              </a:rPr>
              <a:t>Fully redundant</a:t>
            </a:r>
          </a:p>
          <a:p>
            <a:r>
              <a:rPr lang="en-US" sz="1600" dirty="0">
                <a:solidFill>
                  <a:srgbClr val="5F5F5F"/>
                </a:solidFill>
              </a:rPr>
              <a:t>Compact sizes</a:t>
            </a:r>
          </a:p>
          <a:p>
            <a:r>
              <a:rPr lang="en-US" sz="1600" dirty="0">
                <a:solidFill>
                  <a:srgbClr val="5F5F5F"/>
                </a:solidFill>
              </a:rPr>
              <a:t>Small form factors</a:t>
            </a:r>
          </a:p>
          <a:p>
            <a:r>
              <a:rPr lang="en-US" sz="1600" dirty="0">
                <a:solidFill>
                  <a:srgbClr val="5F5F5F"/>
                </a:solidFill>
              </a:rPr>
              <a:t>Different cooling concepts</a:t>
            </a:r>
          </a:p>
          <a:p>
            <a:r>
              <a:rPr lang="en-US" sz="1600" dirty="0">
                <a:solidFill>
                  <a:srgbClr val="5F5F5F"/>
                </a:solidFill>
              </a:rPr>
              <a:t>Different backplane topologies</a:t>
            </a:r>
          </a:p>
        </p:txBody>
      </p:sp>
      <p:pic>
        <p:nvPicPr>
          <p:cNvPr id="102" name="Picture 21" descr="12slo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15344" y="3224585"/>
            <a:ext cx="3240363" cy="247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Grafik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6455" y="3448401"/>
            <a:ext cx="2882719" cy="192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5" name="Gerade Verbindung 104"/>
          <p:cNvCxnSpPr/>
          <p:nvPr/>
        </p:nvCxnSpPr>
        <p:spPr bwMode="auto">
          <a:xfrm>
            <a:off x="214062" y="5696914"/>
            <a:ext cx="8747058" cy="0"/>
          </a:xfrm>
          <a:prstGeom prst="lin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1"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pic>
        <p:nvPicPr>
          <p:cNvPr id="1026" name="Picture 2" descr="C:\Users\E1125262\Documents\PICMG_XTCA_4\11890164\11890-164_front_1_silb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7344" y="1295234"/>
            <a:ext cx="3147232" cy="1850442"/>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61020" y="3623094"/>
            <a:ext cx="2958030" cy="1995379"/>
          </a:xfrm>
          <a:prstGeom prst="rect">
            <a:avLst/>
          </a:prstGeom>
        </p:spPr>
      </p:pic>
      <p:pic>
        <p:nvPicPr>
          <p:cNvPr id="15" name="Picture 3"/>
          <p:cNvPicPr>
            <a:picLocks noChangeAspect="1" noChangeArrowheads="1"/>
          </p:cNvPicPr>
          <p:nvPr/>
        </p:nvPicPr>
        <p:blipFill>
          <a:blip r:embed="rId7">
            <a:extLst>
              <a:ext uri="{28A0092B-C50C-407E-A947-70E740481C1C}">
                <a14:useLocalDpi xmlns:a14="http://schemas.microsoft.com/office/drawing/2010/main" val="0"/>
              </a:ext>
            </a:extLst>
          </a:blip>
          <a:srcRect l="3558" r="5045" b="409"/>
          <a:stretch>
            <a:fillRect/>
          </a:stretch>
        </p:blipFill>
        <p:spPr bwMode="auto">
          <a:xfrm>
            <a:off x="6604576" y="1216325"/>
            <a:ext cx="2466891" cy="206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p:cNvPicPr>
            <a:picLocks noChangeAspect="1"/>
          </p:cNvPicPr>
          <p:nvPr/>
        </p:nvPicPr>
        <p:blipFill rotWithShape="1">
          <a:blip r:embed="rId8">
            <a:extLst>
              <a:ext uri="{28A0092B-C50C-407E-A947-70E740481C1C}">
                <a14:useLocalDpi xmlns:a14="http://schemas.microsoft.com/office/drawing/2010/main" val="0"/>
              </a:ext>
            </a:extLst>
          </a:blip>
          <a:srcRect r="6" b="38"/>
          <a:stretch/>
        </p:blipFill>
        <p:spPr>
          <a:xfrm>
            <a:off x="812316" y="5003063"/>
            <a:ext cx="2243084" cy="89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hteck 2"/>
          <p:cNvSpPr/>
          <p:nvPr/>
        </p:nvSpPr>
        <p:spPr>
          <a:xfrm>
            <a:off x="812316" y="5898318"/>
            <a:ext cx="1930884" cy="3657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rgbClr val="EEEEEE"/>
              </a:solidFill>
              <a:latin typeface="Roboto" panose="02000000000000000000"/>
            </a:endParaRPr>
          </a:p>
        </p:txBody>
      </p:sp>
      <p:sp>
        <p:nvSpPr>
          <p:cNvPr id="16" name="Textplatzhalter 2">
            <a:extLst>
              <a:ext uri="{FF2B5EF4-FFF2-40B4-BE49-F238E27FC236}">
                <a16:creationId xmlns:a16="http://schemas.microsoft.com/office/drawing/2014/main" id="{47C89D3F-CB8B-4424-8DDE-FB5563F81541}"/>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647422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ontent Placeholder 2"/>
          <p:cNvSpPr txBox="1">
            <a:spLocks/>
          </p:cNvSpPr>
          <p:nvPr/>
        </p:nvSpPr>
        <p:spPr bwMode="auto">
          <a:xfrm>
            <a:off x="264083" y="866225"/>
            <a:ext cx="4323508" cy="63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Standardization continues:</a:t>
            </a:r>
          </a:p>
          <a:p>
            <a:pPr algn="l" eaLnBrk="1" hangingPunct="1"/>
            <a:r>
              <a:rPr lang="en-US" sz="2000" b="1" dirty="0">
                <a:solidFill>
                  <a:srgbClr val="5F5F5F"/>
                </a:solidFill>
                <a:sym typeface="Arial" charset="0"/>
              </a:rPr>
              <a:t>MTCA.4 Standardization activities</a:t>
            </a:r>
            <a:endParaRPr lang="en-US" sz="2000" b="1" dirty="0"/>
          </a:p>
        </p:txBody>
      </p:sp>
      <p:sp>
        <p:nvSpPr>
          <p:cNvPr id="100" name="Content Placeholder 1"/>
          <p:cNvSpPr txBox="1">
            <a:spLocks/>
          </p:cNvSpPr>
          <p:nvPr/>
        </p:nvSpPr>
        <p:spPr bwMode="auto">
          <a:xfrm>
            <a:off x="316865" y="1295400"/>
            <a:ext cx="5200015" cy="401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3513" indent="-163513" algn="l" defTabSz="457200" rtl="0" eaLnBrk="1" fontAlgn="base" hangingPunct="1">
              <a:spcBef>
                <a:spcPts val="238"/>
              </a:spcBef>
              <a:spcAft>
                <a:spcPct val="0"/>
              </a:spcAft>
              <a:buSzPct val="90000"/>
              <a:buFont typeface="Arial" charset="0"/>
              <a:buChar char="•"/>
              <a:defRPr sz="2000">
                <a:solidFill>
                  <a:schemeClr val="tx2"/>
                </a:solidFill>
                <a:latin typeface="+mn-lt"/>
                <a:ea typeface="+mn-ea"/>
                <a:cs typeface="+mn-cs"/>
              </a:defRPr>
            </a:lvl1pPr>
            <a:lvl2pPr marL="419100"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2pPr>
            <a:lvl3pPr marL="868363" indent="-163513" algn="l" defTabSz="457200" rtl="0" eaLnBrk="1" fontAlgn="base" hangingPunct="1">
              <a:spcBef>
                <a:spcPts val="238"/>
              </a:spcBef>
              <a:spcAft>
                <a:spcPct val="0"/>
              </a:spcAft>
              <a:buFont typeface="Arial" charset="0"/>
              <a:buChar char="•"/>
              <a:defRPr sz="2000">
                <a:solidFill>
                  <a:schemeClr val="tx2"/>
                </a:solidFill>
                <a:latin typeface="+mn-lt"/>
                <a:ea typeface="+mn-ea"/>
              </a:defRPr>
            </a:lvl3pPr>
            <a:lvl4pPr marL="1325563" indent="-228600" algn="l" defTabSz="457200" rtl="0" eaLnBrk="1" fontAlgn="base" hangingPunct="1">
              <a:spcBef>
                <a:spcPts val="238"/>
              </a:spcBef>
              <a:spcAft>
                <a:spcPct val="0"/>
              </a:spcAft>
              <a:buFont typeface="Arial" charset="0"/>
              <a:buChar char="–"/>
              <a:defRPr sz="2000">
                <a:solidFill>
                  <a:schemeClr val="tx2"/>
                </a:solidFill>
                <a:latin typeface="+mn-lt"/>
                <a:ea typeface="+mn-ea"/>
              </a:defRPr>
            </a:lvl4pPr>
            <a:lvl5pPr marL="20574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None/>
            </a:pPr>
            <a:endParaRPr lang="en-US" sz="1600" b="1" dirty="0">
              <a:solidFill>
                <a:srgbClr val="5F5F5F"/>
              </a:solidFill>
            </a:endParaRPr>
          </a:p>
          <a:p>
            <a:pPr marL="0" indent="0">
              <a:buNone/>
            </a:pPr>
            <a:endParaRPr lang="en-US" sz="1600" b="1" dirty="0">
              <a:solidFill>
                <a:srgbClr val="5F5F5F"/>
              </a:solidFill>
            </a:endParaRPr>
          </a:p>
          <a:p>
            <a:pPr marL="0" indent="0">
              <a:buNone/>
            </a:pPr>
            <a:r>
              <a:rPr lang="en-US" sz="1600" b="1" dirty="0">
                <a:solidFill>
                  <a:srgbClr val="5F5F5F"/>
                </a:solidFill>
              </a:rPr>
              <a:t>Definition of a RTM Auxiliary Backplane (MTCA.4.1)</a:t>
            </a:r>
          </a:p>
          <a:p>
            <a:pPr>
              <a:buFontTx/>
              <a:buChar char="-"/>
            </a:pPr>
            <a:r>
              <a:rPr lang="en-US" sz="1600" dirty="0">
                <a:solidFill>
                  <a:srgbClr val="5F5F5F"/>
                </a:solidFill>
              </a:rPr>
              <a:t>Based on the LLRF backplane</a:t>
            </a:r>
          </a:p>
          <a:p>
            <a:pPr>
              <a:buFontTx/>
              <a:buChar char="-"/>
            </a:pPr>
            <a:r>
              <a:rPr lang="en-US" sz="1600" dirty="0">
                <a:solidFill>
                  <a:srgbClr val="5F5F5F"/>
                </a:solidFill>
              </a:rPr>
              <a:t>Optional connector usage</a:t>
            </a:r>
          </a:p>
          <a:p>
            <a:pPr marL="0" indent="0">
              <a:buNone/>
            </a:pPr>
            <a:endParaRPr lang="en-US" sz="1600" b="1" dirty="0">
              <a:solidFill>
                <a:srgbClr val="5F5F5F"/>
              </a:solidFill>
            </a:endParaRPr>
          </a:p>
          <a:p>
            <a:pPr marL="0" indent="0">
              <a:buNone/>
            </a:pPr>
            <a:endParaRPr lang="en-US" sz="1600" b="1" dirty="0">
              <a:solidFill>
                <a:srgbClr val="5F5F5F"/>
              </a:solidFill>
            </a:endParaRPr>
          </a:p>
          <a:p>
            <a:pPr marL="0" indent="0">
              <a:buNone/>
            </a:pPr>
            <a:endParaRPr lang="en-US" sz="1600" b="1" dirty="0">
              <a:solidFill>
                <a:srgbClr val="5F5F5F"/>
              </a:solidFill>
            </a:endParaRPr>
          </a:p>
          <a:p>
            <a:pPr marL="0" indent="0">
              <a:buNone/>
            </a:pPr>
            <a:endParaRPr lang="en-US" sz="1600" b="1" dirty="0">
              <a:solidFill>
                <a:srgbClr val="5F5F5F"/>
              </a:solidFill>
            </a:endParaRPr>
          </a:p>
          <a:p>
            <a:pPr marL="0" indent="0">
              <a:buNone/>
            </a:pPr>
            <a:endParaRPr lang="en-US" sz="1600" b="1" dirty="0">
              <a:solidFill>
                <a:srgbClr val="5F5F5F"/>
              </a:solidFill>
            </a:endParaRPr>
          </a:p>
          <a:p>
            <a:pPr marL="0" indent="0">
              <a:buNone/>
            </a:pPr>
            <a:endParaRPr lang="en-US" sz="1600" b="1" dirty="0">
              <a:solidFill>
                <a:srgbClr val="5F5F5F"/>
              </a:solidFill>
            </a:endParaRPr>
          </a:p>
          <a:p>
            <a:pPr marL="0" indent="0">
              <a:buNone/>
            </a:pPr>
            <a:r>
              <a:rPr lang="en-US" sz="1600" b="1" dirty="0">
                <a:solidFill>
                  <a:srgbClr val="5F5F5F"/>
                </a:solidFill>
              </a:rPr>
              <a:t>Protective mechanical cover for AMC and RTM modules</a:t>
            </a:r>
          </a:p>
          <a:p>
            <a:pPr>
              <a:buFontTx/>
              <a:buChar char="-"/>
            </a:pPr>
            <a:r>
              <a:rPr lang="en-US" sz="1600" dirty="0">
                <a:solidFill>
                  <a:srgbClr val="5F5F5F"/>
                </a:solidFill>
              </a:rPr>
              <a:t>Protective cover to mechanically protect components</a:t>
            </a:r>
          </a:p>
          <a:p>
            <a:pPr>
              <a:buFontTx/>
              <a:buChar char="-"/>
            </a:pPr>
            <a:r>
              <a:rPr lang="en-US" sz="1600" dirty="0">
                <a:solidFill>
                  <a:srgbClr val="5F5F5F"/>
                </a:solidFill>
              </a:rPr>
              <a:t>For Side A and Side B</a:t>
            </a:r>
            <a:r>
              <a:rPr lang="en-US" sz="1600" b="1" dirty="0">
                <a:solidFill>
                  <a:srgbClr val="5F5F5F"/>
                </a:solidFill>
              </a:rPr>
              <a:t>  </a:t>
            </a:r>
          </a:p>
          <a:p>
            <a:pPr marL="0" indent="0">
              <a:buNone/>
            </a:pPr>
            <a:endParaRPr lang="en-US" sz="1600" b="1" dirty="0">
              <a:solidFill>
                <a:srgbClr val="5F5F5F"/>
              </a:solidFill>
            </a:endParaRPr>
          </a:p>
          <a:p>
            <a:pPr marL="0" indent="0">
              <a:buNone/>
            </a:pPr>
            <a:r>
              <a:rPr lang="en-US" sz="1600" b="1" dirty="0">
                <a:solidFill>
                  <a:srgbClr val="5F5F5F"/>
                </a:solidFill>
              </a:rPr>
              <a:t> </a:t>
            </a:r>
            <a:endParaRPr lang="en-US" sz="1600" dirty="0">
              <a:solidFill>
                <a:srgbClr val="5F5F5F"/>
              </a:solidFill>
            </a:endParaRPr>
          </a:p>
        </p:txBody>
      </p:sp>
      <p:cxnSp>
        <p:nvCxnSpPr>
          <p:cNvPr id="105" name="Gerade Verbindung 104"/>
          <p:cNvCxnSpPr/>
          <p:nvPr/>
        </p:nvCxnSpPr>
        <p:spPr bwMode="auto">
          <a:xfrm>
            <a:off x="214062" y="5696914"/>
            <a:ext cx="8747058" cy="0"/>
          </a:xfrm>
          <a:prstGeom prst="lin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1"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829" y="3535249"/>
            <a:ext cx="1427157" cy="222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766" y="1382090"/>
            <a:ext cx="4095317" cy="166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platzhalter 2">
            <a:extLst>
              <a:ext uri="{FF2B5EF4-FFF2-40B4-BE49-F238E27FC236}">
                <a16:creationId xmlns:a16="http://schemas.microsoft.com/office/drawing/2014/main" id="{0407E397-C125-48AB-9D96-9F025BCADF59}"/>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3037821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ontent Placeholder 2"/>
          <p:cNvSpPr txBox="1">
            <a:spLocks/>
          </p:cNvSpPr>
          <p:nvPr/>
        </p:nvSpPr>
        <p:spPr bwMode="auto">
          <a:xfrm>
            <a:off x="264083" y="866225"/>
            <a:ext cx="3340178"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MTCA.4.1</a:t>
            </a:r>
            <a:endParaRPr lang="en-US" sz="2000" b="1" dirty="0"/>
          </a:p>
        </p:txBody>
      </p:sp>
      <p:pic>
        <p:nvPicPr>
          <p:cNvPr id="102" name="Picture 21" descr="12slo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62273" y="1116162"/>
            <a:ext cx="2110692" cy="161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5" name="Gerade Verbindung 104"/>
          <p:cNvCxnSpPr/>
          <p:nvPr/>
        </p:nvCxnSpPr>
        <p:spPr bwMode="auto">
          <a:xfrm>
            <a:off x="214062" y="5696914"/>
            <a:ext cx="8747058" cy="0"/>
          </a:xfrm>
          <a:prstGeom prst="lin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1"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MTCA.4.1</a:t>
            </a:r>
          </a:p>
        </p:txBody>
      </p:sp>
      <p:sp>
        <p:nvSpPr>
          <p:cNvPr id="3" name="Rechteck 2"/>
          <p:cNvSpPr/>
          <p:nvPr/>
        </p:nvSpPr>
        <p:spPr>
          <a:xfrm>
            <a:off x="812316" y="5898318"/>
            <a:ext cx="1930884" cy="3657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rgbClr val="EEEEEE"/>
              </a:solidFill>
              <a:latin typeface="Roboto" panose="02000000000000000000"/>
            </a:endParaRPr>
          </a:p>
        </p:txBody>
      </p:sp>
      <p:sp>
        <p:nvSpPr>
          <p:cNvPr id="16" name="Content Placeholder 2"/>
          <p:cNvSpPr txBox="1">
            <a:spLocks/>
          </p:cNvSpPr>
          <p:nvPr/>
        </p:nvSpPr>
        <p:spPr bwMode="auto">
          <a:xfrm>
            <a:off x="315359" y="1160024"/>
            <a:ext cx="7196396" cy="94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spcBef>
                <a:spcPts val="238"/>
              </a:spcBef>
              <a:buClr>
                <a:schemeClr val="tx1"/>
              </a:buClr>
              <a:buSzPct val="90000"/>
              <a:buFont typeface="Arial" charset="0"/>
              <a:buChar char="•"/>
            </a:pPr>
            <a:r>
              <a:rPr lang="en-US" sz="1600" dirty="0"/>
              <a:t>Auxiliary backplane for rear transition modules</a:t>
            </a:r>
          </a:p>
          <a:p>
            <a:pPr algn="l" defTabSz="914400">
              <a:spcBef>
                <a:spcPts val="238"/>
              </a:spcBef>
              <a:buClr>
                <a:schemeClr val="tx1"/>
              </a:buClr>
              <a:buSzPct val="90000"/>
              <a:buFont typeface="Arial" charset="0"/>
              <a:buChar char="•"/>
            </a:pPr>
            <a:r>
              <a:rPr lang="en-US" sz="1600" dirty="0"/>
              <a:t>Rear power modules</a:t>
            </a:r>
            <a:r>
              <a:rPr lang="de-DE" dirty="0"/>
              <a:t> </a:t>
            </a:r>
          </a:p>
          <a:p>
            <a:pPr algn="l" defTabSz="914400">
              <a:spcBef>
                <a:spcPts val="238"/>
              </a:spcBef>
              <a:buClr>
                <a:schemeClr val="tx1"/>
              </a:buClr>
              <a:buSzPct val="90000"/>
              <a:buFont typeface="Arial" charset="0"/>
              <a:buChar char="•"/>
            </a:pPr>
            <a:r>
              <a:rPr lang="de-DE" sz="1600" dirty="0"/>
              <a:t>MCH Management Support &amp; Extended </a:t>
            </a:r>
            <a:r>
              <a:rPr lang="en-US" sz="1600" dirty="0"/>
              <a:t>Rear Transition Module (MCH-RTM) </a:t>
            </a:r>
          </a:p>
        </p:txBody>
      </p:sp>
      <p:pic>
        <p:nvPicPr>
          <p:cNvPr id="17" name="Grafik 16"/>
          <p:cNvPicPr/>
          <p:nvPr/>
        </p:nvPicPr>
        <p:blipFill>
          <a:blip r:embed="rId4" cstate="print">
            <a:extLst>
              <a:ext uri="{28A0092B-C50C-407E-A947-70E740481C1C}">
                <a14:useLocalDpi xmlns:a14="http://schemas.microsoft.com/office/drawing/2010/main" val="0"/>
              </a:ext>
            </a:extLst>
          </a:blip>
          <a:stretch>
            <a:fillRect/>
          </a:stretch>
        </p:blipFill>
        <p:spPr>
          <a:xfrm>
            <a:off x="6628053" y="2872587"/>
            <a:ext cx="2115318" cy="1526994"/>
          </a:xfrm>
          <a:prstGeom prst="rect">
            <a:avLst/>
          </a:prstGeom>
        </p:spPr>
      </p:pic>
      <p:pic>
        <p:nvPicPr>
          <p:cNvPr id="4" name="Grafik 3"/>
          <p:cNvPicPr>
            <a:picLocks noChangeAspect="1"/>
          </p:cNvPicPr>
          <p:nvPr/>
        </p:nvPicPr>
        <p:blipFill>
          <a:blip r:embed="rId5"/>
          <a:stretch>
            <a:fillRect/>
          </a:stretch>
        </p:blipFill>
        <p:spPr>
          <a:xfrm>
            <a:off x="410199" y="2084006"/>
            <a:ext cx="3272416" cy="3129062"/>
          </a:xfrm>
          <a:prstGeom prst="rect">
            <a:avLst/>
          </a:prstGeom>
        </p:spPr>
      </p:pic>
      <p:sp>
        <p:nvSpPr>
          <p:cNvPr id="12" name="Content Placeholder 2"/>
          <p:cNvSpPr txBox="1">
            <a:spLocks/>
          </p:cNvSpPr>
          <p:nvPr/>
        </p:nvSpPr>
        <p:spPr bwMode="auto">
          <a:xfrm>
            <a:off x="365209" y="5346038"/>
            <a:ext cx="5138283" cy="103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1200" dirty="0"/>
              <a:t>Location for the RTM backplane in a MTCA.4 shelf</a:t>
            </a:r>
          </a:p>
          <a:p>
            <a:pPr algn="l"/>
            <a:endParaRPr lang="de-DE" sz="1200" dirty="0"/>
          </a:p>
          <a:p>
            <a:pPr algn="l"/>
            <a:r>
              <a:rPr lang="de-DE" dirty="0"/>
              <a:t>Dimension:   Height: 159.5mm </a:t>
            </a:r>
          </a:p>
          <a:p>
            <a:pPr algn="l"/>
            <a:r>
              <a:rPr lang="de-DE" dirty="0"/>
              <a:t>                        Width: 424.5mm </a:t>
            </a:r>
          </a:p>
          <a:p>
            <a:pPr algn="l"/>
            <a:r>
              <a:rPr lang="en-US" dirty="0"/>
              <a:t>                        Thickness: 2mm (backplane) + 2mm (shield extension) </a:t>
            </a:r>
            <a:r>
              <a:rPr lang="en-US" sz="1200" dirty="0"/>
              <a:t>	</a:t>
            </a:r>
          </a:p>
          <a:p>
            <a:pPr marL="0" indent="0" algn="l" defTabSz="914400">
              <a:spcBef>
                <a:spcPts val="238"/>
              </a:spcBef>
              <a:buClr>
                <a:schemeClr val="tx1"/>
              </a:buClr>
              <a:buSzPct val="90000"/>
            </a:pPr>
            <a:endParaRPr lang="en-US" sz="1200" dirty="0"/>
          </a:p>
        </p:txBody>
      </p:sp>
      <p:pic>
        <p:nvPicPr>
          <p:cNvPr id="5" name="Grafik 4"/>
          <p:cNvPicPr>
            <a:picLocks noChangeAspect="1"/>
          </p:cNvPicPr>
          <p:nvPr/>
        </p:nvPicPr>
        <p:blipFill>
          <a:blip r:embed="rId6"/>
          <a:stretch>
            <a:fillRect/>
          </a:stretch>
        </p:blipFill>
        <p:spPr>
          <a:xfrm rot="5400000">
            <a:off x="4546977" y="1744957"/>
            <a:ext cx="1022383" cy="2302292"/>
          </a:xfrm>
          <a:prstGeom prst="rect">
            <a:avLst/>
          </a:prstGeom>
        </p:spPr>
      </p:pic>
      <p:pic>
        <p:nvPicPr>
          <p:cNvPr id="6" name="Grafik 5"/>
          <p:cNvPicPr>
            <a:picLocks noChangeAspect="1"/>
          </p:cNvPicPr>
          <p:nvPr/>
        </p:nvPicPr>
        <p:blipFill>
          <a:blip r:embed="rId7"/>
          <a:stretch>
            <a:fillRect/>
          </a:stretch>
        </p:blipFill>
        <p:spPr>
          <a:xfrm>
            <a:off x="4120708" y="4143784"/>
            <a:ext cx="2070542" cy="765004"/>
          </a:xfrm>
          <a:prstGeom prst="rect">
            <a:avLst/>
          </a:prstGeom>
        </p:spPr>
      </p:pic>
      <p:sp>
        <p:nvSpPr>
          <p:cNvPr id="14" name="Content Placeholder 2"/>
          <p:cNvSpPr txBox="1">
            <a:spLocks/>
          </p:cNvSpPr>
          <p:nvPr/>
        </p:nvSpPr>
        <p:spPr bwMode="auto">
          <a:xfrm>
            <a:off x="4395664" y="3501839"/>
            <a:ext cx="1386679" cy="21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1200" dirty="0"/>
              <a:t>RTM Backplane</a:t>
            </a:r>
          </a:p>
          <a:p>
            <a:pPr marL="0" indent="0" algn="l" defTabSz="914400">
              <a:spcBef>
                <a:spcPts val="238"/>
              </a:spcBef>
              <a:buClr>
                <a:schemeClr val="tx1"/>
              </a:buClr>
              <a:buSzPct val="90000"/>
            </a:pPr>
            <a:endParaRPr lang="en-US" sz="1200" dirty="0"/>
          </a:p>
        </p:txBody>
      </p:sp>
      <p:sp>
        <p:nvSpPr>
          <p:cNvPr id="15" name="Content Placeholder 2"/>
          <p:cNvSpPr txBox="1">
            <a:spLocks/>
          </p:cNvSpPr>
          <p:nvPr/>
        </p:nvSpPr>
        <p:spPr bwMode="auto">
          <a:xfrm>
            <a:off x="4481789" y="5001669"/>
            <a:ext cx="1386679" cy="21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1200" dirty="0"/>
              <a:t>Shield plane</a:t>
            </a:r>
          </a:p>
          <a:p>
            <a:pPr marL="0" indent="0" algn="l" defTabSz="914400">
              <a:spcBef>
                <a:spcPts val="238"/>
              </a:spcBef>
              <a:buClr>
                <a:schemeClr val="tx1"/>
              </a:buClr>
              <a:buSzPct val="90000"/>
            </a:pPr>
            <a:endParaRPr lang="en-US" sz="1200" dirty="0"/>
          </a:p>
        </p:txBody>
      </p:sp>
      <p:cxnSp>
        <p:nvCxnSpPr>
          <p:cNvPr id="8" name="Gerader Verbinder 7"/>
          <p:cNvCxnSpPr/>
          <p:nvPr/>
        </p:nvCxnSpPr>
        <p:spPr>
          <a:xfrm>
            <a:off x="2009775" y="3362325"/>
            <a:ext cx="19050" cy="1614488"/>
          </a:xfrm>
          <a:prstGeom prst="line">
            <a:avLst/>
          </a:prstGeom>
          <a:ln w="57150">
            <a:solidFill>
              <a:schemeClr val="accent3">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a:off x="1995487" y="2128837"/>
            <a:ext cx="19050" cy="1614488"/>
          </a:xfrm>
          <a:prstGeom prst="line">
            <a:avLst/>
          </a:prstGeom>
          <a:ln w="57150">
            <a:solidFill>
              <a:schemeClr val="accent3">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Content Placeholder 2"/>
          <p:cNvSpPr txBox="1">
            <a:spLocks/>
          </p:cNvSpPr>
          <p:nvPr/>
        </p:nvSpPr>
        <p:spPr bwMode="auto">
          <a:xfrm>
            <a:off x="1300439" y="2187033"/>
            <a:ext cx="533123" cy="11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800" dirty="0">
                <a:solidFill>
                  <a:schemeClr val="bg1"/>
                </a:solidFill>
              </a:rPr>
              <a:t>Shield plane</a:t>
            </a:r>
          </a:p>
          <a:p>
            <a:pPr marL="0" indent="0" algn="l" defTabSz="914400">
              <a:spcBef>
                <a:spcPts val="238"/>
              </a:spcBef>
              <a:buClr>
                <a:schemeClr val="tx1"/>
              </a:buClr>
              <a:buSzPct val="90000"/>
            </a:pPr>
            <a:endParaRPr lang="en-US" sz="1200" dirty="0"/>
          </a:p>
        </p:txBody>
      </p:sp>
      <p:cxnSp>
        <p:nvCxnSpPr>
          <p:cNvPr id="13" name="Gerade Verbindung mit Pfeil 12"/>
          <p:cNvCxnSpPr>
            <a:stCxn id="21" idx="3"/>
          </p:cNvCxnSpPr>
          <p:nvPr/>
        </p:nvCxnSpPr>
        <p:spPr>
          <a:xfrm>
            <a:off x="1833562" y="2246042"/>
            <a:ext cx="138113" cy="82821"/>
          </a:xfrm>
          <a:prstGeom prst="straightConnector1">
            <a:avLst/>
          </a:prstGeom>
          <a:ln>
            <a:solidFill>
              <a:schemeClr val="bg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6248400" y="3148013"/>
            <a:ext cx="1357313" cy="490537"/>
          </a:xfrm>
          <a:prstGeom prst="straightConnector1">
            <a:avLst/>
          </a:prstGeom>
          <a:ln>
            <a:solidFill>
              <a:schemeClr val="bg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a:stCxn id="6" idx="3"/>
          </p:cNvCxnSpPr>
          <p:nvPr/>
        </p:nvCxnSpPr>
        <p:spPr>
          <a:xfrm flipV="1">
            <a:off x="6191250" y="3729038"/>
            <a:ext cx="1362075" cy="797248"/>
          </a:xfrm>
          <a:prstGeom prst="straightConnector1">
            <a:avLst/>
          </a:prstGeom>
          <a:ln>
            <a:solidFill>
              <a:schemeClr val="bg1"/>
            </a:solidFill>
            <a:tailEnd type="triangle" w="sm" len="med"/>
          </a:ln>
        </p:spPr>
        <p:style>
          <a:lnRef idx="1">
            <a:schemeClr val="accent1"/>
          </a:lnRef>
          <a:fillRef idx="0">
            <a:schemeClr val="accent1"/>
          </a:fillRef>
          <a:effectRef idx="0">
            <a:schemeClr val="accent1"/>
          </a:effectRef>
          <a:fontRef idx="minor">
            <a:schemeClr val="tx1"/>
          </a:fontRef>
        </p:style>
      </p:cxnSp>
      <p:sp>
        <p:nvSpPr>
          <p:cNvPr id="22" name="Textplatzhalter 2"/>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4009934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Content Placeholder 2"/>
          <p:cNvSpPr txBox="1">
            <a:spLocks/>
          </p:cNvSpPr>
          <p:nvPr/>
        </p:nvSpPr>
        <p:spPr bwMode="auto">
          <a:xfrm>
            <a:off x="264083" y="866225"/>
            <a:ext cx="3340178"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MTCA.4.1 Rear Power  Module  </a:t>
            </a:r>
            <a:endParaRPr lang="en-US" sz="2000" b="1" dirty="0"/>
          </a:p>
        </p:txBody>
      </p:sp>
      <p:cxnSp>
        <p:nvCxnSpPr>
          <p:cNvPr id="105" name="Gerade Verbindung 104"/>
          <p:cNvCxnSpPr/>
          <p:nvPr/>
        </p:nvCxnSpPr>
        <p:spPr bwMode="auto">
          <a:xfrm>
            <a:off x="214062" y="5696914"/>
            <a:ext cx="8747058" cy="0"/>
          </a:xfrm>
          <a:prstGeom prst="line">
            <a:avLst/>
          </a:prstGeom>
          <a:solidFill>
            <a:schemeClr val="tx2"/>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1" name="Title 13"/>
          <p:cNvSpPr txBox="1">
            <a:spLocks/>
          </p:cNvSpPr>
          <p:nvPr/>
        </p:nvSpPr>
        <p:spPr bwMode="auto">
          <a:xfrm>
            <a:off x="3604261" y="241618"/>
            <a:ext cx="22783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MTCA.4.1</a:t>
            </a:r>
          </a:p>
        </p:txBody>
      </p:sp>
      <p:sp>
        <p:nvSpPr>
          <p:cNvPr id="3" name="Rechteck 2"/>
          <p:cNvSpPr/>
          <p:nvPr/>
        </p:nvSpPr>
        <p:spPr>
          <a:xfrm>
            <a:off x="812316" y="5898318"/>
            <a:ext cx="1930884" cy="3657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rgbClr val="EEEEEE"/>
              </a:solidFill>
              <a:latin typeface="Roboto" panose="02000000000000000000"/>
            </a:endParaRPr>
          </a:p>
        </p:txBody>
      </p:sp>
      <p:sp>
        <p:nvSpPr>
          <p:cNvPr id="16" name="Content Placeholder 2"/>
          <p:cNvSpPr txBox="1">
            <a:spLocks/>
          </p:cNvSpPr>
          <p:nvPr/>
        </p:nvSpPr>
        <p:spPr bwMode="auto">
          <a:xfrm>
            <a:off x="264084" y="1262573"/>
            <a:ext cx="7196396" cy="222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1600" dirty="0"/>
              <a:t>The rear power module is connected with the RTM backplane and it provides additional power to the RTMs.</a:t>
            </a:r>
          </a:p>
          <a:p>
            <a:pPr marL="0" indent="0" algn="l" defTabSz="914400">
              <a:spcBef>
                <a:spcPts val="238"/>
              </a:spcBef>
              <a:buClr>
                <a:schemeClr val="tx1"/>
              </a:buClr>
              <a:buSzPct val="90000"/>
            </a:pPr>
            <a:endParaRPr lang="en-US" sz="1600" dirty="0"/>
          </a:p>
          <a:p>
            <a:pPr marL="0" indent="0" algn="l" defTabSz="914400">
              <a:spcBef>
                <a:spcPts val="238"/>
              </a:spcBef>
              <a:buClr>
                <a:schemeClr val="tx1"/>
              </a:buClr>
              <a:buSzPct val="90000"/>
            </a:pPr>
            <a:r>
              <a:rPr lang="en-US" sz="1600" dirty="0"/>
              <a:t>Output power:  up to 600W </a:t>
            </a:r>
          </a:p>
          <a:p>
            <a:pPr marL="0" indent="0" algn="l" defTabSz="914400">
              <a:spcBef>
                <a:spcPts val="238"/>
              </a:spcBef>
              <a:buClr>
                <a:schemeClr val="tx1"/>
              </a:buClr>
              <a:buSzPct val="90000"/>
            </a:pPr>
            <a:endParaRPr lang="en-US" sz="1600" dirty="0"/>
          </a:p>
          <a:p>
            <a:pPr marL="0" indent="0" algn="l" defTabSz="914400">
              <a:spcBef>
                <a:spcPts val="238"/>
              </a:spcBef>
              <a:buClr>
                <a:schemeClr val="tx1"/>
              </a:buClr>
              <a:buSzPct val="90000"/>
            </a:pPr>
            <a:r>
              <a:rPr lang="en-US" sz="1600" dirty="0"/>
              <a:t>Dimensions:  Double width, full-size but reduced depth due to the connector position </a:t>
            </a:r>
            <a:br>
              <a:rPr lang="en-US" sz="1600" dirty="0"/>
            </a:br>
            <a:r>
              <a:rPr lang="en-US" sz="1600" dirty="0"/>
              <a:t>                        on the RTM backplane</a:t>
            </a:r>
          </a:p>
          <a:p>
            <a:pPr marL="0" indent="0" algn="l" defTabSz="914400">
              <a:spcBef>
                <a:spcPts val="238"/>
              </a:spcBef>
              <a:buClr>
                <a:schemeClr val="tx1"/>
              </a:buClr>
              <a:buSzPct val="90000"/>
            </a:pPr>
            <a:endParaRPr lang="en-US" sz="1600" dirty="0"/>
          </a:p>
          <a:p>
            <a:pPr marL="0" indent="0" algn="l" defTabSz="914400">
              <a:spcBef>
                <a:spcPts val="238"/>
              </a:spcBef>
              <a:buClr>
                <a:schemeClr val="tx1"/>
              </a:buClr>
              <a:buSzPct val="90000"/>
            </a:pPr>
            <a:r>
              <a:rPr lang="en-US" sz="1600" dirty="0"/>
              <a:t>	    Depth: 185,85 mm – distance the AMC backplane to the RTM backplane</a:t>
            </a:r>
          </a:p>
          <a:p>
            <a:pPr marL="0" indent="0" algn="l" defTabSz="914400">
              <a:spcBef>
                <a:spcPts val="238"/>
              </a:spcBef>
              <a:buClr>
                <a:schemeClr val="tx1"/>
              </a:buClr>
              <a:buSzPct val="90000"/>
            </a:pPr>
            <a:endParaRPr lang="en-US" sz="1600" dirty="0"/>
          </a:p>
          <a:p>
            <a:pPr marL="0" indent="0" algn="l" defTabSz="914400">
              <a:spcBef>
                <a:spcPts val="238"/>
              </a:spcBef>
              <a:buClr>
                <a:schemeClr val="tx1"/>
              </a:buClr>
              <a:buSzPct val="90000"/>
            </a:pPr>
            <a:endParaRPr lang="en-US" sz="1600" dirty="0"/>
          </a:p>
        </p:txBody>
      </p:sp>
      <p:sp>
        <p:nvSpPr>
          <p:cNvPr id="13" name="Content Placeholder 2"/>
          <p:cNvSpPr txBox="1">
            <a:spLocks/>
          </p:cNvSpPr>
          <p:nvPr/>
        </p:nvSpPr>
        <p:spPr bwMode="auto">
          <a:xfrm>
            <a:off x="296842" y="4043837"/>
            <a:ext cx="3340178"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eaLnBrk="1" hangingPunct="1"/>
            <a:r>
              <a:rPr lang="en-US" sz="2000" b="1" dirty="0">
                <a:solidFill>
                  <a:srgbClr val="5F5F5F"/>
                </a:solidFill>
                <a:sym typeface="Arial" charset="0"/>
              </a:rPr>
              <a:t>MTCA.4.1 MCH-RTM</a:t>
            </a:r>
            <a:endParaRPr lang="en-US" sz="2000" b="1" dirty="0"/>
          </a:p>
        </p:txBody>
      </p:sp>
      <p:sp>
        <p:nvSpPr>
          <p:cNvPr id="14" name="Content Placeholder 2"/>
          <p:cNvSpPr txBox="1">
            <a:spLocks/>
          </p:cNvSpPr>
          <p:nvPr/>
        </p:nvSpPr>
        <p:spPr bwMode="auto">
          <a:xfrm>
            <a:off x="331026" y="4611102"/>
            <a:ext cx="7196396" cy="137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de-DE" sz="1600" dirty="0"/>
              <a:t>The </a:t>
            </a:r>
            <a:r>
              <a:rPr lang="en-US" sz="1600" dirty="0"/>
              <a:t>MCH-RTM can contain CPU, storage and peripherals which safes space in the AMC area.</a:t>
            </a:r>
          </a:p>
          <a:p>
            <a:pPr marL="0" indent="0" algn="l" defTabSz="914400">
              <a:spcBef>
                <a:spcPts val="238"/>
              </a:spcBef>
              <a:buClr>
                <a:schemeClr val="tx1"/>
              </a:buClr>
              <a:buSzPct val="90000"/>
            </a:pPr>
            <a:r>
              <a:rPr lang="en-US" sz="1600" dirty="0"/>
              <a:t> </a:t>
            </a:r>
          </a:p>
          <a:p>
            <a:pPr marL="0" indent="0" algn="l" defTabSz="914400">
              <a:spcBef>
                <a:spcPts val="238"/>
              </a:spcBef>
              <a:buClr>
                <a:schemeClr val="tx1"/>
              </a:buClr>
              <a:buSzPct val="90000"/>
            </a:pPr>
            <a:r>
              <a:rPr lang="en-US" sz="1600" dirty="0"/>
              <a:t>Dimensions:  Double width, full-size, depth 185,85 mm</a:t>
            </a:r>
          </a:p>
          <a:p>
            <a:pPr marL="0" indent="0" algn="l" defTabSz="914400">
              <a:spcBef>
                <a:spcPts val="238"/>
              </a:spcBef>
              <a:buClr>
                <a:schemeClr val="tx1"/>
              </a:buClr>
              <a:buSzPct val="90000"/>
            </a:pPr>
            <a:endParaRPr lang="en-US" sz="1600" dirty="0"/>
          </a:p>
        </p:txBody>
      </p:sp>
      <p:sp>
        <p:nvSpPr>
          <p:cNvPr id="9" name="Textplatzhalter 2"/>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2831668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24100" y="236220"/>
            <a:ext cx="4629150" cy="617220"/>
          </a:xfrm>
        </p:spPr>
        <p:txBody>
          <a:bodyPr/>
          <a:lstStyle/>
          <a:p>
            <a:r>
              <a:rPr lang="de-DE" kern="1200" cap="none" dirty="0">
                <a:solidFill>
                  <a:srgbClr val="4C4C4C"/>
                </a:solidFill>
                <a:latin typeface="Calibri" pitchFamily="34" charset="0"/>
                <a:ea typeface="ＭＳ Ｐゴシック" pitchFamily="34" charset="-128"/>
                <a:cs typeface="+mn-cs"/>
              </a:rPr>
              <a:t>ATCA </a:t>
            </a:r>
            <a:r>
              <a:rPr lang="de-DE" kern="1200" cap="none" dirty="0" err="1">
                <a:solidFill>
                  <a:srgbClr val="4C4C4C"/>
                </a:solidFill>
                <a:latin typeface="Calibri" pitchFamily="34" charset="0"/>
                <a:ea typeface="ＭＳ Ｐゴシック" pitchFamily="34" charset="-128"/>
                <a:cs typeface="+mn-cs"/>
              </a:rPr>
              <a:t>Specification</a:t>
            </a:r>
            <a:r>
              <a:rPr lang="de-DE" kern="1200" cap="none" dirty="0">
                <a:solidFill>
                  <a:srgbClr val="4C4C4C"/>
                </a:solidFill>
                <a:latin typeface="Calibri" pitchFamily="34" charset="0"/>
                <a:ea typeface="ＭＳ Ｐゴシック" pitchFamily="34" charset="-128"/>
                <a:cs typeface="+mn-cs"/>
              </a:rPr>
              <a:t> Family</a:t>
            </a:r>
          </a:p>
        </p:txBody>
      </p:sp>
      <p:grpSp>
        <p:nvGrpSpPr>
          <p:cNvPr id="60" name="Gruppieren 59"/>
          <p:cNvGrpSpPr/>
          <p:nvPr/>
        </p:nvGrpSpPr>
        <p:grpSpPr>
          <a:xfrm>
            <a:off x="271145" y="976155"/>
            <a:ext cx="8335010" cy="4852549"/>
            <a:chOff x="271145" y="976155"/>
            <a:chExt cx="8335010" cy="4852549"/>
          </a:xfrm>
        </p:grpSpPr>
        <p:sp>
          <p:nvSpPr>
            <p:cNvPr id="12" name="AutoShape 11"/>
            <p:cNvSpPr>
              <a:spLocks noChangeArrowheads="1"/>
            </p:cNvSpPr>
            <p:nvPr/>
          </p:nvSpPr>
          <p:spPr bwMode="auto">
            <a:xfrm rot="16880463">
              <a:off x="2805471" y="2768351"/>
              <a:ext cx="381000" cy="575489"/>
            </a:xfrm>
            <a:prstGeom prst="downArrow">
              <a:avLst>
                <a:gd name="adj1" fmla="val 50000"/>
                <a:gd name="adj2" fmla="val 60521"/>
              </a:avLst>
            </a:prstGeom>
            <a:solidFill>
              <a:schemeClr val="accent2">
                <a:lumMod val="20000"/>
                <a:lumOff val="80000"/>
              </a:schemeClr>
            </a:solidFill>
            <a:ln w="9525">
              <a:solidFill>
                <a:schemeClr val="tx1"/>
              </a:solidFill>
              <a:miter lim="800000"/>
              <a:headEnd/>
              <a:tailEnd/>
            </a:ln>
            <a:effectLst/>
            <a:extLst/>
          </p:spPr>
          <p:txBody>
            <a:bodyPr wrap="none" anchor="ctr"/>
            <a:lstStyle/>
            <a:p>
              <a:endParaRPr lang="en-US"/>
            </a:p>
          </p:txBody>
        </p:sp>
        <p:sp>
          <p:nvSpPr>
            <p:cNvPr id="13" name="AutoShape 12"/>
            <p:cNvSpPr>
              <a:spLocks noChangeArrowheads="1"/>
            </p:cNvSpPr>
            <p:nvPr/>
          </p:nvSpPr>
          <p:spPr bwMode="auto">
            <a:xfrm rot="5400000">
              <a:off x="5746115" y="3100636"/>
              <a:ext cx="381000" cy="577850"/>
            </a:xfrm>
            <a:prstGeom prst="downArrow">
              <a:avLst>
                <a:gd name="adj1" fmla="val 50000"/>
                <a:gd name="adj2" fmla="val 37917"/>
              </a:avLst>
            </a:prstGeom>
            <a:solidFill>
              <a:schemeClr val="accent2">
                <a:lumMod val="20000"/>
                <a:lumOff val="80000"/>
              </a:schemeClr>
            </a:solidFill>
            <a:ln w="9525">
              <a:solidFill>
                <a:schemeClr val="tx1"/>
              </a:solidFill>
              <a:miter lim="800000"/>
              <a:headEnd/>
              <a:tailEnd/>
            </a:ln>
            <a:effectLst/>
            <a:extLst/>
          </p:spPr>
          <p:txBody>
            <a:bodyPr wrap="none" anchor="ctr"/>
            <a:lstStyle/>
            <a:p>
              <a:endParaRPr lang="en-US"/>
            </a:p>
          </p:txBody>
        </p:sp>
        <p:grpSp>
          <p:nvGrpSpPr>
            <p:cNvPr id="3" name="Gruppieren 2"/>
            <p:cNvGrpSpPr/>
            <p:nvPr/>
          </p:nvGrpSpPr>
          <p:grpSpPr>
            <a:xfrm>
              <a:off x="3266440" y="2873110"/>
              <a:ext cx="2393950" cy="1066800"/>
              <a:chOff x="290831" y="851174"/>
              <a:chExt cx="2393950" cy="1066800"/>
            </a:xfrm>
          </p:grpSpPr>
          <p:sp>
            <p:nvSpPr>
              <p:cNvPr id="14" name="AutoShape 13"/>
              <p:cNvSpPr>
                <a:spLocks noChangeArrowheads="1"/>
              </p:cNvSpPr>
              <p:nvPr/>
            </p:nvSpPr>
            <p:spPr bwMode="auto">
              <a:xfrm>
                <a:off x="290831" y="851174"/>
                <a:ext cx="2393950" cy="1066800"/>
              </a:xfrm>
              <a:prstGeom prst="roundRect">
                <a:avLst>
                  <a:gd name="adj" fmla="val 16667"/>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5"/>
              <p:cNvSpPr txBox="1">
                <a:spLocks noChangeArrowheads="1"/>
              </p:cNvSpPr>
              <p:nvPr/>
            </p:nvSpPr>
            <p:spPr bwMode="auto">
              <a:xfrm>
                <a:off x="896620" y="990600"/>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PICMG 3.0</a:t>
                </a:r>
              </a:p>
            </p:txBody>
          </p:sp>
          <p:sp>
            <p:nvSpPr>
              <p:cNvPr id="16" name="Text Box 16"/>
              <p:cNvSpPr txBox="1">
                <a:spLocks noChangeArrowheads="1"/>
              </p:cNvSpPr>
              <p:nvPr/>
            </p:nvSpPr>
            <p:spPr bwMode="auto">
              <a:xfrm>
                <a:off x="471170" y="1303020"/>
                <a:ext cx="18986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100" dirty="0" err="1"/>
                  <a:t>AdvancedTCA</a:t>
                </a:r>
                <a:r>
                  <a:rPr lang="en-US" sz="1100" dirty="0"/>
                  <a:t> Base Specification</a:t>
                </a:r>
              </a:p>
            </p:txBody>
          </p:sp>
        </p:grpSp>
        <p:grpSp>
          <p:nvGrpSpPr>
            <p:cNvPr id="4" name="Gruppieren 3"/>
            <p:cNvGrpSpPr/>
            <p:nvPr/>
          </p:nvGrpSpPr>
          <p:grpSpPr>
            <a:xfrm>
              <a:off x="271145" y="976155"/>
              <a:ext cx="2393950" cy="1066800"/>
              <a:chOff x="261620" y="2240280"/>
              <a:chExt cx="2393950" cy="1066800"/>
            </a:xfrm>
          </p:grpSpPr>
          <p:sp>
            <p:nvSpPr>
              <p:cNvPr id="23" name="AutoShape 27"/>
              <p:cNvSpPr>
                <a:spLocks noChangeArrowheads="1"/>
              </p:cNvSpPr>
              <p:nvPr/>
            </p:nvSpPr>
            <p:spPr bwMode="auto">
              <a:xfrm>
                <a:off x="261620" y="2240280"/>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endParaRPr lang="en-US"/>
              </a:p>
            </p:txBody>
          </p:sp>
          <p:sp>
            <p:nvSpPr>
              <p:cNvPr id="24" name="Text Box 28"/>
              <p:cNvSpPr txBox="1">
                <a:spLocks noChangeArrowheads="1"/>
              </p:cNvSpPr>
              <p:nvPr/>
            </p:nvSpPr>
            <p:spPr bwMode="auto">
              <a:xfrm>
                <a:off x="902970" y="2369820"/>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PICMG 3.1</a:t>
                </a:r>
              </a:p>
            </p:txBody>
          </p:sp>
          <p:sp>
            <p:nvSpPr>
              <p:cNvPr id="25" name="Text Box 29"/>
              <p:cNvSpPr txBox="1">
                <a:spLocks noChangeArrowheads="1"/>
              </p:cNvSpPr>
              <p:nvPr/>
            </p:nvSpPr>
            <p:spPr bwMode="auto">
              <a:xfrm>
                <a:off x="261620" y="2750820"/>
                <a:ext cx="23939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dirty="0"/>
                  <a:t>Ethernet/</a:t>
                </a:r>
                <a:r>
                  <a:rPr lang="en-US" sz="1100" dirty="0" err="1"/>
                  <a:t>Fibre</a:t>
                </a:r>
                <a:r>
                  <a:rPr lang="en-US" sz="1100" dirty="0"/>
                  <a:t> Channel Over PICMG 3.0</a:t>
                </a:r>
              </a:p>
            </p:txBody>
          </p:sp>
        </p:grpSp>
        <p:grpSp>
          <p:nvGrpSpPr>
            <p:cNvPr id="43" name="Gruppieren 42"/>
            <p:cNvGrpSpPr/>
            <p:nvPr/>
          </p:nvGrpSpPr>
          <p:grpSpPr>
            <a:xfrm>
              <a:off x="6212205" y="2877741"/>
              <a:ext cx="2393950" cy="1066800"/>
              <a:chOff x="6240780" y="1944604"/>
              <a:chExt cx="2393950" cy="1066800"/>
            </a:xfrm>
          </p:grpSpPr>
          <p:sp>
            <p:nvSpPr>
              <p:cNvPr id="19" name="AutoShape 25"/>
              <p:cNvSpPr>
                <a:spLocks noChangeArrowheads="1"/>
              </p:cNvSpPr>
              <p:nvPr/>
            </p:nvSpPr>
            <p:spPr bwMode="auto">
              <a:xfrm>
                <a:off x="6240780" y="1944604"/>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endParaRPr lang="en-US"/>
              </a:p>
            </p:txBody>
          </p:sp>
          <p:sp>
            <p:nvSpPr>
              <p:cNvPr id="22" name="Text Box 26"/>
              <p:cNvSpPr txBox="1">
                <a:spLocks noChangeArrowheads="1"/>
              </p:cNvSpPr>
              <p:nvPr/>
            </p:nvSpPr>
            <p:spPr bwMode="auto">
              <a:xfrm>
                <a:off x="6879590" y="1984292"/>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AMC.0</a:t>
                </a:r>
              </a:p>
            </p:txBody>
          </p:sp>
          <p:sp>
            <p:nvSpPr>
              <p:cNvPr id="28" name="Text Box 32"/>
              <p:cNvSpPr txBox="1">
                <a:spLocks noChangeArrowheads="1"/>
              </p:cNvSpPr>
              <p:nvPr/>
            </p:nvSpPr>
            <p:spPr bwMode="auto">
              <a:xfrm>
                <a:off x="6518910" y="2416092"/>
                <a:ext cx="1898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a:t>Advanced Mezzanine Card Base Specification </a:t>
                </a:r>
              </a:p>
            </p:txBody>
          </p:sp>
        </p:grpSp>
        <p:grpSp>
          <p:nvGrpSpPr>
            <p:cNvPr id="41" name="Gruppieren 40"/>
            <p:cNvGrpSpPr/>
            <p:nvPr/>
          </p:nvGrpSpPr>
          <p:grpSpPr>
            <a:xfrm>
              <a:off x="279400" y="2232660"/>
              <a:ext cx="2444750" cy="1066800"/>
              <a:chOff x="261620" y="3497580"/>
              <a:chExt cx="2444750" cy="1066800"/>
            </a:xfrm>
          </p:grpSpPr>
          <p:sp>
            <p:nvSpPr>
              <p:cNvPr id="17" name="AutoShape 23"/>
              <p:cNvSpPr>
                <a:spLocks noChangeArrowheads="1"/>
              </p:cNvSpPr>
              <p:nvPr/>
            </p:nvSpPr>
            <p:spPr bwMode="auto">
              <a:xfrm>
                <a:off x="261620" y="3497580"/>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pPr algn="ctr"/>
                <a:endParaRPr lang="en-US">
                  <a:solidFill>
                    <a:schemeClr val="accent1"/>
                  </a:solidFill>
                </a:endParaRPr>
              </a:p>
            </p:txBody>
          </p:sp>
          <p:sp>
            <p:nvSpPr>
              <p:cNvPr id="29" name="Text Box 35"/>
              <p:cNvSpPr txBox="1">
                <a:spLocks noChangeArrowheads="1"/>
              </p:cNvSpPr>
              <p:nvPr/>
            </p:nvSpPr>
            <p:spPr bwMode="auto">
              <a:xfrm>
                <a:off x="312420" y="4046220"/>
                <a:ext cx="239395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sz="1100" dirty="0" err="1"/>
                  <a:t>InfiniBand</a:t>
                </a:r>
                <a:r>
                  <a:rPr lang="de-DE" sz="1100" dirty="0"/>
                  <a:t> Over PICMG 3.0</a:t>
                </a:r>
                <a:endParaRPr lang="en-US" sz="1100" dirty="0"/>
              </a:p>
            </p:txBody>
          </p:sp>
          <p:sp>
            <p:nvSpPr>
              <p:cNvPr id="30" name="Text Box 28"/>
              <p:cNvSpPr txBox="1">
                <a:spLocks noChangeArrowheads="1"/>
              </p:cNvSpPr>
              <p:nvPr/>
            </p:nvSpPr>
            <p:spPr bwMode="auto">
              <a:xfrm>
                <a:off x="896620" y="3606284"/>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PICMG 3.2</a:t>
                </a:r>
              </a:p>
            </p:txBody>
          </p:sp>
        </p:grpSp>
        <p:grpSp>
          <p:nvGrpSpPr>
            <p:cNvPr id="47" name="Gruppieren 46"/>
            <p:cNvGrpSpPr/>
            <p:nvPr/>
          </p:nvGrpSpPr>
          <p:grpSpPr>
            <a:xfrm>
              <a:off x="279400" y="3502299"/>
              <a:ext cx="2393950" cy="1066800"/>
              <a:chOff x="279400" y="3502299"/>
              <a:chExt cx="2393950" cy="1066800"/>
            </a:xfrm>
          </p:grpSpPr>
          <p:sp>
            <p:nvSpPr>
              <p:cNvPr id="18" name="AutoShape 24"/>
              <p:cNvSpPr>
                <a:spLocks noChangeArrowheads="1"/>
              </p:cNvSpPr>
              <p:nvPr/>
            </p:nvSpPr>
            <p:spPr bwMode="auto">
              <a:xfrm>
                <a:off x="279400" y="3502299"/>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endParaRPr lang="en-US"/>
              </a:p>
            </p:txBody>
          </p:sp>
          <p:sp>
            <p:nvSpPr>
              <p:cNvPr id="26" name="Text Box 30"/>
              <p:cNvSpPr txBox="1">
                <a:spLocks noChangeArrowheads="1"/>
              </p:cNvSpPr>
              <p:nvPr/>
            </p:nvSpPr>
            <p:spPr bwMode="auto">
              <a:xfrm>
                <a:off x="330200" y="3944259"/>
                <a:ext cx="23114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dirty="0" err="1"/>
                  <a:t>StarFabric</a:t>
                </a:r>
                <a:r>
                  <a:rPr lang="en-US" sz="1100" dirty="0"/>
                  <a:t>/Advanced Switching for </a:t>
                </a:r>
                <a:r>
                  <a:rPr lang="en-US" sz="1100" dirty="0" err="1"/>
                  <a:t>AdvancedTCA</a:t>
                </a:r>
                <a:r>
                  <a:rPr lang="en-US" sz="1100" dirty="0"/>
                  <a:t> Systems</a:t>
                </a:r>
              </a:p>
            </p:txBody>
          </p:sp>
          <p:sp>
            <p:nvSpPr>
              <p:cNvPr id="31" name="Text Box 28"/>
              <p:cNvSpPr txBox="1">
                <a:spLocks noChangeArrowheads="1"/>
              </p:cNvSpPr>
              <p:nvPr/>
            </p:nvSpPr>
            <p:spPr bwMode="auto">
              <a:xfrm>
                <a:off x="949325" y="3595763"/>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PICMG 3.3</a:t>
                </a:r>
              </a:p>
            </p:txBody>
          </p:sp>
        </p:grpSp>
        <p:grpSp>
          <p:nvGrpSpPr>
            <p:cNvPr id="46" name="Gruppieren 45"/>
            <p:cNvGrpSpPr/>
            <p:nvPr/>
          </p:nvGrpSpPr>
          <p:grpSpPr>
            <a:xfrm>
              <a:off x="308609" y="4758392"/>
              <a:ext cx="2393950" cy="1066800"/>
              <a:chOff x="3267710" y="4754880"/>
              <a:chExt cx="2393950" cy="1066800"/>
            </a:xfrm>
          </p:grpSpPr>
          <p:sp>
            <p:nvSpPr>
              <p:cNvPr id="32" name="AutoShape 24"/>
              <p:cNvSpPr>
                <a:spLocks noChangeArrowheads="1"/>
              </p:cNvSpPr>
              <p:nvPr/>
            </p:nvSpPr>
            <p:spPr bwMode="auto">
              <a:xfrm>
                <a:off x="3267710" y="4754880"/>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endParaRPr lang="en-US"/>
              </a:p>
            </p:txBody>
          </p:sp>
          <p:sp>
            <p:nvSpPr>
              <p:cNvPr id="33" name="Text Box 30"/>
              <p:cNvSpPr txBox="1">
                <a:spLocks noChangeArrowheads="1"/>
              </p:cNvSpPr>
              <p:nvPr/>
            </p:nvSpPr>
            <p:spPr bwMode="auto">
              <a:xfrm>
                <a:off x="3318510" y="5219700"/>
                <a:ext cx="231140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dirty="0"/>
                  <a:t>PCI Express and Advanced Switching for </a:t>
                </a:r>
                <a:r>
                  <a:rPr lang="en-US" sz="1100" dirty="0" err="1"/>
                  <a:t>AdvancedTCA</a:t>
                </a:r>
                <a:r>
                  <a:rPr lang="en-US" sz="1100" dirty="0"/>
                  <a:t> Systems</a:t>
                </a:r>
              </a:p>
            </p:txBody>
          </p:sp>
          <p:sp>
            <p:nvSpPr>
              <p:cNvPr id="34" name="Text Box 28"/>
              <p:cNvSpPr txBox="1">
                <a:spLocks noChangeArrowheads="1"/>
              </p:cNvSpPr>
              <p:nvPr/>
            </p:nvSpPr>
            <p:spPr bwMode="auto">
              <a:xfrm>
                <a:off x="3937635" y="4871204"/>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PICMG 3.4</a:t>
                </a:r>
              </a:p>
            </p:txBody>
          </p:sp>
        </p:grpSp>
        <p:grpSp>
          <p:nvGrpSpPr>
            <p:cNvPr id="45" name="Gruppieren 44"/>
            <p:cNvGrpSpPr/>
            <p:nvPr/>
          </p:nvGrpSpPr>
          <p:grpSpPr>
            <a:xfrm>
              <a:off x="3285490" y="4761904"/>
              <a:ext cx="2393950" cy="1066800"/>
              <a:chOff x="6110605" y="4705707"/>
              <a:chExt cx="2393950" cy="1066800"/>
            </a:xfrm>
          </p:grpSpPr>
          <p:sp>
            <p:nvSpPr>
              <p:cNvPr id="35" name="AutoShape 24"/>
              <p:cNvSpPr>
                <a:spLocks noChangeArrowheads="1"/>
              </p:cNvSpPr>
              <p:nvPr/>
            </p:nvSpPr>
            <p:spPr bwMode="auto">
              <a:xfrm>
                <a:off x="6110605" y="4705707"/>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endParaRPr lang="en-US"/>
              </a:p>
            </p:txBody>
          </p:sp>
          <p:sp>
            <p:nvSpPr>
              <p:cNvPr id="36" name="Text Box 30"/>
              <p:cNvSpPr txBox="1">
                <a:spLocks noChangeArrowheads="1"/>
              </p:cNvSpPr>
              <p:nvPr/>
            </p:nvSpPr>
            <p:spPr bwMode="auto">
              <a:xfrm>
                <a:off x="6161405" y="5170527"/>
                <a:ext cx="23114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dirty="0"/>
                  <a:t>Serial </a:t>
                </a:r>
                <a:r>
                  <a:rPr lang="en-US" sz="1100" dirty="0" err="1"/>
                  <a:t>RapidIO</a:t>
                </a:r>
                <a:r>
                  <a:rPr lang="en-US" sz="1100" dirty="0"/>
                  <a:t> for </a:t>
                </a:r>
                <a:r>
                  <a:rPr lang="en-US" sz="1100" dirty="0" err="1"/>
                  <a:t>AdvancedTCA</a:t>
                </a:r>
                <a:r>
                  <a:rPr lang="en-US" sz="1100" dirty="0"/>
                  <a:t> Systems</a:t>
                </a:r>
              </a:p>
            </p:txBody>
          </p:sp>
          <p:sp>
            <p:nvSpPr>
              <p:cNvPr id="37" name="Text Box 28"/>
              <p:cNvSpPr txBox="1">
                <a:spLocks noChangeArrowheads="1"/>
              </p:cNvSpPr>
              <p:nvPr/>
            </p:nvSpPr>
            <p:spPr bwMode="auto">
              <a:xfrm>
                <a:off x="6780530" y="4822031"/>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PICMG 3.5</a:t>
                </a:r>
              </a:p>
            </p:txBody>
          </p:sp>
        </p:grpSp>
        <p:grpSp>
          <p:nvGrpSpPr>
            <p:cNvPr id="44" name="Gruppieren 43"/>
            <p:cNvGrpSpPr/>
            <p:nvPr/>
          </p:nvGrpSpPr>
          <p:grpSpPr>
            <a:xfrm>
              <a:off x="6161405" y="4761904"/>
              <a:ext cx="2393950" cy="1066800"/>
              <a:chOff x="6078855" y="3497580"/>
              <a:chExt cx="2393950" cy="1066800"/>
            </a:xfrm>
          </p:grpSpPr>
          <p:sp>
            <p:nvSpPr>
              <p:cNvPr id="38" name="AutoShape 24"/>
              <p:cNvSpPr>
                <a:spLocks noChangeArrowheads="1"/>
              </p:cNvSpPr>
              <p:nvPr/>
            </p:nvSpPr>
            <p:spPr bwMode="auto">
              <a:xfrm>
                <a:off x="6078855" y="3497580"/>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endParaRPr lang="en-US"/>
              </a:p>
            </p:txBody>
          </p:sp>
          <p:sp>
            <p:nvSpPr>
              <p:cNvPr id="39" name="Text Box 30"/>
              <p:cNvSpPr txBox="1">
                <a:spLocks noChangeArrowheads="1"/>
              </p:cNvSpPr>
              <p:nvPr/>
            </p:nvSpPr>
            <p:spPr bwMode="auto">
              <a:xfrm>
                <a:off x="6129655" y="4000500"/>
                <a:ext cx="23114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dirty="0" err="1"/>
                  <a:t>AdvancedTCA</a:t>
                </a:r>
                <a:r>
                  <a:rPr lang="en-US" sz="1100" dirty="0"/>
                  <a:t> Rear Transition Module Zone 3A</a:t>
                </a:r>
              </a:p>
            </p:txBody>
          </p:sp>
          <p:sp>
            <p:nvSpPr>
              <p:cNvPr id="40" name="Text Box 28"/>
              <p:cNvSpPr txBox="1">
                <a:spLocks noChangeArrowheads="1"/>
              </p:cNvSpPr>
              <p:nvPr/>
            </p:nvSpPr>
            <p:spPr bwMode="auto">
              <a:xfrm>
                <a:off x="6748780" y="3613904"/>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PICMG 3.8</a:t>
                </a:r>
              </a:p>
            </p:txBody>
          </p:sp>
        </p:grpSp>
        <p:sp>
          <p:nvSpPr>
            <p:cNvPr id="48" name="AutoShape 11"/>
            <p:cNvSpPr>
              <a:spLocks noChangeArrowheads="1"/>
            </p:cNvSpPr>
            <p:nvPr/>
          </p:nvSpPr>
          <p:spPr bwMode="auto">
            <a:xfrm rot="15098873">
              <a:off x="2806843" y="3416007"/>
              <a:ext cx="382926" cy="575103"/>
            </a:xfrm>
            <a:prstGeom prst="downArrow">
              <a:avLst>
                <a:gd name="adj1" fmla="val 50000"/>
                <a:gd name="adj2" fmla="val 60521"/>
              </a:avLst>
            </a:prstGeom>
            <a:solidFill>
              <a:schemeClr val="accent2">
                <a:lumMod val="20000"/>
                <a:lumOff val="80000"/>
              </a:schemeClr>
            </a:solidFill>
            <a:ln w="9525">
              <a:solidFill>
                <a:schemeClr val="tx1"/>
              </a:solidFill>
              <a:miter lim="800000"/>
              <a:headEnd/>
              <a:tailEnd/>
            </a:ln>
            <a:effectLst/>
            <a:extLst/>
          </p:spPr>
          <p:txBody>
            <a:bodyPr wrap="none" anchor="ctr"/>
            <a:lstStyle/>
            <a:p>
              <a:endParaRPr lang="en-US"/>
            </a:p>
          </p:txBody>
        </p:sp>
        <p:sp>
          <p:nvSpPr>
            <p:cNvPr id="49" name="AutoShape 10"/>
            <p:cNvSpPr>
              <a:spLocks noChangeArrowheads="1"/>
            </p:cNvSpPr>
            <p:nvPr/>
          </p:nvSpPr>
          <p:spPr bwMode="auto">
            <a:xfrm rot="13416789">
              <a:off x="2953244" y="3842232"/>
              <a:ext cx="381000" cy="1118607"/>
            </a:xfrm>
            <a:prstGeom prst="downArrow">
              <a:avLst>
                <a:gd name="adj1" fmla="val 50000"/>
                <a:gd name="adj2" fmla="val 102917"/>
              </a:avLst>
            </a:prstGeom>
            <a:solidFill>
              <a:schemeClr val="accent2">
                <a:lumMod val="20000"/>
                <a:lumOff val="80000"/>
              </a:schemeClr>
            </a:solidFill>
            <a:ln w="9525">
              <a:solidFill>
                <a:schemeClr val="tx1"/>
              </a:solidFill>
              <a:miter lim="800000"/>
              <a:headEnd/>
              <a:tailEnd/>
            </a:ln>
            <a:effectLst/>
            <a:extLst/>
          </p:spPr>
          <p:txBody>
            <a:bodyPr wrap="none" anchor="ctr"/>
            <a:lstStyle/>
            <a:p>
              <a:endParaRPr lang="en-US"/>
            </a:p>
          </p:txBody>
        </p:sp>
        <p:sp>
          <p:nvSpPr>
            <p:cNvPr id="50" name="AutoShape 10"/>
            <p:cNvSpPr>
              <a:spLocks noChangeArrowheads="1"/>
            </p:cNvSpPr>
            <p:nvPr/>
          </p:nvSpPr>
          <p:spPr bwMode="auto">
            <a:xfrm rot="18622208">
              <a:off x="2927458" y="1824539"/>
              <a:ext cx="381000" cy="1118607"/>
            </a:xfrm>
            <a:prstGeom prst="downArrow">
              <a:avLst>
                <a:gd name="adj1" fmla="val 50000"/>
                <a:gd name="adj2" fmla="val 102917"/>
              </a:avLst>
            </a:prstGeom>
            <a:solidFill>
              <a:schemeClr val="accent2">
                <a:lumMod val="20000"/>
                <a:lumOff val="80000"/>
              </a:schemeClr>
            </a:solidFill>
            <a:ln w="9525">
              <a:solidFill>
                <a:schemeClr val="tx1"/>
              </a:solidFill>
              <a:miter lim="800000"/>
              <a:headEnd/>
              <a:tailEnd/>
            </a:ln>
            <a:effectLst/>
            <a:extLst/>
          </p:spPr>
          <p:txBody>
            <a:bodyPr wrap="none" anchor="ctr"/>
            <a:lstStyle/>
            <a:p>
              <a:endParaRPr lang="en-US"/>
            </a:p>
          </p:txBody>
        </p:sp>
        <p:sp>
          <p:nvSpPr>
            <p:cNvPr id="51" name="AutoShape 12"/>
            <p:cNvSpPr>
              <a:spLocks noChangeArrowheads="1"/>
            </p:cNvSpPr>
            <p:nvPr/>
          </p:nvSpPr>
          <p:spPr bwMode="auto">
            <a:xfrm rot="10800000">
              <a:off x="4291965" y="4061277"/>
              <a:ext cx="381000" cy="577850"/>
            </a:xfrm>
            <a:prstGeom prst="downArrow">
              <a:avLst>
                <a:gd name="adj1" fmla="val 50000"/>
                <a:gd name="adj2" fmla="val 37917"/>
              </a:avLst>
            </a:prstGeom>
            <a:solidFill>
              <a:schemeClr val="accent2">
                <a:lumMod val="20000"/>
                <a:lumOff val="80000"/>
              </a:schemeClr>
            </a:solidFill>
            <a:ln w="9525">
              <a:solidFill>
                <a:schemeClr val="tx1"/>
              </a:solidFill>
              <a:miter lim="800000"/>
              <a:headEnd/>
              <a:tailEnd/>
            </a:ln>
            <a:effectLst/>
            <a:extLst/>
          </p:spPr>
          <p:txBody>
            <a:bodyPr wrap="none" anchor="ctr"/>
            <a:lstStyle/>
            <a:p>
              <a:endParaRPr lang="en-US"/>
            </a:p>
          </p:txBody>
        </p:sp>
        <p:sp>
          <p:nvSpPr>
            <p:cNvPr id="52" name="AutoShape 10"/>
            <p:cNvSpPr>
              <a:spLocks noChangeArrowheads="1"/>
            </p:cNvSpPr>
            <p:nvPr/>
          </p:nvSpPr>
          <p:spPr bwMode="auto">
            <a:xfrm rot="8190516">
              <a:off x="5575212" y="3815843"/>
              <a:ext cx="381000" cy="1118607"/>
            </a:xfrm>
            <a:prstGeom prst="downArrow">
              <a:avLst>
                <a:gd name="adj1" fmla="val 50000"/>
                <a:gd name="adj2" fmla="val 102917"/>
              </a:avLst>
            </a:prstGeom>
            <a:solidFill>
              <a:schemeClr val="accent2">
                <a:lumMod val="20000"/>
                <a:lumOff val="80000"/>
              </a:schemeClr>
            </a:solidFill>
            <a:ln w="9525">
              <a:solidFill>
                <a:schemeClr val="tx1"/>
              </a:solidFill>
              <a:miter lim="800000"/>
              <a:headEnd/>
              <a:tailEnd/>
            </a:ln>
            <a:effectLst/>
            <a:extLst/>
          </p:spPr>
          <p:txBody>
            <a:bodyPr wrap="none" anchor="ctr"/>
            <a:lstStyle/>
            <a:p>
              <a:endParaRPr lang="en-US"/>
            </a:p>
          </p:txBody>
        </p:sp>
        <p:grpSp>
          <p:nvGrpSpPr>
            <p:cNvPr id="59" name="Gruppieren 58"/>
            <p:cNvGrpSpPr/>
            <p:nvPr/>
          </p:nvGrpSpPr>
          <p:grpSpPr>
            <a:xfrm>
              <a:off x="6161405" y="1041321"/>
              <a:ext cx="2393950" cy="1066800"/>
              <a:chOff x="6161405" y="1041321"/>
              <a:chExt cx="2393950" cy="1066800"/>
            </a:xfrm>
          </p:grpSpPr>
          <p:sp>
            <p:nvSpPr>
              <p:cNvPr id="54" name="AutoShape 25"/>
              <p:cNvSpPr>
                <a:spLocks noChangeArrowheads="1"/>
              </p:cNvSpPr>
              <p:nvPr/>
            </p:nvSpPr>
            <p:spPr bwMode="auto">
              <a:xfrm>
                <a:off x="6161405" y="1041321"/>
                <a:ext cx="2393950" cy="1066800"/>
              </a:xfrm>
              <a:prstGeom prst="roundRect">
                <a:avLst>
                  <a:gd name="adj" fmla="val 16667"/>
                </a:avLst>
              </a:prstGeom>
              <a:solidFill>
                <a:schemeClr val="tx2">
                  <a:lumMod val="20000"/>
                  <a:lumOff val="80000"/>
                </a:schemeClr>
              </a:solidFill>
              <a:ln w="9525">
                <a:solidFill>
                  <a:schemeClr val="tx2">
                    <a:lumMod val="20000"/>
                    <a:lumOff val="80000"/>
                  </a:schemeClr>
                </a:solidFill>
                <a:round/>
                <a:headEnd/>
                <a:tailEnd/>
              </a:ln>
              <a:effectLst/>
              <a:extLst/>
            </p:spPr>
            <p:txBody>
              <a:bodyPr wrap="none" anchor="ctr"/>
              <a:lstStyle/>
              <a:p>
                <a:endParaRPr lang="en-US"/>
              </a:p>
            </p:txBody>
          </p:sp>
          <p:sp>
            <p:nvSpPr>
              <p:cNvPr id="55" name="Text Box 26"/>
              <p:cNvSpPr txBox="1">
                <a:spLocks noChangeArrowheads="1"/>
              </p:cNvSpPr>
              <p:nvPr/>
            </p:nvSpPr>
            <p:spPr bwMode="auto">
              <a:xfrm>
                <a:off x="6800215" y="1081009"/>
                <a:ext cx="1155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IRTM.0</a:t>
                </a:r>
              </a:p>
            </p:txBody>
          </p:sp>
          <p:sp>
            <p:nvSpPr>
              <p:cNvPr id="56" name="Text Box 32"/>
              <p:cNvSpPr txBox="1">
                <a:spLocks noChangeArrowheads="1"/>
              </p:cNvSpPr>
              <p:nvPr/>
            </p:nvSpPr>
            <p:spPr bwMode="auto">
              <a:xfrm>
                <a:off x="6439535" y="1360409"/>
                <a:ext cx="1898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dirty="0"/>
                  <a:t>Intelligent Rear Transition Module (IRTM) Base</a:t>
                </a:r>
              </a:p>
            </p:txBody>
          </p:sp>
        </p:grpSp>
        <p:sp>
          <p:nvSpPr>
            <p:cNvPr id="57" name="AutoShape 10"/>
            <p:cNvSpPr>
              <a:spLocks noChangeArrowheads="1"/>
            </p:cNvSpPr>
            <p:nvPr/>
          </p:nvSpPr>
          <p:spPr bwMode="auto">
            <a:xfrm rot="2748136">
              <a:off x="5571254" y="1909652"/>
              <a:ext cx="381000" cy="1118607"/>
            </a:xfrm>
            <a:prstGeom prst="downArrow">
              <a:avLst>
                <a:gd name="adj1" fmla="val 50000"/>
                <a:gd name="adj2" fmla="val 102917"/>
              </a:avLst>
            </a:prstGeom>
            <a:solidFill>
              <a:schemeClr val="accent2">
                <a:lumMod val="20000"/>
                <a:lumOff val="80000"/>
              </a:schemeClr>
            </a:solidFill>
            <a:ln w="9525">
              <a:solidFill>
                <a:schemeClr val="tx1"/>
              </a:solidFill>
              <a:miter lim="800000"/>
              <a:headEnd/>
              <a:tailEnd/>
            </a:ln>
            <a:effectLst/>
            <a:extLst/>
          </p:spPr>
          <p:txBody>
            <a:bodyPr wrap="none" anchor="ctr"/>
            <a:lstStyle/>
            <a:p>
              <a:endParaRPr lang="en-US"/>
            </a:p>
          </p:txBody>
        </p:sp>
      </p:grpSp>
      <p:sp>
        <p:nvSpPr>
          <p:cNvPr id="5" name="Foliennummernplatzhalter 4"/>
          <p:cNvSpPr>
            <a:spLocks noGrp="1"/>
          </p:cNvSpPr>
          <p:nvPr>
            <p:ph type="sldNum" sz="quarter" idx="14"/>
          </p:nvPr>
        </p:nvSpPr>
        <p:spPr/>
        <p:txBody>
          <a:bodyPr/>
          <a:lstStyle/>
          <a:p>
            <a:fld id="{00985AAD-9A7D-44FD-BF4F-6D9FBADBBF9E}" type="slidenum">
              <a:rPr lang="en-US" smtClean="0"/>
              <a:pPr/>
              <a:t>6</a:t>
            </a:fld>
            <a:endParaRPr lang="en-US" dirty="0"/>
          </a:p>
        </p:txBody>
      </p:sp>
      <p:sp>
        <p:nvSpPr>
          <p:cNvPr id="53" name="Textplatzhalter 2">
            <a:extLst>
              <a:ext uri="{FF2B5EF4-FFF2-40B4-BE49-F238E27FC236}">
                <a16:creationId xmlns:a16="http://schemas.microsoft.com/office/drawing/2014/main" id="{1A7BEA20-E8DC-4D3B-A442-42B0023957D9}"/>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784161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de-DE" dirty="0" err="1"/>
              <a:t>Thank</a:t>
            </a:r>
            <a:r>
              <a:rPr lang="de-DE" dirty="0"/>
              <a:t> </a:t>
            </a:r>
            <a:r>
              <a:rPr lang="de-DE" dirty="0" err="1"/>
              <a:t>You</a:t>
            </a:r>
            <a:endParaRPr lang="de-DE" dirty="0"/>
          </a:p>
        </p:txBody>
      </p:sp>
      <p:sp>
        <p:nvSpPr>
          <p:cNvPr id="2" name="Foliennummernplatzhalter 1"/>
          <p:cNvSpPr>
            <a:spLocks noGrp="1"/>
          </p:cNvSpPr>
          <p:nvPr>
            <p:ph type="sldNum" sz="quarter" idx="4294967295"/>
          </p:nvPr>
        </p:nvSpPr>
        <p:spPr>
          <a:xfrm>
            <a:off x="8389938" y="6629400"/>
            <a:ext cx="754062" cy="182563"/>
          </a:xfrm>
          <a:prstGeom prst="rect">
            <a:avLst/>
          </a:prstGeom>
        </p:spPr>
        <p:txBody>
          <a:bodyPr/>
          <a:lstStyle/>
          <a:p>
            <a:pPr>
              <a:defRPr/>
            </a:pPr>
            <a:fld id="{73F9F196-3D33-4C83-8197-1B2BBF227C39}" type="slidenum">
              <a:rPr lang="en-US" smtClean="0">
                <a:solidFill>
                  <a:srgbClr val="2D3D48"/>
                </a:solidFill>
              </a:rPr>
              <a:pPr>
                <a:defRPr/>
              </a:pPr>
              <a:t>60</a:t>
            </a:fld>
            <a:endParaRPr lang="en-US">
              <a:solidFill>
                <a:srgbClr val="2D3D48"/>
              </a:solidFill>
            </a:endParaRPr>
          </a:p>
        </p:txBody>
      </p:sp>
    </p:spTree>
    <p:extLst>
      <p:ext uri="{BB962C8B-B14F-4D97-AF65-F5344CB8AC3E}">
        <p14:creationId xmlns:p14="http://schemas.microsoft.com/office/powerpoint/2010/main" val="3654493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3661" y="236220"/>
            <a:ext cx="4174466" cy="617220"/>
          </a:xfrm>
        </p:spPr>
        <p:txBody>
          <a:bodyPr/>
          <a:lstStyle/>
          <a:p>
            <a:r>
              <a:rPr lang="de-DE" kern="1200" cap="none" dirty="0">
                <a:solidFill>
                  <a:srgbClr val="4C4C4C"/>
                </a:solidFill>
                <a:latin typeface="Calibri" pitchFamily="34" charset="0"/>
                <a:ea typeface="ＭＳ Ｐゴシック" pitchFamily="34" charset="-128"/>
                <a:cs typeface="+mn-cs"/>
              </a:rPr>
              <a:t>ATCA </a:t>
            </a:r>
            <a:r>
              <a:rPr lang="de-DE" kern="1200" cap="none" dirty="0" err="1">
                <a:solidFill>
                  <a:srgbClr val="4C4C4C"/>
                </a:solidFill>
                <a:latin typeface="Calibri" pitchFamily="34" charset="0"/>
                <a:ea typeface="ＭＳ Ｐゴシック" pitchFamily="34" charset="-128"/>
                <a:cs typeface="+mn-cs"/>
              </a:rPr>
              <a:t>Crate</a:t>
            </a:r>
            <a:r>
              <a:rPr lang="de-DE" kern="1200" cap="none" dirty="0">
                <a:solidFill>
                  <a:srgbClr val="4C4C4C"/>
                </a:solidFill>
                <a:latin typeface="Calibri" pitchFamily="34" charset="0"/>
                <a:ea typeface="ＭＳ Ｐゴシック" pitchFamily="34" charset="-128"/>
                <a:cs typeface="+mn-cs"/>
              </a:rPr>
              <a:t> Elements</a:t>
            </a:r>
          </a:p>
        </p:txBody>
      </p:sp>
      <p:grpSp>
        <p:nvGrpSpPr>
          <p:cNvPr id="5" name="Gruppieren 4"/>
          <p:cNvGrpSpPr/>
          <p:nvPr/>
        </p:nvGrpSpPr>
        <p:grpSpPr>
          <a:xfrm>
            <a:off x="426141" y="911395"/>
            <a:ext cx="8195781" cy="4987290"/>
            <a:chOff x="403281" y="880915"/>
            <a:chExt cx="8195781" cy="4987290"/>
          </a:xfrm>
        </p:grpSpPr>
        <p:sp>
          <p:nvSpPr>
            <p:cNvPr id="8" name="Content Placeholder 2"/>
            <p:cNvSpPr txBox="1">
              <a:spLocks/>
            </p:cNvSpPr>
            <p:nvPr/>
          </p:nvSpPr>
          <p:spPr bwMode="auto">
            <a:xfrm>
              <a:off x="1659851" y="880915"/>
              <a:ext cx="1442797" cy="3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dirty="0"/>
                <a:t>Front View</a:t>
              </a:r>
            </a:p>
            <a:p>
              <a:pPr algn="l" defTabSz="914400">
                <a:spcBef>
                  <a:spcPts val="238"/>
                </a:spcBef>
                <a:buClr>
                  <a:schemeClr val="tx1"/>
                </a:buClr>
                <a:buSzPct val="90000"/>
                <a:buFont typeface="Arial" charset="0"/>
                <a:buChar char="•"/>
              </a:pPr>
              <a:endParaRPr lang="en-US" sz="20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sp>
          <p:nvSpPr>
            <p:cNvPr id="9" name="Content Placeholder 2"/>
            <p:cNvSpPr txBox="1">
              <a:spLocks/>
            </p:cNvSpPr>
            <p:nvPr/>
          </p:nvSpPr>
          <p:spPr bwMode="auto">
            <a:xfrm>
              <a:off x="6290906" y="888535"/>
              <a:ext cx="1442797" cy="3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dirty="0"/>
                <a:t>Rear View</a:t>
              </a:r>
            </a:p>
            <a:p>
              <a:pPr algn="l" defTabSz="914400">
                <a:spcBef>
                  <a:spcPts val="238"/>
                </a:spcBef>
                <a:buClr>
                  <a:schemeClr val="tx1"/>
                </a:buClr>
                <a:buSzPct val="90000"/>
                <a:buFont typeface="Arial" charset="0"/>
                <a:buChar char="•"/>
              </a:pPr>
              <a:endParaRPr lang="en-US" sz="20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pic>
          <p:nvPicPr>
            <p:cNvPr id="10" name="Picture 2"/>
            <p:cNvPicPr>
              <a:picLocks noChangeAspect="1" noChangeArrowheads="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403281" y="1249681"/>
              <a:ext cx="3492444" cy="341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1" name="Picture 5" descr="Bild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257300"/>
              <a:ext cx="3341262" cy="3374148"/>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bwMode="auto">
            <a:xfrm>
              <a:off x="935950" y="5025605"/>
              <a:ext cx="2321599" cy="3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dirty="0"/>
                <a:t>Redundant Fan Trays</a:t>
              </a:r>
            </a:p>
            <a:p>
              <a:pPr algn="l" defTabSz="914400">
                <a:spcBef>
                  <a:spcPts val="238"/>
                </a:spcBef>
                <a:buClr>
                  <a:schemeClr val="tx1"/>
                </a:buClr>
                <a:buSzPct val="90000"/>
                <a:buFont typeface="Arial" charset="0"/>
                <a:buChar char="•"/>
              </a:pPr>
              <a:endParaRPr lang="en-US" sz="20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sp>
          <p:nvSpPr>
            <p:cNvPr id="13" name="Content Placeholder 2"/>
            <p:cNvSpPr txBox="1">
              <a:spLocks/>
            </p:cNvSpPr>
            <p:nvPr/>
          </p:nvSpPr>
          <p:spPr bwMode="auto">
            <a:xfrm>
              <a:off x="1364575" y="5528015"/>
              <a:ext cx="3540800" cy="3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dirty="0"/>
                <a:t>Dual redundant Shelf Managers</a:t>
              </a:r>
            </a:p>
            <a:p>
              <a:pPr algn="l" defTabSz="914400">
                <a:spcBef>
                  <a:spcPts val="238"/>
                </a:spcBef>
                <a:buClr>
                  <a:schemeClr val="tx1"/>
                </a:buClr>
                <a:buSzPct val="90000"/>
                <a:buFont typeface="Arial" charset="0"/>
                <a:buChar char="•"/>
              </a:pPr>
              <a:endParaRPr lang="en-US" sz="20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sp>
          <p:nvSpPr>
            <p:cNvPr id="14" name="Content Placeholder 2"/>
            <p:cNvSpPr txBox="1">
              <a:spLocks/>
            </p:cNvSpPr>
            <p:nvPr/>
          </p:nvSpPr>
          <p:spPr bwMode="auto">
            <a:xfrm>
              <a:off x="3983593" y="3576745"/>
              <a:ext cx="1274207" cy="3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dirty="0"/>
                <a:t>Backplane</a:t>
              </a:r>
            </a:p>
            <a:p>
              <a:pPr algn="l" defTabSz="914400">
                <a:spcBef>
                  <a:spcPts val="238"/>
                </a:spcBef>
                <a:buClr>
                  <a:schemeClr val="tx1"/>
                </a:buClr>
                <a:buSzPct val="90000"/>
                <a:buFont typeface="Arial" charset="0"/>
                <a:buChar char="•"/>
              </a:pPr>
              <a:endParaRPr lang="en-US" sz="20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sp>
          <p:nvSpPr>
            <p:cNvPr id="15" name="Content Placeholder 2"/>
            <p:cNvSpPr txBox="1">
              <a:spLocks/>
            </p:cNvSpPr>
            <p:nvPr/>
          </p:nvSpPr>
          <p:spPr bwMode="auto">
            <a:xfrm>
              <a:off x="3895725" y="1821985"/>
              <a:ext cx="1445299" cy="3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dirty="0"/>
                <a:t>Alarm Board</a:t>
              </a:r>
            </a:p>
            <a:p>
              <a:pPr algn="l" defTabSz="914400">
                <a:spcBef>
                  <a:spcPts val="238"/>
                </a:spcBef>
                <a:buClr>
                  <a:schemeClr val="tx1"/>
                </a:buClr>
                <a:buSzPct val="90000"/>
                <a:buFont typeface="Arial" charset="0"/>
                <a:buChar char="•"/>
              </a:pPr>
              <a:endParaRPr lang="en-US" sz="20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sp>
          <p:nvSpPr>
            <p:cNvPr id="16" name="Content Placeholder 2"/>
            <p:cNvSpPr txBox="1">
              <a:spLocks/>
            </p:cNvSpPr>
            <p:nvPr/>
          </p:nvSpPr>
          <p:spPr bwMode="auto">
            <a:xfrm>
              <a:off x="5375254" y="4998161"/>
              <a:ext cx="2911496" cy="3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dirty="0"/>
                <a:t>Power Entry Module (PEM)</a:t>
              </a:r>
            </a:p>
          </p:txBody>
        </p:sp>
        <p:cxnSp>
          <p:nvCxnSpPr>
            <p:cNvPr id="17" name="Gerade Verbindung mit Pfeil 16"/>
            <p:cNvCxnSpPr/>
            <p:nvPr/>
          </p:nvCxnSpPr>
          <p:spPr bwMode="auto">
            <a:xfrm flipV="1">
              <a:off x="1755101" y="4464134"/>
              <a:ext cx="341648" cy="543552"/>
            </a:xfrm>
            <a:prstGeom prst="straightConnector1">
              <a:avLst/>
            </a:prstGeom>
            <a:solidFill>
              <a:schemeClr val="tx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8" name="Gerade Verbindung mit Pfeil 17"/>
            <p:cNvCxnSpPr/>
            <p:nvPr/>
          </p:nvCxnSpPr>
          <p:spPr bwMode="auto">
            <a:xfrm flipH="1" flipV="1">
              <a:off x="3257549" y="3495675"/>
              <a:ext cx="575549" cy="2032340"/>
            </a:xfrm>
            <a:prstGeom prst="straightConnector1">
              <a:avLst/>
            </a:prstGeom>
            <a:solidFill>
              <a:schemeClr val="tx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9" name="Gerade Verbindung mit Pfeil 18"/>
            <p:cNvCxnSpPr/>
            <p:nvPr/>
          </p:nvCxnSpPr>
          <p:spPr bwMode="auto">
            <a:xfrm flipV="1">
              <a:off x="6489354" y="4454609"/>
              <a:ext cx="170824" cy="543552"/>
            </a:xfrm>
            <a:prstGeom prst="straightConnector1">
              <a:avLst/>
            </a:prstGeom>
            <a:solidFill>
              <a:schemeClr val="tx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20" name="Gerade Verbindung mit Pfeil 19"/>
            <p:cNvCxnSpPr/>
            <p:nvPr/>
          </p:nvCxnSpPr>
          <p:spPr bwMode="auto">
            <a:xfrm flipH="1" flipV="1">
              <a:off x="3102648" y="1647825"/>
              <a:ext cx="730450" cy="344255"/>
            </a:xfrm>
            <a:prstGeom prst="straightConnector1">
              <a:avLst/>
            </a:prstGeom>
            <a:solidFill>
              <a:schemeClr val="tx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21" name="Gerade Verbindung mit Pfeil 20"/>
            <p:cNvCxnSpPr/>
            <p:nvPr/>
          </p:nvCxnSpPr>
          <p:spPr bwMode="auto">
            <a:xfrm flipH="1" flipV="1">
              <a:off x="2867025" y="2590800"/>
              <a:ext cx="1078468" cy="1109771"/>
            </a:xfrm>
            <a:prstGeom prst="straightConnector1">
              <a:avLst/>
            </a:prstGeom>
            <a:solidFill>
              <a:schemeClr val="tx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22" name="Gerade Verbindung mit Pfeil 21"/>
            <p:cNvCxnSpPr/>
            <p:nvPr/>
          </p:nvCxnSpPr>
          <p:spPr bwMode="auto">
            <a:xfrm flipV="1">
              <a:off x="5086976" y="3033193"/>
              <a:ext cx="1142374" cy="667378"/>
            </a:xfrm>
            <a:prstGeom prst="straightConnector1">
              <a:avLst/>
            </a:prstGeom>
            <a:solidFill>
              <a:schemeClr val="tx2"/>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grpSp>
      <p:sp>
        <p:nvSpPr>
          <p:cNvPr id="23" name="Textplatzhalter 2">
            <a:extLst>
              <a:ext uri="{FF2B5EF4-FFF2-40B4-BE49-F238E27FC236}">
                <a16:creationId xmlns:a16="http://schemas.microsoft.com/office/drawing/2014/main" id="{8E41A1B7-14C7-4BCD-A310-5998FEE58392}"/>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4233324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23160" y="236220"/>
            <a:ext cx="4726251" cy="617220"/>
          </a:xfrm>
        </p:spPr>
        <p:txBody>
          <a:bodyPr/>
          <a:lstStyle/>
          <a:p>
            <a:r>
              <a:rPr lang="de-DE" kern="1200" cap="none" dirty="0">
                <a:solidFill>
                  <a:srgbClr val="4C4C4C"/>
                </a:solidFill>
                <a:latin typeface="Calibri" pitchFamily="34" charset="0"/>
                <a:ea typeface="ＭＳ Ｐゴシック" pitchFamily="34" charset="-128"/>
                <a:cs typeface="+mn-cs"/>
              </a:rPr>
              <a:t>ATCA </a:t>
            </a:r>
            <a:r>
              <a:rPr lang="de-DE" kern="1200" cap="none" dirty="0" err="1">
                <a:solidFill>
                  <a:srgbClr val="4C4C4C"/>
                </a:solidFill>
                <a:latin typeface="Calibri" pitchFamily="34" charset="0"/>
                <a:ea typeface="ＭＳ Ｐゴシック" pitchFamily="34" charset="-128"/>
                <a:cs typeface="+mn-cs"/>
              </a:rPr>
              <a:t>Crate</a:t>
            </a:r>
            <a:r>
              <a:rPr lang="de-DE" kern="1200" cap="none" dirty="0">
                <a:solidFill>
                  <a:srgbClr val="4C4C4C"/>
                </a:solidFill>
                <a:latin typeface="Calibri" pitchFamily="34" charset="0"/>
                <a:ea typeface="ＭＳ Ｐゴシック" pitchFamily="34" charset="-128"/>
                <a:cs typeface="+mn-cs"/>
              </a:rPr>
              <a:t> Elements</a:t>
            </a:r>
          </a:p>
        </p:txBody>
      </p:sp>
      <p:pic>
        <p:nvPicPr>
          <p:cNvPr id="2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6178" y="858180"/>
            <a:ext cx="3698942" cy="501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ontent Placeholder 2"/>
          <p:cNvSpPr txBox="1">
            <a:spLocks/>
          </p:cNvSpPr>
          <p:nvPr/>
        </p:nvSpPr>
        <p:spPr bwMode="auto">
          <a:xfrm>
            <a:off x="396144" y="2463027"/>
            <a:ext cx="4245706" cy="24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algn="l" defTabSz="914400">
              <a:spcBef>
                <a:spcPts val="238"/>
              </a:spcBef>
              <a:buClr>
                <a:schemeClr val="tx1"/>
              </a:buClr>
              <a:buSzPct val="90000"/>
              <a:buFont typeface="Arial" charset="0"/>
              <a:buChar char="•"/>
            </a:pPr>
            <a:r>
              <a:rPr lang="en-US" sz="1600" dirty="0"/>
              <a:t>Front board size 8U x 280</a:t>
            </a:r>
          </a:p>
          <a:p>
            <a:pPr algn="l" defTabSz="914400">
              <a:spcBef>
                <a:spcPts val="238"/>
              </a:spcBef>
              <a:buClr>
                <a:schemeClr val="tx1"/>
              </a:buClr>
              <a:buSzPct val="90000"/>
              <a:buFont typeface="Arial" charset="0"/>
              <a:buChar char="•"/>
            </a:pPr>
            <a:r>
              <a:rPr lang="en-US" sz="1600" dirty="0"/>
              <a:t>Rear board (RTM) size 8U x 70 mm</a:t>
            </a:r>
          </a:p>
          <a:p>
            <a:pPr marL="800100" lvl="1" indent="-342900" algn="l" defTabSz="914400">
              <a:spcBef>
                <a:spcPts val="238"/>
              </a:spcBef>
              <a:buClr>
                <a:schemeClr val="tx1"/>
              </a:buClr>
              <a:buSzPct val="90000"/>
              <a:buFont typeface="Symbol" pitchFamily="18" charset="2"/>
              <a:buChar char="-"/>
            </a:pPr>
            <a:r>
              <a:rPr lang="en-US" sz="1600" dirty="0"/>
              <a:t>Connects directly to front board</a:t>
            </a:r>
          </a:p>
          <a:p>
            <a:pPr algn="l" defTabSz="914400">
              <a:spcBef>
                <a:spcPts val="238"/>
              </a:spcBef>
              <a:buClr>
                <a:schemeClr val="tx1"/>
              </a:buClr>
              <a:buSzPct val="90000"/>
              <a:buFont typeface="Arial" charset="0"/>
              <a:buChar char="•"/>
            </a:pPr>
            <a:r>
              <a:rPr lang="en-US" sz="1600" dirty="0"/>
              <a:t>Board width 6HP (1.2”)</a:t>
            </a:r>
          </a:p>
          <a:p>
            <a:pPr algn="l" defTabSz="914400">
              <a:spcBef>
                <a:spcPts val="238"/>
              </a:spcBef>
              <a:buClr>
                <a:schemeClr val="tx1"/>
              </a:buClr>
              <a:buSzPct val="90000"/>
              <a:buFont typeface="Arial" charset="0"/>
              <a:buChar char="•"/>
            </a:pPr>
            <a:r>
              <a:rPr lang="en-US" sz="1600" dirty="0"/>
              <a:t>Alignment/Key pins</a:t>
            </a:r>
          </a:p>
          <a:p>
            <a:pPr algn="l" defTabSz="914400">
              <a:spcBef>
                <a:spcPts val="238"/>
              </a:spcBef>
              <a:buClr>
                <a:schemeClr val="tx1"/>
              </a:buClr>
              <a:buSzPct val="90000"/>
              <a:buFont typeface="Arial" charset="0"/>
              <a:buChar char="•"/>
            </a:pPr>
            <a:r>
              <a:rPr lang="en-US" sz="1600" dirty="0"/>
              <a:t>Zone 1: Management and Power</a:t>
            </a:r>
          </a:p>
          <a:p>
            <a:pPr algn="l" defTabSz="914400">
              <a:spcBef>
                <a:spcPts val="238"/>
              </a:spcBef>
              <a:buClr>
                <a:schemeClr val="tx1"/>
              </a:buClr>
              <a:buSzPct val="90000"/>
              <a:buFont typeface="Arial" charset="0"/>
              <a:buChar char="•"/>
            </a:pPr>
            <a:r>
              <a:rPr lang="en-US" sz="1600" dirty="0"/>
              <a:t>Zone 2: Base Interface and Fabric Interface</a:t>
            </a:r>
          </a:p>
          <a:p>
            <a:pPr algn="l" defTabSz="914400">
              <a:spcBef>
                <a:spcPts val="238"/>
              </a:spcBef>
              <a:buClr>
                <a:schemeClr val="tx1"/>
              </a:buClr>
              <a:buSzPct val="90000"/>
              <a:buFont typeface="Arial" charset="0"/>
              <a:buChar char="•"/>
            </a:pPr>
            <a:r>
              <a:rPr lang="en-US" sz="1600" dirty="0"/>
              <a:t>Zone 3: Interface to RTM</a:t>
            </a:r>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sp>
        <p:nvSpPr>
          <p:cNvPr id="27" name="Content Placeholder 2"/>
          <p:cNvSpPr txBox="1">
            <a:spLocks/>
          </p:cNvSpPr>
          <p:nvPr/>
        </p:nvSpPr>
        <p:spPr bwMode="auto">
          <a:xfrm>
            <a:off x="401244" y="1344232"/>
            <a:ext cx="4470161" cy="44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b="1" dirty="0">
                <a:solidFill>
                  <a:srgbClr val="5F5F5F"/>
                </a:solidFill>
                <a:sym typeface="Arial" charset="0"/>
              </a:rPr>
              <a:t>Board size and connectors</a:t>
            </a:r>
            <a:endParaRPr lang="en-US" sz="2000" b="1"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sp>
        <p:nvSpPr>
          <p:cNvPr id="6" name="Textplatzhalter 2">
            <a:extLst>
              <a:ext uri="{FF2B5EF4-FFF2-40B4-BE49-F238E27FC236}">
                <a16:creationId xmlns:a16="http://schemas.microsoft.com/office/drawing/2014/main" id="{99529F4C-95F8-4E84-9542-30C0BF5E648C}"/>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1649819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171" y="1544807"/>
            <a:ext cx="4173500" cy="1877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6884" y="3597685"/>
            <a:ext cx="4194074" cy="177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Gerade Verbindung mit Pfeil 8"/>
          <p:cNvCxnSpPr/>
          <p:nvPr/>
        </p:nvCxnSpPr>
        <p:spPr bwMode="auto">
          <a:xfrm flipV="1">
            <a:off x="2575560" y="2416811"/>
            <a:ext cx="1968500" cy="615949"/>
          </a:xfrm>
          <a:prstGeom prst="straightConnector1">
            <a:avLst/>
          </a:prstGeom>
          <a:solidFill>
            <a:schemeClr val="tx2"/>
          </a:solidFill>
          <a:ln w="19050" cap="flat" cmpd="sng" algn="ctr">
            <a:solidFill>
              <a:srgbClr val="00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cxnSp>
        <p:nvCxnSpPr>
          <p:cNvPr id="10" name="Gerade Verbindung mit Pfeil 9"/>
          <p:cNvCxnSpPr/>
          <p:nvPr/>
        </p:nvCxnSpPr>
        <p:spPr bwMode="auto">
          <a:xfrm>
            <a:off x="2636520" y="3307080"/>
            <a:ext cx="1907540" cy="876300"/>
          </a:xfrm>
          <a:prstGeom prst="straightConnector1">
            <a:avLst/>
          </a:prstGeom>
          <a:solidFill>
            <a:schemeClr val="tx2"/>
          </a:solidFill>
          <a:ln w="19050" cap="flat" cmpd="sng" algn="ctr">
            <a:solidFill>
              <a:srgbClr val="000000"/>
            </a:solidFill>
            <a:prstDash val="solid"/>
            <a:round/>
            <a:headEnd type="none" w="med" len="med"/>
            <a:tailEnd type="arrow" w="med" len="med"/>
          </a:ln>
          <a:effectLst/>
          <a:extLst>
            <a:ext uri="{AF507438-7753-43E0-B8FC-AC1667EBCBE1}">
              <a14:hiddenEffects xmlns:a14="http://schemas.microsoft.com/office/drawing/2010/main">
                <a:effectLst>
                  <a:outerShdw dist="23000" dir="5400000" rotWithShape="0">
                    <a:srgbClr val="000000">
                      <a:alpha val="34999"/>
                    </a:srgbClr>
                  </a:outerShdw>
                </a:effectLst>
              </a14:hiddenEffects>
            </a:ext>
          </a:extLst>
        </p:spPr>
      </p:cxnSp>
      <p:sp>
        <p:nvSpPr>
          <p:cNvPr id="12" name="Content Placeholder 2"/>
          <p:cNvSpPr txBox="1">
            <a:spLocks/>
          </p:cNvSpPr>
          <p:nvPr/>
        </p:nvSpPr>
        <p:spPr bwMode="auto">
          <a:xfrm>
            <a:off x="458395" y="1556333"/>
            <a:ext cx="4043755" cy="425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342900" indent="-342900" algn="l" defTabSz="914400">
              <a:spcBef>
                <a:spcPts val="238"/>
              </a:spcBef>
              <a:buClr>
                <a:schemeClr val="tx1"/>
              </a:buClr>
              <a:buSzPct val="90000"/>
              <a:buFont typeface="Arial" pitchFamily="34" charset="0"/>
              <a:buChar char="•"/>
            </a:pPr>
            <a:r>
              <a:rPr lang="en-US" sz="1600" dirty="0">
                <a:solidFill>
                  <a:srgbClr val="5F5F5F"/>
                </a:solidFill>
                <a:sym typeface="Arial" charset="0"/>
              </a:rPr>
              <a:t>Base Interface</a:t>
            </a:r>
          </a:p>
          <a:p>
            <a:pPr marL="560387" lvl="1" indent="0" algn="l" defTabSz="914400">
              <a:spcBef>
                <a:spcPts val="238"/>
              </a:spcBef>
              <a:buClr>
                <a:schemeClr val="tx1"/>
              </a:buClr>
              <a:buSzPct val="90000"/>
            </a:pPr>
            <a:r>
              <a:rPr lang="en-US" sz="1600" dirty="0">
                <a:solidFill>
                  <a:srgbClr val="5F5F5F"/>
                </a:solidFill>
                <a:sym typeface="Arial" charset="0"/>
              </a:rPr>
              <a:t>- 10/100/1000 BASE-T Ethernet</a:t>
            </a:r>
          </a:p>
          <a:p>
            <a:pPr marL="560387" lvl="1" indent="0" algn="l" defTabSz="914400">
              <a:spcBef>
                <a:spcPts val="238"/>
              </a:spcBef>
              <a:buClr>
                <a:schemeClr val="tx1"/>
              </a:buClr>
              <a:buSzPct val="90000"/>
            </a:pPr>
            <a:r>
              <a:rPr lang="en-US" sz="1600" dirty="0">
                <a:solidFill>
                  <a:srgbClr val="5F5F5F"/>
                </a:solidFill>
                <a:sym typeface="Arial" charset="0"/>
              </a:rPr>
              <a:t>- Always Dual Star topology</a:t>
            </a:r>
          </a:p>
          <a:p>
            <a:pPr marL="0" indent="0" algn="l" defTabSz="914400">
              <a:spcBef>
                <a:spcPts val="238"/>
              </a:spcBef>
              <a:buClr>
                <a:schemeClr val="tx1"/>
              </a:buClr>
              <a:buSzPct val="90000"/>
            </a:pPr>
            <a:endParaRPr lang="en-US" sz="1600" dirty="0">
              <a:solidFill>
                <a:srgbClr val="5F5F5F"/>
              </a:solidFill>
              <a:sym typeface="Arial" charset="0"/>
            </a:endParaRPr>
          </a:p>
          <a:p>
            <a:pPr marL="342900" indent="-342900" algn="l" defTabSz="914400">
              <a:spcBef>
                <a:spcPts val="238"/>
              </a:spcBef>
              <a:buClr>
                <a:schemeClr val="tx1"/>
              </a:buClr>
              <a:buSzPct val="90000"/>
              <a:buFont typeface="Arial" pitchFamily="34" charset="0"/>
              <a:buChar char="•"/>
            </a:pPr>
            <a:r>
              <a:rPr lang="en-US" sz="1600" dirty="0">
                <a:solidFill>
                  <a:srgbClr val="5F5F5F"/>
                </a:solidFill>
                <a:sym typeface="Arial" charset="0"/>
              </a:rPr>
              <a:t>Fabric Interface</a:t>
            </a:r>
          </a:p>
          <a:p>
            <a:pPr marL="903287" lvl="1" indent="-342900" algn="l" defTabSz="914400">
              <a:spcBef>
                <a:spcPts val="238"/>
              </a:spcBef>
              <a:buClr>
                <a:schemeClr val="tx1"/>
              </a:buClr>
              <a:buSzPct val="90000"/>
              <a:buFontTx/>
              <a:buChar char="-"/>
            </a:pPr>
            <a:r>
              <a:rPr lang="en-US" sz="1600" dirty="0">
                <a:solidFill>
                  <a:srgbClr val="5F5F5F"/>
                </a:solidFill>
                <a:sym typeface="Arial" charset="0"/>
              </a:rPr>
              <a:t>Star topology</a:t>
            </a:r>
          </a:p>
          <a:p>
            <a:pPr marL="903287" lvl="1" indent="-342900" algn="l" defTabSz="914400">
              <a:spcBef>
                <a:spcPts val="238"/>
              </a:spcBef>
              <a:buClr>
                <a:schemeClr val="tx1"/>
              </a:buClr>
              <a:buSzPct val="90000"/>
              <a:buFontTx/>
              <a:buChar char="-"/>
            </a:pPr>
            <a:r>
              <a:rPr lang="en-US" sz="1600" dirty="0">
                <a:solidFill>
                  <a:srgbClr val="5F5F5F"/>
                </a:solidFill>
                <a:sym typeface="Arial" charset="0"/>
              </a:rPr>
              <a:t>Mesh topology</a:t>
            </a:r>
          </a:p>
          <a:p>
            <a:pPr marL="0" indent="0" algn="l" defTabSz="914400">
              <a:spcBef>
                <a:spcPts val="238"/>
              </a:spcBef>
              <a:buClr>
                <a:schemeClr val="tx1"/>
              </a:buClr>
              <a:buSzPct val="90000"/>
            </a:pPr>
            <a:endParaRPr lang="en-US" sz="1600" dirty="0">
              <a:solidFill>
                <a:srgbClr val="5F5F5F"/>
              </a:solidFill>
              <a:sym typeface="Arial" charset="0"/>
            </a:endParaRPr>
          </a:p>
          <a:p>
            <a:pPr marL="342900" indent="-342900" algn="l" defTabSz="914400">
              <a:spcBef>
                <a:spcPts val="238"/>
              </a:spcBef>
              <a:buClr>
                <a:schemeClr val="tx1"/>
              </a:buClr>
              <a:buSzPct val="90000"/>
              <a:buFont typeface="Arial" pitchFamily="34" charset="0"/>
              <a:buChar char="•"/>
            </a:pPr>
            <a:r>
              <a:rPr lang="en-US" sz="1600" dirty="0">
                <a:solidFill>
                  <a:srgbClr val="5F5F5F"/>
                </a:solidFill>
                <a:sym typeface="Arial" charset="0"/>
              </a:rPr>
              <a:t>Clock Interface</a:t>
            </a:r>
          </a:p>
          <a:p>
            <a:pPr marL="560387" lvl="1" indent="0" algn="l" defTabSz="914400">
              <a:spcBef>
                <a:spcPts val="238"/>
              </a:spcBef>
              <a:buClr>
                <a:schemeClr val="tx1"/>
              </a:buClr>
              <a:buSzPct val="90000"/>
            </a:pPr>
            <a:r>
              <a:rPr lang="en-US" sz="1600" dirty="0">
                <a:solidFill>
                  <a:srgbClr val="5F5F5F"/>
                </a:solidFill>
                <a:sym typeface="Arial" charset="0"/>
              </a:rPr>
              <a:t>- Three dedicated clock interfaces</a:t>
            </a:r>
          </a:p>
          <a:p>
            <a:pPr marL="0" indent="0" algn="l" defTabSz="914400">
              <a:spcBef>
                <a:spcPts val="238"/>
              </a:spcBef>
              <a:buClr>
                <a:schemeClr val="tx1"/>
              </a:buClr>
              <a:buSzPct val="90000"/>
            </a:pPr>
            <a:endParaRPr lang="en-US" sz="1600" dirty="0">
              <a:solidFill>
                <a:srgbClr val="5F5F5F"/>
              </a:solidFill>
              <a:sym typeface="Arial" charset="0"/>
            </a:endParaRPr>
          </a:p>
          <a:p>
            <a:pPr marL="342900" indent="-342900" algn="l" defTabSz="914400">
              <a:spcBef>
                <a:spcPts val="238"/>
              </a:spcBef>
              <a:buClr>
                <a:schemeClr val="tx1"/>
              </a:buClr>
              <a:buSzPct val="90000"/>
              <a:buFont typeface="Arial" pitchFamily="34" charset="0"/>
              <a:buChar char="•"/>
            </a:pPr>
            <a:r>
              <a:rPr lang="en-US" sz="1600" dirty="0">
                <a:solidFill>
                  <a:srgbClr val="5F5F5F"/>
                </a:solidFill>
                <a:sym typeface="Arial" charset="0"/>
              </a:rPr>
              <a:t>Update Channel</a:t>
            </a:r>
          </a:p>
          <a:p>
            <a:pPr marL="560387" lvl="1" indent="0" algn="l" defTabSz="914400">
              <a:spcBef>
                <a:spcPts val="238"/>
              </a:spcBef>
              <a:buClr>
                <a:schemeClr val="tx1"/>
              </a:buClr>
              <a:buSzPct val="90000"/>
            </a:pPr>
            <a:r>
              <a:rPr lang="en-US" sz="1600" dirty="0">
                <a:solidFill>
                  <a:srgbClr val="5F5F5F"/>
                </a:solidFill>
                <a:sym typeface="Arial" charset="0"/>
              </a:rPr>
              <a:t>- Direct connection between two slots</a:t>
            </a:r>
            <a:endParaRPr lang="en-US" sz="1600" dirty="0"/>
          </a:p>
          <a:p>
            <a:pPr algn="l" defTabSz="914400">
              <a:spcBef>
                <a:spcPts val="238"/>
              </a:spcBef>
              <a:buClr>
                <a:schemeClr val="tx1"/>
              </a:buClr>
              <a:buSzPct val="90000"/>
              <a:buFont typeface="Arial" charset="0"/>
              <a:buChar char="•"/>
            </a:pPr>
            <a:endParaRPr lang="en-US" sz="2000" dirty="0">
              <a:solidFill>
                <a:schemeClr val="tx2"/>
              </a:solidFill>
              <a:ea typeface="ヒラギノ角ゴ Pro W3" pitchFamily="1" charset="-128"/>
            </a:endParaRPr>
          </a:p>
        </p:txBody>
      </p:sp>
      <p:sp>
        <p:nvSpPr>
          <p:cNvPr id="13" name="Content Placeholder 2"/>
          <p:cNvSpPr txBox="1">
            <a:spLocks/>
          </p:cNvSpPr>
          <p:nvPr/>
        </p:nvSpPr>
        <p:spPr bwMode="auto">
          <a:xfrm>
            <a:off x="528245" y="994916"/>
            <a:ext cx="3269056" cy="41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indent="-182563" eaLnBrk="0" hangingPunct="0">
              <a:defRPr sz="1400">
                <a:solidFill>
                  <a:srgbClr val="4C4C4C"/>
                </a:solidFill>
                <a:latin typeface="Calibri" pitchFamily="34" charset="0"/>
                <a:ea typeface="ＭＳ Ｐゴシック" pitchFamily="34" charset="-128"/>
              </a:defRPr>
            </a:lvl1pPr>
            <a:lvl2pPr marL="742950" indent="-285750" eaLnBrk="0" hangingPunct="0">
              <a:defRPr sz="1400">
                <a:solidFill>
                  <a:srgbClr val="4C4C4C"/>
                </a:solidFill>
                <a:latin typeface="Calibri" pitchFamily="34" charset="0"/>
                <a:ea typeface="ＭＳ Ｐゴシック" pitchFamily="34" charset="-128"/>
              </a:defRPr>
            </a:lvl2pPr>
            <a:lvl3pPr marL="1143000" indent="-228600" eaLnBrk="0" hangingPunct="0">
              <a:defRPr sz="1400">
                <a:solidFill>
                  <a:srgbClr val="4C4C4C"/>
                </a:solidFill>
                <a:latin typeface="Calibri" pitchFamily="34" charset="0"/>
                <a:ea typeface="ＭＳ Ｐゴシック" pitchFamily="34" charset="-128"/>
              </a:defRPr>
            </a:lvl3pPr>
            <a:lvl4pPr marL="1600200" indent="-228600" eaLnBrk="0" hangingPunct="0">
              <a:defRPr sz="1400">
                <a:solidFill>
                  <a:srgbClr val="4C4C4C"/>
                </a:solidFill>
                <a:latin typeface="Calibri" pitchFamily="34" charset="0"/>
                <a:ea typeface="ＭＳ Ｐゴシック" pitchFamily="34" charset="-128"/>
              </a:defRPr>
            </a:lvl4pPr>
            <a:lvl5pPr marL="2057400" indent="-228600" eaLnBrk="0" hangingPunct="0">
              <a:defRPr sz="1400">
                <a:solidFill>
                  <a:srgbClr val="4C4C4C"/>
                </a:solidFill>
                <a:latin typeface="Calibri" pitchFamily="34" charset="0"/>
                <a:ea typeface="ＭＳ Ｐゴシック" pitchFamily="34" charset="-128"/>
              </a:defRPr>
            </a:lvl5pPr>
            <a:lvl6pPr marL="25146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6pPr>
            <a:lvl7pPr marL="29718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7pPr>
            <a:lvl8pPr marL="34290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8pPr>
            <a:lvl9pPr marL="3886200" indent="-228600" algn="ctr" eaLnBrk="0" fontAlgn="base" hangingPunct="0">
              <a:spcBef>
                <a:spcPct val="0"/>
              </a:spcBef>
              <a:spcAft>
                <a:spcPct val="0"/>
              </a:spcAft>
              <a:defRPr sz="1400">
                <a:solidFill>
                  <a:srgbClr val="4C4C4C"/>
                </a:solidFill>
                <a:latin typeface="Calibri" pitchFamily="34" charset="0"/>
                <a:ea typeface="ＭＳ Ｐゴシック" pitchFamily="34" charset="-128"/>
              </a:defRPr>
            </a:lvl9pPr>
          </a:lstStyle>
          <a:p>
            <a:pPr marL="0" indent="0" algn="l" defTabSz="914400">
              <a:spcBef>
                <a:spcPts val="238"/>
              </a:spcBef>
              <a:buClr>
                <a:schemeClr val="tx1"/>
              </a:buClr>
              <a:buSzPct val="90000"/>
            </a:pPr>
            <a:r>
              <a:rPr lang="en-US" sz="2000" b="1" dirty="0">
                <a:solidFill>
                  <a:srgbClr val="5F5F5F"/>
                </a:solidFill>
                <a:sym typeface="Arial" charset="0"/>
              </a:rPr>
              <a:t>Zone 2 Backplane Interfaces</a:t>
            </a:r>
          </a:p>
        </p:txBody>
      </p:sp>
      <p:sp>
        <p:nvSpPr>
          <p:cNvPr id="14" name="Title 13"/>
          <p:cNvSpPr txBox="1">
            <a:spLocks/>
          </p:cNvSpPr>
          <p:nvPr/>
        </p:nvSpPr>
        <p:spPr bwMode="auto">
          <a:xfrm>
            <a:off x="2981921" y="241618"/>
            <a:ext cx="3571279" cy="609600"/>
          </a:xfrm>
          <a:prstGeom prst="rect">
            <a:avLst/>
          </a:prstGeom>
          <a:noFill/>
          <a:ln w="9525">
            <a:noFill/>
            <a:miter lim="800000"/>
            <a:headEnd/>
            <a:tailEnd/>
          </a:ln>
        </p:spPr>
        <p:txBody>
          <a:bodyPr vert="horz" wrap="square" lIns="0" tIns="0" rIns="182880" bIns="0" numCol="1" anchor="b" anchorCtr="0" compatLnSpc="1">
            <a:prstTxWarp prst="textNoShape">
              <a:avLst/>
            </a:prstTxWarp>
          </a:bodyPr>
          <a:lstStyle>
            <a:lvl1pPr algn="l" defTabSz="457200" rtl="0" eaLnBrk="1" fontAlgn="base" hangingPunct="1">
              <a:lnSpc>
                <a:spcPts val="2800"/>
              </a:lnSpc>
              <a:spcBef>
                <a:spcPct val="0"/>
              </a:spcBef>
              <a:spcAft>
                <a:spcPct val="0"/>
              </a:spcAft>
              <a:defRPr sz="3200" cap="all" baseline="0">
                <a:solidFill>
                  <a:schemeClr val="tx2"/>
                </a:solidFill>
                <a:latin typeface="+mj-lt"/>
                <a:ea typeface="+mj-ea"/>
                <a:cs typeface="+mj-cs"/>
              </a:defRPr>
            </a:lvl1pPr>
            <a:lvl2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2pPr>
            <a:lvl3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3pPr>
            <a:lvl4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4pPr>
            <a:lvl5pPr algn="l" defTabSz="457200" rtl="0" eaLnBrk="1" fontAlgn="base" hangingPunct="1">
              <a:lnSpc>
                <a:spcPts val="2800"/>
              </a:lnSpc>
              <a:spcBef>
                <a:spcPct val="0"/>
              </a:spcBef>
              <a:spcAft>
                <a:spcPct val="0"/>
              </a:spcAft>
              <a:defRPr sz="2400">
                <a:solidFill>
                  <a:schemeClr val="tx2"/>
                </a:solidFill>
                <a:latin typeface="Calibri" charset="0"/>
                <a:ea typeface="ＭＳ Ｐゴシック" charset="0"/>
                <a:cs typeface="ＭＳ Ｐゴシック" charset="0"/>
              </a:defRPr>
            </a:lvl5pPr>
            <a:lvl6pPr marL="4572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6pPr>
            <a:lvl7pPr marL="9144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7pPr>
            <a:lvl8pPr marL="13716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8pPr>
            <a:lvl9pPr marL="1828800" algn="l" defTabSz="457200" rtl="0" eaLnBrk="1" fontAlgn="base" hangingPunct="1">
              <a:lnSpc>
                <a:spcPts val="2025"/>
              </a:lnSpc>
              <a:spcBef>
                <a:spcPct val="0"/>
              </a:spcBef>
              <a:spcAft>
                <a:spcPct val="0"/>
              </a:spcAft>
              <a:defRPr sz="3200">
                <a:solidFill>
                  <a:schemeClr val="tx2"/>
                </a:solidFill>
                <a:latin typeface="Calibri" charset="0"/>
                <a:ea typeface="ＭＳ Ｐゴシック" charset="0"/>
                <a:cs typeface="ＭＳ Ｐゴシック" charset="0"/>
              </a:defRPr>
            </a:lvl9pPr>
          </a:lstStyle>
          <a:p>
            <a:r>
              <a:rPr lang="en-US" cap="none" dirty="0">
                <a:solidFill>
                  <a:srgbClr val="4C4C4C"/>
                </a:solidFill>
                <a:latin typeface="Calibri" pitchFamily="34" charset="0"/>
                <a:ea typeface="ＭＳ Ｐゴシック" pitchFamily="34" charset="-128"/>
                <a:cs typeface="+mn-cs"/>
              </a:rPr>
              <a:t>ATCA Interfaces</a:t>
            </a:r>
          </a:p>
        </p:txBody>
      </p:sp>
      <p:sp>
        <p:nvSpPr>
          <p:cNvPr id="11" name="Textplatzhalter 2">
            <a:extLst>
              <a:ext uri="{FF2B5EF4-FFF2-40B4-BE49-F238E27FC236}">
                <a16:creationId xmlns:a16="http://schemas.microsoft.com/office/drawing/2014/main" id="{9E15CFCD-0D41-41DF-9F38-AD106558A4FB}"/>
              </a:ext>
            </a:extLst>
          </p:cNvPr>
          <p:cNvSpPr>
            <a:spLocks noGrp="1"/>
          </p:cNvSpPr>
          <p:nvPr>
            <p:ph type="body" sz="quarter" idx="12"/>
          </p:nvPr>
        </p:nvSpPr>
        <p:spPr>
          <a:xfrm>
            <a:off x="201930" y="6453201"/>
            <a:ext cx="3741738" cy="390713"/>
          </a:xfrm>
        </p:spPr>
        <p:txBody>
          <a:bodyPr/>
          <a:lstStyle/>
          <a:p>
            <a:pPr algn="l"/>
            <a:r>
              <a:rPr lang="de-DE" sz="700" b="0" dirty="0">
                <a:solidFill>
                  <a:schemeClr val="accent5"/>
                </a:solidFill>
                <a:latin typeface="Arial" panose="020B0604020202020204" pitchFamily="34" charset="0"/>
                <a:cs typeface="Arial" panose="020B0604020202020204" pitchFamily="34" charset="0"/>
              </a:rPr>
              <a:t>MTCA/ATCA Workshop 2019</a:t>
            </a:r>
          </a:p>
        </p:txBody>
      </p:sp>
    </p:spTree>
    <p:extLst>
      <p:ext uri="{BB962C8B-B14F-4D97-AF65-F5344CB8AC3E}">
        <p14:creationId xmlns:p14="http://schemas.microsoft.com/office/powerpoint/2010/main" val="9764424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qLRn675mQZqF4c20EbbA1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fjnoMLf8SzuUZxOiGvXp0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lQhFOiwZTX6QwXYtFTI3d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_IkFk9OVQNmcohAK5x2Q0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P9mzQpC5QESzsLGOuTQia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qLRn675mQZqF4c20EbbA1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L8MFKs4QSC2sw.JxhLvJi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YZMR9O5HR.6BGk0FzPGTo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YZMR9O5HR.6BGk0FzPGTo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PePLdsTQymDVmqYviFr3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I.XEhpsBR1WgOoeyBCKsN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kVr8z45WRHus01avGh.Xl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XEhpsBR1WgOoeyBCKsN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Opo2pRYcRpi5Hzd6bRH6l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X1ABpbVjT1GL3kQRAZBGi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X1ABpbVjT1GL3kQRAZBGi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X1ABpbVjT1GL3kQRAZBGi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jtK.9RrLQpK.ff3nSa.dC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fjnoMLf8SzuUZxOiGvXp0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9mzQpC5QESzsLGOuTQia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fjnoMLf8SzuUZxOiGvXp0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aPePLdsTQymDVmqYviFr3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aPePLdsTQymDVmqYviFr3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aPePLdsTQymDVmqYviFr3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aPePLdsTQymDVmqYviFr3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Dpr_bVFBR3ySaamcLaSXn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Vent PPT Sample Slides_HQ">
  <a:themeElements>
    <a:clrScheme name="Custom 10">
      <a:dk1>
        <a:srgbClr val="4C4D4E"/>
      </a:dk1>
      <a:lt1>
        <a:srgbClr val="000000"/>
      </a:lt1>
      <a:dk2>
        <a:srgbClr val="EEAF00"/>
      </a:dk2>
      <a:lt2>
        <a:srgbClr val="D13B3B"/>
      </a:lt2>
      <a:accent1>
        <a:srgbClr val="FF791E"/>
      </a:accent1>
      <a:accent2>
        <a:srgbClr val="772432"/>
      </a:accent2>
      <a:accent3>
        <a:srgbClr val="3D843C"/>
      </a:accent3>
      <a:accent4>
        <a:srgbClr val="002060"/>
      </a:accent4>
      <a:accent5>
        <a:srgbClr val="FFFFFF"/>
      </a:accent5>
      <a:accent6>
        <a:srgbClr val="000000"/>
      </a:accent6>
      <a:hlink>
        <a:srgbClr val="D13B3B"/>
      </a:hlink>
      <a:folHlink>
        <a:srgbClr val="FF791E"/>
      </a:folHlink>
    </a:clrScheme>
    <a:fontScheme name="nVent Default">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b="1" dirty="0" err="1" smtClean="0">
            <a:solidFill>
              <a:srgbClr val="EEEEEE"/>
            </a:solidFill>
            <a:latin typeface="Roboto" panose="0200000000000000000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28600" indent="-228600">
          <a:spcBef>
            <a:spcPts val="600"/>
          </a:spcBef>
          <a:buClr>
            <a:schemeClr val="bg2"/>
          </a:buClr>
          <a:buFont typeface="Wingdings" panose="05000000000000000000" pitchFamily="2" charset="2"/>
          <a:buChar char="Ø"/>
          <a:defRPr sz="1600" dirty="0" smtClean="0">
            <a:solidFill>
              <a:schemeClr val="tx1">
                <a:lumMod val="50000"/>
              </a:schemeClr>
            </a:solidFill>
            <a:latin typeface="Roboto" panose="0200000000000000000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0">
    <a:dk1>
      <a:srgbClr val="4C4D4E"/>
    </a:dk1>
    <a:lt1>
      <a:srgbClr val="000000"/>
    </a:lt1>
    <a:dk2>
      <a:srgbClr val="EEAF00"/>
    </a:dk2>
    <a:lt2>
      <a:srgbClr val="D13B3B"/>
    </a:lt2>
    <a:accent1>
      <a:srgbClr val="FF791E"/>
    </a:accent1>
    <a:accent2>
      <a:srgbClr val="772432"/>
    </a:accent2>
    <a:accent3>
      <a:srgbClr val="3D843C"/>
    </a:accent3>
    <a:accent4>
      <a:srgbClr val="002060"/>
    </a:accent4>
    <a:accent5>
      <a:srgbClr val="FFFFFF"/>
    </a:accent5>
    <a:accent6>
      <a:srgbClr val="000000"/>
    </a:accent6>
    <a:hlink>
      <a:srgbClr val="D13B3B"/>
    </a:hlink>
    <a:folHlink>
      <a:srgbClr val="FF791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719451D0855B40BAEB1E09633FEC45" ma:contentTypeVersion="3" ma:contentTypeDescription="Create a new document." ma:contentTypeScope="" ma:versionID="2218e9d51520d90a92999d6ef8db932e">
  <xsd:schema xmlns:xsd="http://www.w3.org/2001/XMLSchema" xmlns:xs="http://www.w3.org/2001/XMLSchema" xmlns:p="http://schemas.microsoft.com/office/2006/metadata/properties" xmlns:ns2="788fa008-373e-42c0-a8d0-118284cb7009" xmlns:ns3="def36d6d-c538-4995-83c0-608dc3cd6d11" targetNamespace="http://schemas.microsoft.com/office/2006/metadata/properties" ma:root="true" ma:fieldsID="a2721f369ec24ecf9a1f1f366ed9e870" ns2:_="" ns3:_="">
    <xsd:import namespace="788fa008-373e-42c0-a8d0-118284cb7009"/>
    <xsd:import namespace="def36d6d-c538-4995-83c0-608dc3cd6d11"/>
    <xsd:element name="properties">
      <xsd:complexType>
        <xsd:sequence>
          <xsd:element name="documentManagement">
            <xsd:complexType>
              <xsd:all>
                <xsd:element ref="ns2:Bereich"/>
                <xsd:element ref="ns2:Kategorie"/>
                <xsd:element ref="ns2:Auf_x0020_Hauptseite_x0020_anzeigen"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8fa008-373e-42c0-a8d0-118284cb7009" elementFormDefault="qualified">
    <xsd:import namespace="http://schemas.microsoft.com/office/2006/documentManagement/types"/>
    <xsd:import namespace="http://schemas.microsoft.com/office/infopath/2007/PartnerControls"/>
    <xsd:element name="Bereich" ma:index="8" ma:displayName="Bereich" ma:default="EMEA" ma:internalName="Bereich">
      <xsd:simpleType>
        <xsd:restriction base="dms:Text">
          <xsd:maxLength value="255"/>
        </xsd:restriction>
      </xsd:simpleType>
    </xsd:element>
    <xsd:element name="Kategorie" ma:index="9" ma:displayName="Kategorie" ma:format="Dropdown" ma:internalName="Kategorie">
      <xsd:simpleType>
        <xsd:restriction base="dms:Choice">
          <xsd:enumeration value="1  GBU PTS"/>
          <xsd:enumeration value="2  Electronics P (Schroff)"/>
          <xsd:enumeration value="3  Equipment P (Hoffman)"/>
          <xsd:enumeration value="4  Electr &amp; Equipm Protection"/>
          <xsd:enumeration value="Anträge und Meldungen"/>
          <xsd:enumeration value="Assistenz"/>
          <xsd:enumeration value="leere Formulare"/>
          <xsd:enumeration value="Formulare für internen Gebrauch"/>
          <xsd:enumeration value="Schriftverkehr"/>
          <xsd:enumeration value="Präsentationen"/>
        </xsd:restriction>
      </xsd:simpleType>
    </xsd:element>
    <xsd:element name="Auf_x0020_Hauptseite_x0020_anzeigen" ma:index="10" nillable="true" ma:displayName="Auf Hauptseite anzeigen" ma:default="0" ma:internalName="Auf_x0020_Hauptseite_x0020_anzeigen">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ef36d6d-c538-4995-83c0-608dc3cd6d11"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Bereich xmlns="788fa008-373e-42c0-a8d0-118284cb7009">EMEA</Bereich>
    <Auf_x0020_Hauptseite_x0020_anzeigen xmlns="788fa008-373e-42c0-a8d0-118284cb7009">true</Auf_x0020_Hauptseite_x0020_anzeigen>
    <Kategorie xmlns="788fa008-373e-42c0-a8d0-118284cb7009">Präsentationen</Kategorie>
    <_dlc_DocId xmlns="def36d6d-c538-4995-83c0-608dc3cd6d11">HWT7K3CPMEV2-555-111</_dlc_DocId>
    <_dlc_DocIdUrl xmlns="def36d6d-c538-4995-83c0-608dc3cd6d11">
      <Url>http://iway/EMEA/_layouts/DocIdRedir.aspx?ID=HWT7K3CPMEV2-555-111</Url>
      <Description>HWT7K3CPMEV2-555-111</Description>
    </_dlc_DocIdUrl>
  </documentManagement>
</p:properties>
</file>

<file path=customXml/itemProps1.xml><?xml version="1.0" encoding="utf-8"?>
<ds:datastoreItem xmlns:ds="http://schemas.openxmlformats.org/officeDocument/2006/customXml" ds:itemID="{6EEC9635-09FD-4CB2-9264-83B3EDFBC30B}">
  <ds:schemaRefs>
    <ds:schemaRef ds:uri="http://schemas.microsoft.com/sharepoint/events"/>
  </ds:schemaRefs>
</ds:datastoreItem>
</file>

<file path=customXml/itemProps2.xml><?xml version="1.0" encoding="utf-8"?>
<ds:datastoreItem xmlns:ds="http://schemas.openxmlformats.org/officeDocument/2006/customXml" ds:itemID="{4C2A3CAF-0AF8-4BDD-8723-16B17059A085}">
  <ds:schemaRefs>
    <ds:schemaRef ds:uri="http://schemas.microsoft.com/sharepoint/v3/contenttype/forms"/>
  </ds:schemaRefs>
</ds:datastoreItem>
</file>

<file path=customXml/itemProps3.xml><?xml version="1.0" encoding="utf-8"?>
<ds:datastoreItem xmlns:ds="http://schemas.openxmlformats.org/officeDocument/2006/customXml" ds:itemID="{A0919EFC-3342-46AC-9EC2-D2E5EC5A4C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8fa008-373e-42c0-a8d0-118284cb7009"/>
    <ds:schemaRef ds:uri="def36d6d-c538-4995-83c0-608dc3cd6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422E9AE-CFFC-4B18-BFC3-07F2C55A205B}">
  <ds:schemaRefs>
    <ds:schemaRef ds:uri="http://schemas.microsoft.com/office/2006/documentManagement/types"/>
    <ds:schemaRef ds:uri="http://purl.org/dc/elements/1.1/"/>
    <ds:schemaRef ds:uri="http://schemas.microsoft.com/office/infopath/2007/PartnerControls"/>
    <ds:schemaRef ds:uri="def36d6d-c538-4995-83c0-608dc3cd6d11"/>
    <ds:schemaRef ds:uri="http://schemas.openxmlformats.org/package/2006/metadata/core-properties"/>
    <ds:schemaRef ds:uri="788fa008-373e-42c0-a8d0-118284cb7009"/>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2931</Words>
  <Application>Microsoft Office PowerPoint</Application>
  <PresentationFormat>Bildschirmpräsentation (4:3)</PresentationFormat>
  <Paragraphs>801</Paragraphs>
  <Slides>60</Slides>
  <Notes>58</Notes>
  <HiddenSlides>0</HiddenSlides>
  <MMClips>0</MMClips>
  <ScaleCrop>false</ScaleCrop>
  <HeadingPairs>
    <vt:vector size="8" baseType="variant">
      <vt:variant>
        <vt:lpstr>Verwendete Schriftarten</vt:lpstr>
      </vt:variant>
      <vt:variant>
        <vt:i4>11</vt:i4>
      </vt:variant>
      <vt:variant>
        <vt:lpstr>Design</vt:lpstr>
      </vt:variant>
      <vt:variant>
        <vt:i4>1</vt:i4>
      </vt:variant>
      <vt:variant>
        <vt:lpstr>Eingebettete OLE-Server</vt:lpstr>
      </vt:variant>
      <vt:variant>
        <vt:i4>1</vt:i4>
      </vt:variant>
      <vt:variant>
        <vt:lpstr>Folientitel</vt:lpstr>
      </vt:variant>
      <vt:variant>
        <vt:i4>60</vt:i4>
      </vt:variant>
    </vt:vector>
  </HeadingPairs>
  <TitlesOfParts>
    <vt:vector size="73" baseType="lpstr">
      <vt:lpstr>DengXian</vt:lpstr>
      <vt:lpstr>Lucida Grande</vt:lpstr>
      <vt:lpstr>ＭＳ Ｐゴシック</vt:lpstr>
      <vt:lpstr>ヒラギノ角ゴ Pro W3</vt:lpstr>
      <vt:lpstr>Arial</vt:lpstr>
      <vt:lpstr>Calibri</vt:lpstr>
      <vt:lpstr>Roboto</vt:lpstr>
      <vt:lpstr>Roboto Light</vt:lpstr>
      <vt:lpstr>Symbol</vt:lpstr>
      <vt:lpstr>Times New Roman</vt:lpstr>
      <vt:lpstr>Wingdings</vt:lpstr>
      <vt:lpstr>nVent PPT Sample Slides_HQ</vt:lpstr>
      <vt:lpstr>think-cell Slide</vt:lpstr>
      <vt:lpstr>Tutorial Introduction in xTCA Basics</vt:lpstr>
      <vt:lpstr>Agenda</vt:lpstr>
      <vt:lpstr>What is xTCA?</vt:lpstr>
      <vt:lpstr>PowerPoint-Präsentation</vt:lpstr>
      <vt:lpstr>Overview</vt:lpstr>
      <vt:lpstr>ATCA Specification Family</vt:lpstr>
      <vt:lpstr>ATCA Crate Elements</vt:lpstr>
      <vt:lpstr>ATCA Crate Elements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 You</vt:lpstr>
    </vt:vector>
  </TitlesOfParts>
  <Company>Pentair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ELECTRONICA 2016</dc:title>
  <dc:creator>Bahr, Tamara</dc:creator>
  <cp:lastModifiedBy>Waldt, Ralf</cp:lastModifiedBy>
  <cp:revision>144</cp:revision>
  <cp:lastPrinted>2014-01-20T07:32:32Z</cp:lastPrinted>
  <dcterms:created xsi:type="dcterms:W3CDTF">2016-09-15T13:51:46Z</dcterms:created>
  <dcterms:modified xsi:type="dcterms:W3CDTF">2019-06-18T06:58:45Z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0x01010080719451D0855B40BAEB1E09633FEC45</vt:lpwstr>
  </property>
  <property fmtid="{D5CDD505-2E9C-101B-9397-08002B2CF9AE}" pid="3" name="NXPowerLiteLastOptimized">
    <vt:lpwstr>866840</vt:lpwstr>
  </property>
  <property fmtid="{D5CDD505-2E9C-101B-9397-08002B2CF9AE}" pid="4" name="NXPowerLiteSettings">
    <vt:lpwstr>F7000400038000</vt:lpwstr>
  </property>
  <property fmtid="{D5CDD505-2E9C-101B-9397-08002B2CF9AE}" pid="5" name="NXPowerLiteVersion">
    <vt:lpwstr>D5.0.6</vt:lpwstr>
  </property>
  <property fmtid="{D5CDD505-2E9C-101B-9397-08002B2CF9AE}" pid="6" name="_dlc_DocIdItemGuid">
    <vt:lpwstr>c6c9b8ee-5a06-4efd-9964-ceb35e3c41f5</vt:lpwstr>
  </property>
</Properties>
</file>