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87" r:id="rId5"/>
    <p:sldId id="259" r:id="rId6"/>
    <p:sldId id="260" r:id="rId7"/>
    <p:sldId id="262" r:id="rId8"/>
    <p:sldId id="263" r:id="rId9"/>
    <p:sldId id="288" r:id="rId10"/>
    <p:sldId id="264" r:id="rId11"/>
    <p:sldId id="265" r:id="rId12"/>
    <p:sldId id="285" r:id="rId13"/>
    <p:sldId id="273" r:id="rId14"/>
    <p:sldId id="269" r:id="rId15"/>
    <p:sldId id="274" r:id="rId16"/>
    <p:sldId id="276" r:id="rId17"/>
    <p:sldId id="289" r:id="rId18"/>
    <p:sldId id="278" r:id="rId19"/>
    <p:sldId id="277" r:id="rId20"/>
    <p:sldId id="279" r:id="rId21"/>
    <p:sldId id="284" r:id="rId22"/>
    <p:sldId id="280" r:id="rId23"/>
    <p:sldId id="282" r:id="rId24"/>
    <p:sldId id="283" r:id="rId25"/>
    <p:sldId id="281" r:id="rId26"/>
    <p:sldId id="272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" id="{3F415D4F-7FFE-42A5-83F5-C46225513D7F}">
          <p14:sldIdLst>
            <p14:sldId id="256"/>
            <p14:sldId id="257"/>
          </p14:sldIdLst>
        </p14:section>
        <p14:section name="Intro" id="{3EBCEE09-DD67-4B35-A107-355EEEF46594}">
          <p14:sldIdLst>
            <p14:sldId id="258"/>
            <p14:sldId id="287"/>
            <p14:sldId id="259"/>
            <p14:sldId id="260"/>
          </p14:sldIdLst>
        </p14:section>
        <p14:section name="LLRFv2" id="{490DC81F-B9B4-4135-8E91-6B612EB67BF9}">
          <p14:sldIdLst>
            <p14:sldId id="262"/>
            <p14:sldId id="263"/>
            <p14:sldId id="288"/>
            <p14:sldId id="264"/>
            <p14:sldId id="265"/>
          </p14:sldIdLst>
        </p14:section>
        <p14:section name="LLRFv3" id="{B3A7D4B3-2338-4E7F-9D7D-69F309C2C010}">
          <p14:sldIdLst>
            <p14:sldId id="285"/>
            <p14:sldId id="273"/>
            <p14:sldId id="269"/>
            <p14:sldId id="274"/>
            <p14:sldId id="276"/>
            <p14:sldId id="289"/>
            <p14:sldId id="278"/>
            <p14:sldId id="277"/>
            <p14:sldId id="279"/>
          </p14:sldIdLst>
        </p14:section>
        <p14:section name="SyncSYS" id="{56570013-7166-4255-9C78-55DA3392B682}">
          <p14:sldIdLst>
            <p14:sldId id="284"/>
            <p14:sldId id="280"/>
            <p14:sldId id="282"/>
          </p14:sldIdLst>
        </p14:section>
        <p14:section name="END" id="{02ED9BE3-A69D-4AA2-BD5C-34BDDF54287C}">
          <p14:sldIdLst>
            <p14:sldId id="283"/>
            <p14:sldId id="281"/>
          </p14:sldIdLst>
        </p14:section>
        <p14:section name="backups" id="{0FC49628-9E10-4890-BC94-A383F06C3A12}">
          <p14:sldIdLst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F91"/>
    <a:srgbClr val="00009F"/>
    <a:srgbClr val="0033CC"/>
    <a:srgbClr val="61F9BF"/>
    <a:srgbClr val="66FFFF"/>
    <a:srgbClr val="00CCFF"/>
    <a:srgbClr val="3366CC"/>
    <a:srgbClr val="CC99FF"/>
    <a:srgbClr val="CC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49" autoAdjust="0"/>
    <p:restoredTop sz="94660"/>
  </p:normalViewPr>
  <p:slideViewPr>
    <p:cSldViewPr snapToGrid="0">
      <p:cViewPr varScale="1">
        <p:scale>
          <a:sx n="85" d="100"/>
          <a:sy n="85" d="100"/>
        </p:scale>
        <p:origin x="63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166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EE225F-7EF0-4D51-9B03-E9B9C4954794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79827524-D71B-4CEC-AF8F-C1AE85254316}">
      <dgm:prSet phldrT="[文本]"/>
      <dgm:spPr/>
      <dgm:t>
        <a:bodyPr/>
        <a:lstStyle/>
        <a:p>
          <a:r>
            <a:rPr lang="en-US" altLang="zh-CN" dirty="0" smtClean="0"/>
            <a:t>Functional Model</a:t>
          </a:r>
          <a:endParaRPr lang="zh-CN" altLang="en-US" dirty="0"/>
        </a:p>
      </dgm:t>
    </dgm:pt>
    <dgm:pt modelId="{24BB3A5C-CFAF-40A1-9EBF-68D57B6A661B}" type="parTrans" cxnId="{ED5C3BAF-D2AF-4A0B-ABFE-51C8E1457987}">
      <dgm:prSet/>
      <dgm:spPr/>
      <dgm:t>
        <a:bodyPr/>
        <a:lstStyle/>
        <a:p>
          <a:endParaRPr lang="zh-CN" altLang="en-US"/>
        </a:p>
      </dgm:t>
    </dgm:pt>
    <dgm:pt modelId="{3DFB8682-CB3C-405C-9147-0F2B56BA35DC}" type="sibTrans" cxnId="{ED5C3BAF-D2AF-4A0B-ABFE-51C8E1457987}">
      <dgm:prSet/>
      <dgm:spPr/>
      <dgm:t>
        <a:bodyPr/>
        <a:lstStyle/>
        <a:p>
          <a:endParaRPr lang="zh-CN" altLang="en-US"/>
        </a:p>
      </dgm:t>
    </dgm:pt>
    <dgm:pt modelId="{9F018A0A-005A-43F2-A60F-9970D9E80FF8}">
      <dgm:prSet phldrT="[文本]"/>
      <dgm:spPr/>
      <dgm:t>
        <a:bodyPr/>
        <a:lstStyle/>
        <a:p>
          <a:r>
            <a:rPr lang="en-US" altLang="zh-CN" dirty="0" smtClean="0"/>
            <a:t>Optimization</a:t>
          </a:r>
          <a:endParaRPr lang="zh-CN" altLang="en-US" dirty="0"/>
        </a:p>
      </dgm:t>
    </dgm:pt>
    <dgm:pt modelId="{B9683F52-A58E-4A4B-8CC8-1CB241477A80}" type="parTrans" cxnId="{0D73C750-FBA1-463B-AABE-998BAC3FAEEE}">
      <dgm:prSet/>
      <dgm:spPr/>
      <dgm:t>
        <a:bodyPr/>
        <a:lstStyle/>
        <a:p>
          <a:endParaRPr lang="zh-CN" altLang="en-US"/>
        </a:p>
      </dgm:t>
    </dgm:pt>
    <dgm:pt modelId="{501AC299-B9C9-47B1-9510-A5394ED55647}" type="sibTrans" cxnId="{0D73C750-FBA1-463B-AABE-998BAC3FAEEE}">
      <dgm:prSet/>
      <dgm:spPr/>
      <dgm:t>
        <a:bodyPr/>
        <a:lstStyle/>
        <a:p>
          <a:endParaRPr lang="zh-CN" altLang="en-US"/>
        </a:p>
      </dgm:t>
    </dgm:pt>
    <dgm:pt modelId="{E15237EE-FD63-4381-80A0-1093C723216B}">
      <dgm:prSet phldrT="[文本]"/>
      <dgm:spPr/>
      <dgm:t>
        <a:bodyPr/>
        <a:lstStyle/>
        <a:p>
          <a:r>
            <a:rPr lang="en-US" altLang="zh-CN" dirty="0" smtClean="0"/>
            <a:t>Fixed- Point Model</a:t>
          </a:r>
          <a:endParaRPr lang="zh-CN" altLang="en-US" dirty="0"/>
        </a:p>
      </dgm:t>
    </dgm:pt>
    <dgm:pt modelId="{C94CD567-0E8B-4CBB-AD09-E4F4E2F19E1E}" type="parTrans" cxnId="{630470FE-5C12-4747-952A-D0D560D404A2}">
      <dgm:prSet/>
      <dgm:spPr/>
      <dgm:t>
        <a:bodyPr/>
        <a:lstStyle/>
        <a:p>
          <a:endParaRPr lang="zh-CN" altLang="en-US"/>
        </a:p>
      </dgm:t>
    </dgm:pt>
    <dgm:pt modelId="{6864E60A-FB05-4762-B4F9-0F295B330145}" type="sibTrans" cxnId="{630470FE-5C12-4747-952A-D0D560D404A2}">
      <dgm:prSet/>
      <dgm:spPr/>
      <dgm:t>
        <a:bodyPr/>
        <a:lstStyle/>
        <a:p>
          <a:endParaRPr lang="zh-CN" altLang="en-US"/>
        </a:p>
      </dgm:t>
    </dgm:pt>
    <dgm:pt modelId="{323B1EA3-E6C2-43B3-AACB-64486D5D272B}">
      <dgm:prSet phldrT="[文本]"/>
      <dgm:spPr/>
      <dgm:t>
        <a:bodyPr/>
        <a:lstStyle/>
        <a:p>
          <a:r>
            <a:rPr lang="en-US" altLang="zh-CN" dirty="0" smtClean="0"/>
            <a:t>Verilog</a:t>
          </a:r>
        </a:p>
        <a:p>
          <a:r>
            <a:rPr lang="en-US" altLang="zh-CN" dirty="0" smtClean="0"/>
            <a:t>Code</a:t>
          </a:r>
          <a:endParaRPr lang="zh-CN" altLang="en-US" dirty="0"/>
        </a:p>
      </dgm:t>
    </dgm:pt>
    <dgm:pt modelId="{1323395D-B857-4FB8-BC3E-E0B654F6C4BF}" type="parTrans" cxnId="{DF1AE71D-25ED-4B29-A5A1-2D8C2C532873}">
      <dgm:prSet/>
      <dgm:spPr/>
      <dgm:t>
        <a:bodyPr/>
        <a:lstStyle/>
        <a:p>
          <a:endParaRPr lang="zh-CN" altLang="en-US"/>
        </a:p>
      </dgm:t>
    </dgm:pt>
    <dgm:pt modelId="{5507F3C5-83AB-4643-8980-D9E5308C9C25}" type="sibTrans" cxnId="{DF1AE71D-25ED-4B29-A5A1-2D8C2C532873}">
      <dgm:prSet/>
      <dgm:spPr/>
      <dgm:t>
        <a:bodyPr/>
        <a:lstStyle/>
        <a:p>
          <a:endParaRPr lang="zh-CN" altLang="en-US"/>
        </a:p>
      </dgm:t>
    </dgm:pt>
    <dgm:pt modelId="{D719E30A-3CE4-4EF0-9F88-289599EB52A9}">
      <dgm:prSet phldrT="[文本]"/>
      <dgm:spPr/>
      <dgm:t>
        <a:bodyPr/>
        <a:lstStyle/>
        <a:p>
          <a:r>
            <a:rPr lang="en-US" altLang="zh-CN" dirty="0" smtClean="0"/>
            <a:t>Verilog test bench</a:t>
          </a:r>
          <a:endParaRPr lang="zh-CN" altLang="en-US" dirty="0"/>
        </a:p>
      </dgm:t>
    </dgm:pt>
    <dgm:pt modelId="{A57F2CDC-CB24-42A1-9043-E13A42DFE75E}" type="parTrans" cxnId="{5D7A76F3-044D-45E0-8BE9-FB4697DE280C}">
      <dgm:prSet/>
      <dgm:spPr/>
      <dgm:t>
        <a:bodyPr/>
        <a:lstStyle/>
        <a:p>
          <a:endParaRPr lang="zh-CN" altLang="en-US"/>
        </a:p>
      </dgm:t>
    </dgm:pt>
    <dgm:pt modelId="{44C380AA-8D1F-48CC-9027-A4D454595AED}" type="sibTrans" cxnId="{5D7A76F3-044D-45E0-8BE9-FB4697DE280C}">
      <dgm:prSet/>
      <dgm:spPr/>
      <dgm:t>
        <a:bodyPr/>
        <a:lstStyle/>
        <a:p>
          <a:endParaRPr lang="zh-CN" altLang="en-US"/>
        </a:p>
      </dgm:t>
    </dgm:pt>
    <dgm:pt modelId="{D2B0FC0A-F141-44A1-843B-E94DA73BB5DE}">
      <dgm:prSet phldrT="[文本]"/>
      <dgm:spPr/>
      <dgm:t>
        <a:bodyPr/>
        <a:lstStyle/>
        <a:p>
          <a:r>
            <a:rPr lang="en-US" altLang="zh-CN" dirty="0" smtClean="0"/>
            <a:t>FPGA Verify</a:t>
          </a:r>
          <a:endParaRPr lang="zh-CN" altLang="en-US" dirty="0"/>
        </a:p>
      </dgm:t>
    </dgm:pt>
    <dgm:pt modelId="{EE8F78A3-1E89-42A0-8D78-07947F0817C8}" type="parTrans" cxnId="{FCDEB791-AE81-44CE-A896-D9BC8EF25CD6}">
      <dgm:prSet/>
      <dgm:spPr/>
      <dgm:t>
        <a:bodyPr/>
        <a:lstStyle/>
        <a:p>
          <a:endParaRPr lang="zh-CN" altLang="en-US"/>
        </a:p>
      </dgm:t>
    </dgm:pt>
    <dgm:pt modelId="{F1326DA6-8848-49EB-9BD7-634ED3975535}" type="sibTrans" cxnId="{FCDEB791-AE81-44CE-A896-D9BC8EF25CD6}">
      <dgm:prSet/>
      <dgm:spPr/>
      <dgm:t>
        <a:bodyPr/>
        <a:lstStyle/>
        <a:p>
          <a:endParaRPr lang="zh-CN" altLang="en-US"/>
        </a:p>
      </dgm:t>
    </dgm:pt>
    <dgm:pt modelId="{66C41B52-5DC3-4AA7-9C2F-511C9DF11FC9}" type="pres">
      <dgm:prSet presAssocID="{17EE225F-7EF0-4D51-9B03-E9B9C4954794}" presName="Name0" presStyleCnt="0">
        <dgm:presLayoutVars>
          <dgm:dir/>
          <dgm:resizeHandles val="exact"/>
        </dgm:presLayoutVars>
      </dgm:prSet>
      <dgm:spPr/>
    </dgm:pt>
    <dgm:pt modelId="{B6AB84A7-CDBF-4593-AF68-7B639F9ABCCC}" type="pres">
      <dgm:prSet presAssocID="{79827524-D71B-4CEC-AF8F-C1AE8525431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081591-2E5A-45BD-A0A6-650847BCA9E9}" type="pres">
      <dgm:prSet presAssocID="{3DFB8682-CB3C-405C-9147-0F2B56BA35DC}" presName="sibTrans" presStyleLbl="sibTrans2D1" presStyleIdx="0" presStyleCnt="5"/>
      <dgm:spPr/>
      <dgm:t>
        <a:bodyPr/>
        <a:lstStyle/>
        <a:p>
          <a:endParaRPr lang="zh-CN" altLang="en-US"/>
        </a:p>
      </dgm:t>
    </dgm:pt>
    <dgm:pt modelId="{AA646139-9B48-435E-97D4-DD59197648C7}" type="pres">
      <dgm:prSet presAssocID="{3DFB8682-CB3C-405C-9147-0F2B56BA35DC}" presName="connectorText" presStyleLbl="sibTrans2D1" presStyleIdx="0" presStyleCnt="5"/>
      <dgm:spPr/>
      <dgm:t>
        <a:bodyPr/>
        <a:lstStyle/>
        <a:p>
          <a:endParaRPr lang="zh-CN" altLang="en-US"/>
        </a:p>
      </dgm:t>
    </dgm:pt>
    <dgm:pt modelId="{B2B491FA-ACC5-41C4-84F7-F2C35032B840}" type="pres">
      <dgm:prSet presAssocID="{E15237EE-FD63-4381-80A0-1093C723216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D6AA64-E987-4C37-A7A0-72EF09B44B58}" type="pres">
      <dgm:prSet presAssocID="{6864E60A-FB05-4762-B4F9-0F295B330145}" presName="sibTrans" presStyleLbl="sibTrans2D1" presStyleIdx="1" presStyleCnt="5"/>
      <dgm:spPr/>
      <dgm:t>
        <a:bodyPr/>
        <a:lstStyle/>
        <a:p>
          <a:endParaRPr lang="zh-CN" altLang="en-US"/>
        </a:p>
      </dgm:t>
    </dgm:pt>
    <dgm:pt modelId="{F223AFBB-C6A1-4181-91F8-B4F567F63B1B}" type="pres">
      <dgm:prSet presAssocID="{6864E60A-FB05-4762-B4F9-0F295B330145}" presName="connectorText" presStyleLbl="sibTrans2D1" presStyleIdx="1" presStyleCnt="5"/>
      <dgm:spPr/>
      <dgm:t>
        <a:bodyPr/>
        <a:lstStyle/>
        <a:p>
          <a:endParaRPr lang="zh-CN" altLang="en-US"/>
        </a:p>
      </dgm:t>
    </dgm:pt>
    <dgm:pt modelId="{40CA5345-A613-4041-94DB-943DE256D1C7}" type="pres">
      <dgm:prSet presAssocID="{9F018A0A-005A-43F2-A60F-9970D9E80FF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3311D49-B450-4B8C-88AF-B627E936EC27}" type="pres">
      <dgm:prSet presAssocID="{501AC299-B9C9-47B1-9510-A5394ED55647}" presName="sibTrans" presStyleLbl="sibTrans2D1" presStyleIdx="2" presStyleCnt="5"/>
      <dgm:spPr/>
      <dgm:t>
        <a:bodyPr/>
        <a:lstStyle/>
        <a:p>
          <a:endParaRPr lang="zh-CN" altLang="en-US"/>
        </a:p>
      </dgm:t>
    </dgm:pt>
    <dgm:pt modelId="{A9F71064-FD33-4CD0-8EEF-4A5BBD04FA4D}" type="pres">
      <dgm:prSet presAssocID="{501AC299-B9C9-47B1-9510-A5394ED55647}" presName="connectorText" presStyleLbl="sibTrans2D1" presStyleIdx="2" presStyleCnt="5"/>
      <dgm:spPr/>
      <dgm:t>
        <a:bodyPr/>
        <a:lstStyle/>
        <a:p>
          <a:endParaRPr lang="zh-CN" altLang="en-US"/>
        </a:p>
      </dgm:t>
    </dgm:pt>
    <dgm:pt modelId="{05BC3BBF-EF45-49B1-9F4F-E88B8171E3E9}" type="pres">
      <dgm:prSet presAssocID="{323B1EA3-E6C2-43B3-AACB-64486D5D272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A51BA2-24BC-4847-8C3D-3671E47DAF1D}" type="pres">
      <dgm:prSet presAssocID="{5507F3C5-83AB-4643-8980-D9E5308C9C25}" presName="sibTrans" presStyleLbl="sibTrans2D1" presStyleIdx="3" presStyleCnt="5"/>
      <dgm:spPr/>
      <dgm:t>
        <a:bodyPr/>
        <a:lstStyle/>
        <a:p>
          <a:endParaRPr lang="zh-CN" altLang="en-US"/>
        </a:p>
      </dgm:t>
    </dgm:pt>
    <dgm:pt modelId="{FA5CD702-7E65-473A-97D0-7A415F2FEFD6}" type="pres">
      <dgm:prSet presAssocID="{5507F3C5-83AB-4643-8980-D9E5308C9C25}" presName="connectorText" presStyleLbl="sibTrans2D1" presStyleIdx="3" presStyleCnt="5"/>
      <dgm:spPr/>
      <dgm:t>
        <a:bodyPr/>
        <a:lstStyle/>
        <a:p>
          <a:endParaRPr lang="zh-CN" altLang="en-US"/>
        </a:p>
      </dgm:t>
    </dgm:pt>
    <dgm:pt modelId="{C6C06736-B048-49B0-AD22-343D09A83688}" type="pres">
      <dgm:prSet presAssocID="{D719E30A-3CE4-4EF0-9F88-289599EB52A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C4F60E-6F99-4AE5-AD4F-F94DA6C7C61A}" type="pres">
      <dgm:prSet presAssocID="{44C380AA-8D1F-48CC-9027-A4D454595AED}" presName="sibTrans" presStyleLbl="sibTrans2D1" presStyleIdx="4" presStyleCnt="5"/>
      <dgm:spPr/>
      <dgm:t>
        <a:bodyPr/>
        <a:lstStyle/>
        <a:p>
          <a:endParaRPr lang="zh-CN" altLang="en-US"/>
        </a:p>
      </dgm:t>
    </dgm:pt>
    <dgm:pt modelId="{677737C6-2C3F-4A52-9BC6-035A51CB37FE}" type="pres">
      <dgm:prSet presAssocID="{44C380AA-8D1F-48CC-9027-A4D454595AED}" presName="connectorText" presStyleLbl="sibTrans2D1" presStyleIdx="4" presStyleCnt="5"/>
      <dgm:spPr/>
      <dgm:t>
        <a:bodyPr/>
        <a:lstStyle/>
        <a:p>
          <a:endParaRPr lang="zh-CN" altLang="en-US"/>
        </a:p>
      </dgm:t>
    </dgm:pt>
    <dgm:pt modelId="{4937CB1B-9418-4ED5-96A9-3F16A30F615D}" type="pres">
      <dgm:prSet presAssocID="{D2B0FC0A-F141-44A1-843B-E94DA73BB5D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2B95F9A-84A6-4854-8F59-7FE9B1892F68}" type="presOf" srcId="{79827524-D71B-4CEC-AF8F-C1AE85254316}" destId="{B6AB84A7-CDBF-4593-AF68-7B639F9ABCCC}" srcOrd="0" destOrd="0" presId="urn:microsoft.com/office/officeart/2005/8/layout/process1"/>
    <dgm:cxn modelId="{BAE7A47B-30A6-4FAB-B74C-A053F7C0E423}" type="presOf" srcId="{501AC299-B9C9-47B1-9510-A5394ED55647}" destId="{F3311D49-B450-4B8C-88AF-B627E936EC27}" srcOrd="0" destOrd="0" presId="urn:microsoft.com/office/officeart/2005/8/layout/process1"/>
    <dgm:cxn modelId="{31A3DE14-247D-4076-A694-1AF77D2F8D45}" type="presOf" srcId="{501AC299-B9C9-47B1-9510-A5394ED55647}" destId="{A9F71064-FD33-4CD0-8EEF-4A5BBD04FA4D}" srcOrd="1" destOrd="0" presId="urn:microsoft.com/office/officeart/2005/8/layout/process1"/>
    <dgm:cxn modelId="{6F47BE04-1903-4983-A05B-295CE5AEA51E}" type="presOf" srcId="{5507F3C5-83AB-4643-8980-D9E5308C9C25}" destId="{42A51BA2-24BC-4847-8C3D-3671E47DAF1D}" srcOrd="0" destOrd="0" presId="urn:microsoft.com/office/officeart/2005/8/layout/process1"/>
    <dgm:cxn modelId="{5D7A76F3-044D-45E0-8BE9-FB4697DE280C}" srcId="{17EE225F-7EF0-4D51-9B03-E9B9C4954794}" destId="{D719E30A-3CE4-4EF0-9F88-289599EB52A9}" srcOrd="4" destOrd="0" parTransId="{A57F2CDC-CB24-42A1-9043-E13A42DFE75E}" sibTransId="{44C380AA-8D1F-48CC-9027-A4D454595AED}"/>
    <dgm:cxn modelId="{731EEB4D-7C31-492F-B5EF-79AB40DCC37C}" type="presOf" srcId="{44C380AA-8D1F-48CC-9027-A4D454595AED}" destId="{677737C6-2C3F-4A52-9BC6-035A51CB37FE}" srcOrd="1" destOrd="0" presId="urn:microsoft.com/office/officeart/2005/8/layout/process1"/>
    <dgm:cxn modelId="{F28BE760-4CE2-470A-A15D-8EE554308B58}" type="presOf" srcId="{6864E60A-FB05-4762-B4F9-0F295B330145}" destId="{8BD6AA64-E987-4C37-A7A0-72EF09B44B58}" srcOrd="0" destOrd="0" presId="urn:microsoft.com/office/officeart/2005/8/layout/process1"/>
    <dgm:cxn modelId="{A4357EFB-C0D1-48D0-BE30-162E1832FCFC}" type="presOf" srcId="{17EE225F-7EF0-4D51-9B03-E9B9C4954794}" destId="{66C41B52-5DC3-4AA7-9C2F-511C9DF11FC9}" srcOrd="0" destOrd="0" presId="urn:microsoft.com/office/officeart/2005/8/layout/process1"/>
    <dgm:cxn modelId="{4985C420-EBD3-454C-BB71-64ACFE9D52ED}" type="presOf" srcId="{3DFB8682-CB3C-405C-9147-0F2B56BA35DC}" destId="{A4081591-2E5A-45BD-A0A6-650847BCA9E9}" srcOrd="0" destOrd="0" presId="urn:microsoft.com/office/officeart/2005/8/layout/process1"/>
    <dgm:cxn modelId="{6584FDCE-A301-469F-88B6-2B677BBC657F}" type="presOf" srcId="{D719E30A-3CE4-4EF0-9F88-289599EB52A9}" destId="{C6C06736-B048-49B0-AD22-343D09A83688}" srcOrd="0" destOrd="0" presId="urn:microsoft.com/office/officeart/2005/8/layout/process1"/>
    <dgm:cxn modelId="{A7899653-BB9E-4A16-93E0-73F3603C40E1}" type="presOf" srcId="{D2B0FC0A-F141-44A1-843B-E94DA73BB5DE}" destId="{4937CB1B-9418-4ED5-96A9-3F16A30F615D}" srcOrd="0" destOrd="0" presId="urn:microsoft.com/office/officeart/2005/8/layout/process1"/>
    <dgm:cxn modelId="{FCDEB791-AE81-44CE-A896-D9BC8EF25CD6}" srcId="{17EE225F-7EF0-4D51-9B03-E9B9C4954794}" destId="{D2B0FC0A-F141-44A1-843B-E94DA73BB5DE}" srcOrd="5" destOrd="0" parTransId="{EE8F78A3-1E89-42A0-8D78-07947F0817C8}" sibTransId="{F1326DA6-8848-49EB-9BD7-634ED3975535}"/>
    <dgm:cxn modelId="{630470FE-5C12-4747-952A-D0D560D404A2}" srcId="{17EE225F-7EF0-4D51-9B03-E9B9C4954794}" destId="{E15237EE-FD63-4381-80A0-1093C723216B}" srcOrd="1" destOrd="0" parTransId="{C94CD567-0E8B-4CBB-AD09-E4F4E2F19E1E}" sibTransId="{6864E60A-FB05-4762-B4F9-0F295B330145}"/>
    <dgm:cxn modelId="{E292A752-8BE7-4CE4-B714-77B2BF60A23F}" type="presOf" srcId="{44C380AA-8D1F-48CC-9027-A4D454595AED}" destId="{42C4F60E-6F99-4AE5-AD4F-F94DA6C7C61A}" srcOrd="0" destOrd="0" presId="urn:microsoft.com/office/officeart/2005/8/layout/process1"/>
    <dgm:cxn modelId="{8E59529D-CB08-4C24-99EA-B6BC3D858972}" type="presOf" srcId="{5507F3C5-83AB-4643-8980-D9E5308C9C25}" destId="{FA5CD702-7E65-473A-97D0-7A415F2FEFD6}" srcOrd="1" destOrd="0" presId="urn:microsoft.com/office/officeart/2005/8/layout/process1"/>
    <dgm:cxn modelId="{DDFF74ED-D100-4716-9B74-F98CA06588A6}" type="presOf" srcId="{323B1EA3-E6C2-43B3-AACB-64486D5D272B}" destId="{05BC3BBF-EF45-49B1-9F4F-E88B8171E3E9}" srcOrd="0" destOrd="0" presId="urn:microsoft.com/office/officeart/2005/8/layout/process1"/>
    <dgm:cxn modelId="{E6A97DC8-EB70-4D8E-8FB6-EA2681A33B2B}" type="presOf" srcId="{3DFB8682-CB3C-405C-9147-0F2B56BA35DC}" destId="{AA646139-9B48-435E-97D4-DD59197648C7}" srcOrd="1" destOrd="0" presId="urn:microsoft.com/office/officeart/2005/8/layout/process1"/>
    <dgm:cxn modelId="{ED5C3BAF-D2AF-4A0B-ABFE-51C8E1457987}" srcId="{17EE225F-7EF0-4D51-9B03-E9B9C4954794}" destId="{79827524-D71B-4CEC-AF8F-C1AE85254316}" srcOrd="0" destOrd="0" parTransId="{24BB3A5C-CFAF-40A1-9EBF-68D57B6A661B}" sibTransId="{3DFB8682-CB3C-405C-9147-0F2B56BA35DC}"/>
    <dgm:cxn modelId="{029E5A1D-939E-45E9-8EC0-E7AE091256FA}" type="presOf" srcId="{9F018A0A-005A-43F2-A60F-9970D9E80FF8}" destId="{40CA5345-A613-4041-94DB-943DE256D1C7}" srcOrd="0" destOrd="0" presId="urn:microsoft.com/office/officeart/2005/8/layout/process1"/>
    <dgm:cxn modelId="{DF1AE71D-25ED-4B29-A5A1-2D8C2C532873}" srcId="{17EE225F-7EF0-4D51-9B03-E9B9C4954794}" destId="{323B1EA3-E6C2-43B3-AACB-64486D5D272B}" srcOrd="3" destOrd="0" parTransId="{1323395D-B857-4FB8-BC3E-E0B654F6C4BF}" sibTransId="{5507F3C5-83AB-4643-8980-D9E5308C9C25}"/>
    <dgm:cxn modelId="{0D73C750-FBA1-463B-AABE-998BAC3FAEEE}" srcId="{17EE225F-7EF0-4D51-9B03-E9B9C4954794}" destId="{9F018A0A-005A-43F2-A60F-9970D9E80FF8}" srcOrd="2" destOrd="0" parTransId="{B9683F52-A58E-4A4B-8CC8-1CB241477A80}" sibTransId="{501AC299-B9C9-47B1-9510-A5394ED55647}"/>
    <dgm:cxn modelId="{85D1BFB1-E755-4E42-A194-6CCA64C06EE0}" type="presOf" srcId="{6864E60A-FB05-4762-B4F9-0F295B330145}" destId="{F223AFBB-C6A1-4181-91F8-B4F567F63B1B}" srcOrd="1" destOrd="0" presId="urn:microsoft.com/office/officeart/2005/8/layout/process1"/>
    <dgm:cxn modelId="{38ADF7CD-D56A-440F-8B11-F4E63F876B2B}" type="presOf" srcId="{E15237EE-FD63-4381-80A0-1093C723216B}" destId="{B2B491FA-ACC5-41C4-84F7-F2C35032B840}" srcOrd="0" destOrd="0" presId="urn:microsoft.com/office/officeart/2005/8/layout/process1"/>
    <dgm:cxn modelId="{508BB1AD-367E-42D5-94B6-FB6C34253E62}" type="presParOf" srcId="{66C41B52-5DC3-4AA7-9C2F-511C9DF11FC9}" destId="{B6AB84A7-CDBF-4593-AF68-7B639F9ABCCC}" srcOrd="0" destOrd="0" presId="urn:microsoft.com/office/officeart/2005/8/layout/process1"/>
    <dgm:cxn modelId="{531CB911-2136-4377-A076-FD4A2857ABF8}" type="presParOf" srcId="{66C41B52-5DC3-4AA7-9C2F-511C9DF11FC9}" destId="{A4081591-2E5A-45BD-A0A6-650847BCA9E9}" srcOrd="1" destOrd="0" presId="urn:microsoft.com/office/officeart/2005/8/layout/process1"/>
    <dgm:cxn modelId="{D023FF5C-6B7F-4ED8-B3FC-09A5C630487A}" type="presParOf" srcId="{A4081591-2E5A-45BD-A0A6-650847BCA9E9}" destId="{AA646139-9B48-435E-97D4-DD59197648C7}" srcOrd="0" destOrd="0" presId="urn:microsoft.com/office/officeart/2005/8/layout/process1"/>
    <dgm:cxn modelId="{1C66F7DE-31DA-4B23-ADD1-8CAD73D293E3}" type="presParOf" srcId="{66C41B52-5DC3-4AA7-9C2F-511C9DF11FC9}" destId="{B2B491FA-ACC5-41C4-84F7-F2C35032B840}" srcOrd="2" destOrd="0" presId="urn:microsoft.com/office/officeart/2005/8/layout/process1"/>
    <dgm:cxn modelId="{F870FC0A-E47F-4331-BF80-F03A1F55A72B}" type="presParOf" srcId="{66C41B52-5DC3-4AA7-9C2F-511C9DF11FC9}" destId="{8BD6AA64-E987-4C37-A7A0-72EF09B44B58}" srcOrd="3" destOrd="0" presId="urn:microsoft.com/office/officeart/2005/8/layout/process1"/>
    <dgm:cxn modelId="{2A2F0B5C-197B-4CD4-8236-AF54F87FC17C}" type="presParOf" srcId="{8BD6AA64-E987-4C37-A7A0-72EF09B44B58}" destId="{F223AFBB-C6A1-4181-91F8-B4F567F63B1B}" srcOrd="0" destOrd="0" presId="urn:microsoft.com/office/officeart/2005/8/layout/process1"/>
    <dgm:cxn modelId="{F1CD4722-05EE-4888-A55C-A8D18DC08A13}" type="presParOf" srcId="{66C41B52-5DC3-4AA7-9C2F-511C9DF11FC9}" destId="{40CA5345-A613-4041-94DB-943DE256D1C7}" srcOrd="4" destOrd="0" presId="urn:microsoft.com/office/officeart/2005/8/layout/process1"/>
    <dgm:cxn modelId="{4CDFABF8-AC8F-4B50-A583-8625239DE09A}" type="presParOf" srcId="{66C41B52-5DC3-4AA7-9C2F-511C9DF11FC9}" destId="{F3311D49-B450-4B8C-88AF-B627E936EC27}" srcOrd="5" destOrd="0" presId="urn:microsoft.com/office/officeart/2005/8/layout/process1"/>
    <dgm:cxn modelId="{71D37562-885D-44BE-BAC4-AB23B841D2F0}" type="presParOf" srcId="{F3311D49-B450-4B8C-88AF-B627E936EC27}" destId="{A9F71064-FD33-4CD0-8EEF-4A5BBD04FA4D}" srcOrd="0" destOrd="0" presId="urn:microsoft.com/office/officeart/2005/8/layout/process1"/>
    <dgm:cxn modelId="{96685E36-4B9A-4968-9A79-6F54C382C860}" type="presParOf" srcId="{66C41B52-5DC3-4AA7-9C2F-511C9DF11FC9}" destId="{05BC3BBF-EF45-49B1-9F4F-E88B8171E3E9}" srcOrd="6" destOrd="0" presId="urn:microsoft.com/office/officeart/2005/8/layout/process1"/>
    <dgm:cxn modelId="{2F49A41D-15BD-4392-9302-65ED5A2FDE77}" type="presParOf" srcId="{66C41B52-5DC3-4AA7-9C2F-511C9DF11FC9}" destId="{42A51BA2-24BC-4847-8C3D-3671E47DAF1D}" srcOrd="7" destOrd="0" presId="urn:microsoft.com/office/officeart/2005/8/layout/process1"/>
    <dgm:cxn modelId="{3008BD32-FD73-4779-98D4-9A9BDCA57936}" type="presParOf" srcId="{42A51BA2-24BC-4847-8C3D-3671E47DAF1D}" destId="{FA5CD702-7E65-473A-97D0-7A415F2FEFD6}" srcOrd="0" destOrd="0" presId="urn:microsoft.com/office/officeart/2005/8/layout/process1"/>
    <dgm:cxn modelId="{00399C3A-529C-4B93-AD2E-B1716A3AEF8E}" type="presParOf" srcId="{66C41B52-5DC3-4AA7-9C2F-511C9DF11FC9}" destId="{C6C06736-B048-49B0-AD22-343D09A83688}" srcOrd="8" destOrd="0" presId="urn:microsoft.com/office/officeart/2005/8/layout/process1"/>
    <dgm:cxn modelId="{56FC4903-E8F9-40F5-B42B-22282556A10C}" type="presParOf" srcId="{66C41B52-5DC3-4AA7-9C2F-511C9DF11FC9}" destId="{42C4F60E-6F99-4AE5-AD4F-F94DA6C7C61A}" srcOrd="9" destOrd="0" presId="urn:microsoft.com/office/officeart/2005/8/layout/process1"/>
    <dgm:cxn modelId="{ECFD30D6-19D7-4134-A63D-989F18550CFB}" type="presParOf" srcId="{42C4F60E-6F99-4AE5-AD4F-F94DA6C7C61A}" destId="{677737C6-2C3F-4A52-9BC6-035A51CB37FE}" srcOrd="0" destOrd="0" presId="urn:microsoft.com/office/officeart/2005/8/layout/process1"/>
    <dgm:cxn modelId="{6049B9D6-278C-431B-947F-F2A21E3FCF8F}" type="presParOf" srcId="{66C41B52-5DC3-4AA7-9C2F-511C9DF11FC9}" destId="{4937CB1B-9418-4ED5-96A9-3F16A30F615D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EE225F-7EF0-4D51-9B03-E9B9C4954794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79827524-D71B-4CEC-AF8F-C1AE85254316}">
      <dgm:prSet phldrT="[文本]"/>
      <dgm:spPr/>
      <dgm:t>
        <a:bodyPr/>
        <a:lstStyle/>
        <a:p>
          <a:r>
            <a:rPr lang="en-US" altLang="zh-CN" dirty="0" smtClean="0"/>
            <a:t>Functional Model</a:t>
          </a:r>
          <a:endParaRPr lang="zh-CN" altLang="en-US" dirty="0"/>
        </a:p>
      </dgm:t>
    </dgm:pt>
    <dgm:pt modelId="{24BB3A5C-CFAF-40A1-9EBF-68D57B6A661B}" type="parTrans" cxnId="{ED5C3BAF-D2AF-4A0B-ABFE-51C8E1457987}">
      <dgm:prSet/>
      <dgm:spPr/>
      <dgm:t>
        <a:bodyPr/>
        <a:lstStyle/>
        <a:p>
          <a:endParaRPr lang="zh-CN" altLang="en-US"/>
        </a:p>
      </dgm:t>
    </dgm:pt>
    <dgm:pt modelId="{3DFB8682-CB3C-405C-9147-0F2B56BA35DC}" type="sibTrans" cxnId="{ED5C3BAF-D2AF-4A0B-ABFE-51C8E1457987}">
      <dgm:prSet/>
      <dgm:spPr/>
      <dgm:t>
        <a:bodyPr/>
        <a:lstStyle/>
        <a:p>
          <a:endParaRPr lang="zh-CN" altLang="en-US"/>
        </a:p>
      </dgm:t>
    </dgm:pt>
    <dgm:pt modelId="{9F018A0A-005A-43F2-A60F-9970D9E80FF8}">
      <dgm:prSet phldrT="[文本]"/>
      <dgm:spPr/>
      <dgm:t>
        <a:bodyPr/>
        <a:lstStyle/>
        <a:p>
          <a:r>
            <a:rPr lang="en-US" altLang="zh-CN" dirty="0" smtClean="0"/>
            <a:t>Optimization</a:t>
          </a:r>
          <a:endParaRPr lang="zh-CN" altLang="en-US" dirty="0"/>
        </a:p>
      </dgm:t>
    </dgm:pt>
    <dgm:pt modelId="{B9683F52-A58E-4A4B-8CC8-1CB241477A80}" type="parTrans" cxnId="{0D73C750-FBA1-463B-AABE-998BAC3FAEEE}">
      <dgm:prSet/>
      <dgm:spPr/>
      <dgm:t>
        <a:bodyPr/>
        <a:lstStyle/>
        <a:p>
          <a:endParaRPr lang="zh-CN" altLang="en-US"/>
        </a:p>
      </dgm:t>
    </dgm:pt>
    <dgm:pt modelId="{501AC299-B9C9-47B1-9510-A5394ED55647}" type="sibTrans" cxnId="{0D73C750-FBA1-463B-AABE-998BAC3FAEEE}">
      <dgm:prSet/>
      <dgm:spPr/>
      <dgm:t>
        <a:bodyPr/>
        <a:lstStyle/>
        <a:p>
          <a:endParaRPr lang="zh-CN" altLang="en-US"/>
        </a:p>
      </dgm:t>
    </dgm:pt>
    <dgm:pt modelId="{E15237EE-FD63-4381-80A0-1093C723216B}">
      <dgm:prSet phldrT="[文本]"/>
      <dgm:spPr/>
      <dgm:t>
        <a:bodyPr/>
        <a:lstStyle/>
        <a:p>
          <a:r>
            <a:rPr lang="en-US" altLang="zh-CN" dirty="0" smtClean="0"/>
            <a:t>Fixed- Point Model</a:t>
          </a:r>
          <a:endParaRPr lang="zh-CN" altLang="en-US" dirty="0"/>
        </a:p>
      </dgm:t>
    </dgm:pt>
    <dgm:pt modelId="{C94CD567-0E8B-4CBB-AD09-E4F4E2F19E1E}" type="parTrans" cxnId="{630470FE-5C12-4747-952A-D0D560D404A2}">
      <dgm:prSet/>
      <dgm:spPr/>
      <dgm:t>
        <a:bodyPr/>
        <a:lstStyle/>
        <a:p>
          <a:endParaRPr lang="zh-CN" altLang="en-US"/>
        </a:p>
      </dgm:t>
    </dgm:pt>
    <dgm:pt modelId="{6864E60A-FB05-4762-B4F9-0F295B330145}" type="sibTrans" cxnId="{630470FE-5C12-4747-952A-D0D560D404A2}">
      <dgm:prSet/>
      <dgm:spPr/>
      <dgm:t>
        <a:bodyPr/>
        <a:lstStyle/>
        <a:p>
          <a:endParaRPr lang="zh-CN" altLang="en-US"/>
        </a:p>
      </dgm:t>
    </dgm:pt>
    <dgm:pt modelId="{323B1EA3-E6C2-43B3-AACB-64486D5D272B}">
      <dgm:prSet phldrT="[文本]"/>
      <dgm:spPr/>
      <dgm:t>
        <a:bodyPr/>
        <a:lstStyle/>
        <a:p>
          <a:r>
            <a:rPr lang="en-US" altLang="zh-CN" dirty="0" smtClean="0"/>
            <a:t>Verilog</a:t>
          </a:r>
        </a:p>
        <a:p>
          <a:r>
            <a:rPr lang="en-US" altLang="zh-CN" dirty="0" smtClean="0"/>
            <a:t>Code</a:t>
          </a:r>
          <a:endParaRPr lang="zh-CN" altLang="en-US" dirty="0"/>
        </a:p>
      </dgm:t>
    </dgm:pt>
    <dgm:pt modelId="{1323395D-B857-4FB8-BC3E-E0B654F6C4BF}" type="parTrans" cxnId="{DF1AE71D-25ED-4B29-A5A1-2D8C2C532873}">
      <dgm:prSet/>
      <dgm:spPr/>
      <dgm:t>
        <a:bodyPr/>
        <a:lstStyle/>
        <a:p>
          <a:endParaRPr lang="zh-CN" altLang="en-US"/>
        </a:p>
      </dgm:t>
    </dgm:pt>
    <dgm:pt modelId="{5507F3C5-83AB-4643-8980-D9E5308C9C25}" type="sibTrans" cxnId="{DF1AE71D-25ED-4B29-A5A1-2D8C2C532873}">
      <dgm:prSet/>
      <dgm:spPr/>
      <dgm:t>
        <a:bodyPr/>
        <a:lstStyle/>
        <a:p>
          <a:endParaRPr lang="zh-CN" altLang="en-US"/>
        </a:p>
      </dgm:t>
    </dgm:pt>
    <dgm:pt modelId="{D719E30A-3CE4-4EF0-9F88-289599EB52A9}">
      <dgm:prSet phldrT="[文本]"/>
      <dgm:spPr/>
      <dgm:t>
        <a:bodyPr/>
        <a:lstStyle/>
        <a:p>
          <a:r>
            <a:rPr lang="en-US" altLang="zh-CN" dirty="0" smtClean="0"/>
            <a:t>Verilog test bench</a:t>
          </a:r>
          <a:endParaRPr lang="zh-CN" altLang="en-US" dirty="0"/>
        </a:p>
      </dgm:t>
    </dgm:pt>
    <dgm:pt modelId="{A57F2CDC-CB24-42A1-9043-E13A42DFE75E}" type="parTrans" cxnId="{5D7A76F3-044D-45E0-8BE9-FB4697DE280C}">
      <dgm:prSet/>
      <dgm:spPr/>
      <dgm:t>
        <a:bodyPr/>
        <a:lstStyle/>
        <a:p>
          <a:endParaRPr lang="zh-CN" altLang="en-US"/>
        </a:p>
      </dgm:t>
    </dgm:pt>
    <dgm:pt modelId="{44C380AA-8D1F-48CC-9027-A4D454595AED}" type="sibTrans" cxnId="{5D7A76F3-044D-45E0-8BE9-FB4697DE280C}">
      <dgm:prSet/>
      <dgm:spPr/>
      <dgm:t>
        <a:bodyPr/>
        <a:lstStyle/>
        <a:p>
          <a:endParaRPr lang="zh-CN" altLang="en-US"/>
        </a:p>
      </dgm:t>
    </dgm:pt>
    <dgm:pt modelId="{D2B0FC0A-F141-44A1-843B-E94DA73BB5DE}">
      <dgm:prSet phldrT="[文本]"/>
      <dgm:spPr/>
      <dgm:t>
        <a:bodyPr/>
        <a:lstStyle/>
        <a:p>
          <a:r>
            <a:rPr lang="en-US" altLang="zh-CN" dirty="0" smtClean="0"/>
            <a:t>FPGA Verify</a:t>
          </a:r>
          <a:endParaRPr lang="zh-CN" altLang="en-US" dirty="0"/>
        </a:p>
      </dgm:t>
    </dgm:pt>
    <dgm:pt modelId="{EE8F78A3-1E89-42A0-8D78-07947F0817C8}" type="parTrans" cxnId="{FCDEB791-AE81-44CE-A896-D9BC8EF25CD6}">
      <dgm:prSet/>
      <dgm:spPr/>
      <dgm:t>
        <a:bodyPr/>
        <a:lstStyle/>
        <a:p>
          <a:endParaRPr lang="zh-CN" altLang="en-US"/>
        </a:p>
      </dgm:t>
    </dgm:pt>
    <dgm:pt modelId="{F1326DA6-8848-49EB-9BD7-634ED3975535}" type="sibTrans" cxnId="{FCDEB791-AE81-44CE-A896-D9BC8EF25CD6}">
      <dgm:prSet/>
      <dgm:spPr/>
      <dgm:t>
        <a:bodyPr/>
        <a:lstStyle/>
        <a:p>
          <a:endParaRPr lang="zh-CN" altLang="en-US"/>
        </a:p>
      </dgm:t>
    </dgm:pt>
    <dgm:pt modelId="{66C41B52-5DC3-4AA7-9C2F-511C9DF11FC9}" type="pres">
      <dgm:prSet presAssocID="{17EE225F-7EF0-4D51-9B03-E9B9C4954794}" presName="Name0" presStyleCnt="0">
        <dgm:presLayoutVars>
          <dgm:dir/>
          <dgm:resizeHandles val="exact"/>
        </dgm:presLayoutVars>
      </dgm:prSet>
      <dgm:spPr/>
    </dgm:pt>
    <dgm:pt modelId="{B6AB84A7-CDBF-4593-AF68-7B639F9ABCCC}" type="pres">
      <dgm:prSet presAssocID="{79827524-D71B-4CEC-AF8F-C1AE8525431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081591-2E5A-45BD-A0A6-650847BCA9E9}" type="pres">
      <dgm:prSet presAssocID="{3DFB8682-CB3C-405C-9147-0F2B56BA35DC}" presName="sibTrans" presStyleLbl="sibTrans2D1" presStyleIdx="0" presStyleCnt="5"/>
      <dgm:spPr/>
      <dgm:t>
        <a:bodyPr/>
        <a:lstStyle/>
        <a:p>
          <a:endParaRPr lang="zh-CN" altLang="en-US"/>
        </a:p>
      </dgm:t>
    </dgm:pt>
    <dgm:pt modelId="{AA646139-9B48-435E-97D4-DD59197648C7}" type="pres">
      <dgm:prSet presAssocID="{3DFB8682-CB3C-405C-9147-0F2B56BA35DC}" presName="connectorText" presStyleLbl="sibTrans2D1" presStyleIdx="0" presStyleCnt="5"/>
      <dgm:spPr/>
      <dgm:t>
        <a:bodyPr/>
        <a:lstStyle/>
        <a:p>
          <a:endParaRPr lang="zh-CN" altLang="en-US"/>
        </a:p>
      </dgm:t>
    </dgm:pt>
    <dgm:pt modelId="{B2B491FA-ACC5-41C4-84F7-F2C35032B840}" type="pres">
      <dgm:prSet presAssocID="{E15237EE-FD63-4381-80A0-1093C723216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D6AA64-E987-4C37-A7A0-72EF09B44B58}" type="pres">
      <dgm:prSet presAssocID="{6864E60A-FB05-4762-B4F9-0F295B330145}" presName="sibTrans" presStyleLbl="sibTrans2D1" presStyleIdx="1" presStyleCnt="5"/>
      <dgm:spPr/>
      <dgm:t>
        <a:bodyPr/>
        <a:lstStyle/>
        <a:p>
          <a:endParaRPr lang="zh-CN" altLang="en-US"/>
        </a:p>
      </dgm:t>
    </dgm:pt>
    <dgm:pt modelId="{F223AFBB-C6A1-4181-91F8-B4F567F63B1B}" type="pres">
      <dgm:prSet presAssocID="{6864E60A-FB05-4762-B4F9-0F295B330145}" presName="connectorText" presStyleLbl="sibTrans2D1" presStyleIdx="1" presStyleCnt="5"/>
      <dgm:spPr/>
      <dgm:t>
        <a:bodyPr/>
        <a:lstStyle/>
        <a:p>
          <a:endParaRPr lang="zh-CN" altLang="en-US"/>
        </a:p>
      </dgm:t>
    </dgm:pt>
    <dgm:pt modelId="{40CA5345-A613-4041-94DB-943DE256D1C7}" type="pres">
      <dgm:prSet presAssocID="{9F018A0A-005A-43F2-A60F-9970D9E80FF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3311D49-B450-4B8C-88AF-B627E936EC27}" type="pres">
      <dgm:prSet presAssocID="{501AC299-B9C9-47B1-9510-A5394ED55647}" presName="sibTrans" presStyleLbl="sibTrans2D1" presStyleIdx="2" presStyleCnt="5"/>
      <dgm:spPr/>
      <dgm:t>
        <a:bodyPr/>
        <a:lstStyle/>
        <a:p>
          <a:endParaRPr lang="zh-CN" altLang="en-US"/>
        </a:p>
      </dgm:t>
    </dgm:pt>
    <dgm:pt modelId="{A9F71064-FD33-4CD0-8EEF-4A5BBD04FA4D}" type="pres">
      <dgm:prSet presAssocID="{501AC299-B9C9-47B1-9510-A5394ED55647}" presName="connectorText" presStyleLbl="sibTrans2D1" presStyleIdx="2" presStyleCnt="5"/>
      <dgm:spPr/>
      <dgm:t>
        <a:bodyPr/>
        <a:lstStyle/>
        <a:p>
          <a:endParaRPr lang="zh-CN" altLang="en-US"/>
        </a:p>
      </dgm:t>
    </dgm:pt>
    <dgm:pt modelId="{05BC3BBF-EF45-49B1-9F4F-E88B8171E3E9}" type="pres">
      <dgm:prSet presAssocID="{323B1EA3-E6C2-43B3-AACB-64486D5D272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A51BA2-24BC-4847-8C3D-3671E47DAF1D}" type="pres">
      <dgm:prSet presAssocID="{5507F3C5-83AB-4643-8980-D9E5308C9C25}" presName="sibTrans" presStyleLbl="sibTrans2D1" presStyleIdx="3" presStyleCnt="5"/>
      <dgm:spPr/>
      <dgm:t>
        <a:bodyPr/>
        <a:lstStyle/>
        <a:p>
          <a:endParaRPr lang="zh-CN" altLang="en-US"/>
        </a:p>
      </dgm:t>
    </dgm:pt>
    <dgm:pt modelId="{FA5CD702-7E65-473A-97D0-7A415F2FEFD6}" type="pres">
      <dgm:prSet presAssocID="{5507F3C5-83AB-4643-8980-D9E5308C9C25}" presName="connectorText" presStyleLbl="sibTrans2D1" presStyleIdx="3" presStyleCnt="5"/>
      <dgm:spPr/>
      <dgm:t>
        <a:bodyPr/>
        <a:lstStyle/>
        <a:p>
          <a:endParaRPr lang="zh-CN" altLang="en-US"/>
        </a:p>
      </dgm:t>
    </dgm:pt>
    <dgm:pt modelId="{C6C06736-B048-49B0-AD22-343D09A83688}" type="pres">
      <dgm:prSet presAssocID="{D719E30A-3CE4-4EF0-9F88-289599EB52A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C4F60E-6F99-4AE5-AD4F-F94DA6C7C61A}" type="pres">
      <dgm:prSet presAssocID="{44C380AA-8D1F-48CC-9027-A4D454595AED}" presName="sibTrans" presStyleLbl="sibTrans2D1" presStyleIdx="4" presStyleCnt="5"/>
      <dgm:spPr/>
      <dgm:t>
        <a:bodyPr/>
        <a:lstStyle/>
        <a:p>
          <a:endParaRPr lang="zh-CN" altLang="en-US"/>
        </a:p>
      </dgm:t>
    </dgm:pt>
    <dgm:pt modelId="{677737C6-2C3F-4A52-9BC6-035A51CB37FE}" type="pres">
      <dgm:prSet presAssocID="{44C380AA-8D1F-48CC-9027-A4D454595AED}" presName="connectorText" presStyleLbl="sibTrans2D1" presStyleIdx="4" presStyleCnt="5"/>
      <dgm:spPr/>
      <dgm:t>
        <a:bodyPr/>
        <a:lstStyle/>
        <a:p>
          <a:endParaRPr lang="zh-CN" altLang="en-US"/>
        </a:p>
      </dgm:t>
    </dgm:pt>
    <dgm:pt modelId="{4937CB1B-9418-4ED5-96A9-3F16A30F615D}" type="pres">
      <dgm:prSet presAssocID="{D2B0FC0A-F141-44A1-843B-E94DA73BB5D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2B95F9A-84A6-4854-8F59-7FE9B1892F68}" type="presOf" srcId="{79827524-D71B-4CEC-AF8F-C1AE85254316}" destId="{B6AB84A7-CDBF-4593-AF68-7B639F9ABCCC}" srcOrd="0" destOrd="0" presId="urn:microsoft.com/office/officeart/2005/8/layout/process1"/>
    <dgm:cxn modelId="{BAE7A47B-30A6-4FAB-B74C-A053F7C0E423}" type="presOf" srcId="{501AC299-B9C9-47B1-9510-A5394ED55647}" destId="{F3311D49-B450-4B8C-88AF-B627E936EC27}" srcOrd="0" destOrd="0" presId="urn:microsoft.com/office/officeart/2005/8/layout/process1"/>
    <dgm:cxn modelId="{31A3DE14-247D-4076-A694-1AF77D2F8D45}" type="presOf" srcId="{501AC299-B9C9-47B1-9510-A5394ED55647}" destId="{A9F71064-FD33-4CD0-8EEF-4A5BBD04FA4D}" srcOrd="1" destOrd="0" presId="urn:microsoft.com/office/officeart/2005/8/layout/process1"/>
    <dgm:cxn modelId="{6F47BE04-1903-4983-A05B-295CE5AEA51E}" type="presOf" srcId="{5507F3C5-83AB-4643-8980-D9E5308C9C25}" destId="{42A51BA2-24BC-4847-8C3D-3671E47DAF1D}" srcOrd="0" destOrd="0" presId="urn:microsoft.com/office/officeart/2005/8/layout/process1"/>
    <dgm:cxn modelId="{5D7A76F3-044D-45E0-8BE9-FB4697DE280C}" srcId="{17EE225F-7EF0-4D51-9B03-E9B9C4954794}" destId="{D719E30A-3CE4-4EF0-9F88-289599EB52A9}" srcOrd="4" destOrd="0" parTransId="{A57F2CDC-CB24-42A1-9043-E13A42DFE75E}" sibTransId="{44C380AA-8D1F-48CC-9027-A4D454595AED}"/>
    <dgm:cxn modelId="{731EEB4D-7C31-492F-B5EF-79AB40DCC37C}" type="presOf" srcId="{44C380AA-8D1F-48CC-9027-A4D454595AED}" destId="{677737C6-2C3F-4A52-9BC6-035A51CB37FE}" srcOrd="1" destOrd="0" presId="urn:microsoft.com/office/officeart/2005/8/layout/process1"/>
    <dgm:cxn modelId="{F28BE760-4CE2-470A-A15D-8EE554308B58}" type="presOf" srcId="{6864E60A-FB05-4762-B4F9-0F295B330145}" destId="{8BD6AA64-E987-4C37-A7A0-72EF09B44B58}" srcOrd="0" destOrd="0" presId="urn:microsoft.com/office/officeart/2005/8/layout/process1"/>
    <dgm:cxn modelId="{A4357EFB-C0D1-48D0-BE30-162E1832FCFC}" type="presOf" srcId="{17EE225F-7EF0-4D51-9B03-E9B9C4954794}" destId="{66C41B52-5DC3-4AA7-9C2F-511C9DF11FC9}" srcOrd="0" destOrd="0" presId="urn:microsoft.com/office/officeart/2005/8/layout/process1"/>
    <dgm:cxn modelId="{4985C420-EBD3-454C-BB71-64ACFE9D52ED}" type="presOf" srcId="{3DFB8682-CB3C-405C-9147-0F2B56BA35DC}" destId="{A4081591-2E5A-45BD-A0A6-650847BCA9E9}" srcOrd="0" destOrd="0" presId="urn:microsoft.com/office/officeart/2005/8/layout/process1"/>
    <dgm:cxn modelId="{6584FDCE-A301-469F-88B6-2B677BBC657F}" type="presOf" srcId="{D719E30A-3CE4-4EF0-9F88-289599EB52A9}" destId="{C6C06736-B048-49B0-AD22-343D09A83688}" srcOrd="0" destOrd="0" presId="urn:microsoft.com/office/officeart/2005/8/layout/process1"/>
    <dgm:cxn modelId="{A7899653-BB9E-4A16-93E0-73F3603C40E1}" type="presOf" srcId="{D2B0FC0A-F141-44A1-843B-E94DA73BB5DE}" destId="{4937CB1B-9418-4ED5-96A9-3F16A30F615D}" srcOrd="0" destOrd="0" presId="urn:microsoft.com/office/officeart/2005/8/layout/process1"/>
    <dgm:cxn modelId="{FCDEB791-AE81-44CE-A896-D9BC8EF25CD6}" srcId="{17EE225F-7EF0-4D51-9B03-E9B9C4954794}" destId="{D2B0FC0A-F141-44A1-843B-E94DA73BB5DE}" srcOrd="5" destOrd="0" parTransId="{EE8F78A3-1E89-42A0-8D78-07947F0817C8}" sibTransId="{F1326DA6-8848-49EB-9BD7-634ED3975535}"/>
    <dgm:cxn modelId="{630470FE-5C12-4747-952A-D0D560D404A2}" srcId="{17EE225F-7EF0-4D51-9B03-E9B9C4954794}" destId="{E15237EE-FD63-4381-80A0-1093C723216B}" srcOrd="1" destOrd="0" parTransId="{C94CD567-0E8B-4CBB-AD09-E4F4E2F19E1E}" sibTransId="{6864E60A-FB05-4762-B4F9-0F295B330145}"/>
    <dgm:cxn modelId="{E292A752-8BE7-4CE4-B714-77B2BF60A23F}" type="presOf" srcId="{44C380AA-8D1F-48CC-9027-A4D454595AED}" destId="{42C4F60E-6F99-4AE5-AD4F-F94DA6C7C61A}" srcOrd="0" destOrd="0" presId="urn:microsoft.com/office/officeart/2005/8/layout/process1"/>
    <dgm:cxn modelId="{8E59529D-CB08-4C24-99EA-B6BC3D858972}" type="presOf" srcId="{5507F3C5-83AB-4643-8980-D9E5308C9C25}" destId="{FA5CD702-7E65-473A-97D0-7A415F2FEFD6}" srcOrd="1" destOrd="0" presId="urn:microsoft.com/office/officeart/2005/8/layout/process1"/>
    <dgm:cxn modelId="{DDFF74ED-D100-4716-9B74-F98CA06588A6}" type="presOf" srcId="{323B1EA3-E6C2-43B3-AACB-64486D5D272B}" destId="{05BC3BBF-EF45-49B1-9F4F-E88B8171E3E9}" srcOrd="0" destOrd="0" presId="urn:microsoft.com/office/officeart/2005/8/layout/process1"/>
    <dgm:cxn modelId="{E6A97DC8-EB70-4D8E-8FB6-EA2681A33B2B}" type="presOf" srcId="{3DFB8682-CB3C-405C-9147-0F2B56BA35DC}" destId="{AA646139-9B48-435E-97D4-DD59197648C7}" srcOrd="1" destOrd="0" presId="urn:microsoft.com/office/officeart/2005/8/layout/process1"/>
    <dgm:cxn modelId="{ED5C3BAF-D2AF-4A0B-ABFE-51C8E1457987}" srcId="{17EE225F-7EF0-4D51-9B03-E9B9C4954794}" destId="{79827524-D71B-4CEC-AF8F-C1AE85254316}" srcOrd="0" destOrd="0" parTransId="{24BB3A5C-CFAF-40A1-9EBF-68D57B6A661B}" sibTransId="{3DFB8682-CB3C-405C-9147-0F2B56BA35DC}"/>
    <dgm:cxn modelId="{029E5A1D-939E-45E9-8EC0-E7AE091256FA}" type="presOf" srcId="{9F018A0A-005A-43F2-A60F-9970D9E80FF8}" destId="{40CA5345-A613-4041-94DB-943DE256D1C7}" srcOrd="0" destOrd="0" presId="urn:microsoft.com/office/officeart/2005/8/layout/process1"/>
    <dgm:cxn modelId="{DF1AE71D-25ED-4B29-A5A1-2D8C2C532873}" srcId="{17EE225F-7EF0-4D51-9B03-E9B9C4954794}" destId="{323B1EA3-E6C2-43B3-AACB-64486D5D272B}" srcOrd="3" destOrd="0" parTransId="{1323395D-B857-4FB8-BC3E-E0B654F6C4BF}" sibTransId="{5507F3C5-83AB-4643-8980-D9E5308C9C25}"/>
    <dgm:cxn modelId="{0D73C750-FBA1-463B-AABE-998BAC3FAEEE}" srcId="{17EE225F-7EF0-4D51-9B03-E9B9C4954794}" destId="{9F018A0A-005A-43F2-A60F-9970D9E80FF8}" srcOrd="2" destOrd="0" parTransId="{B9683F52-A58E-4A4B-8CC8-1CB241477A80}" sibTransId="{501AC299-B9C9-47B1-9510-A5394ED55647}"/>
    <dgm:cxn modelId="{85D1BFB1-E755-4E42-A194-6CCA64C06EE0}" type="presOf" srcId="{6864E60A-FB05-4762-B4F9-0F295B330145}" destId="{F223AFBB-C6A1-4181-91F8-B4F567F63B1B}" srcOrd="1" destOrd="0" presId="urn:microsoft.com/office/officeart/2005/8/layout/process1"/>
    <dgm:cxn modelId="{38ADF7CD-D56A-440F-8B11-F4E63F876B2B}" type="presOf" srcId="{E15237EE-FD63-4381-80A0-1093C723216B}" destId="{B2B491FA-ACC5-41C4-84F7-F2C35032B840}" srcOrd="0" destOrd="0" presId="urn:microsoft.com/office/officeart/2005/8/layout/process1"/>
    <dgm:cxn modelId="{508BB1AD-367E-42D5-94B6-FB6C34253E62}" type="presParOf" srcId="{66C41B52-5DC3-4AA7-9C2F-511C9DF11FC9}" destId="{B6AB84A7-CDBF-4593-AF68-7B639F9ABCCC}" srcOrd="0" destOrd="0" presId="urn:microsoft.com/office/officeart/2005/8/layout/process1"/>
    <dgm:cxn modelId="{531CB911-2136-4377-A076-FD4A2857ABF8}" type="presParOf" srcId="{66C41B52-5DC3-4AA7-9C2F-511C9DF11FC9}" destId="{A4081591-2E5A-45BD-A0A6-650847BCA9E9}" srcOrd="1" destOrd="0" presId="urn:microsoft.com/office/officeart/2005/8/layout/process1"/>
    <dgm:cxn modelId="{D023FF5C-6B7F-4ED8-B3FC-09A5C630487A}" type="presParOf" srcId="{A4081591-2E5A-45BD-A0A6-650847BCA9E9}" destId="{AA646139-9B48-435E-97D4-DD59197648C7}" srcOrd="0" destOrd="0" presId="urn:microsoft.com/office/officeart/2005/8/layout/process1"/>
    <dgm:cxn modelId="{1C66F7DE-31DA-4B23-ADD1-8CAD73D293E3}" type="presParOf" srcId="{66C41B52-5DC3-4AA7-9C2F-511C9DF11FC9}" destId="{B2B491FA-ACC5-41C4-84F7-F2C35032B840}" srcOrd="2" destOrd="0" presId="urn:microsoft.com/office/officeart/2005/8/layout/process1"/>
    <dgm:cxn modelId="{F870FC0A-E47F-4331-BF80-F03A1F55A72B}" type="presParOf" srcId="{66C41B52-5DC3-4AA7-9C2F-511C9DF11FC9}" destId="{8BD6AA64-E987-4C37-A7A0-72EF09B44B58}" srcOrd="3" destOrd="0" presId="urn:microsoft.com/office/officeart/2005/8/layout/process1"/>
    <dgm:cxn modelId="{2A2F0B5C-197B-4CD4-8236-AF54F87FC17C}" type="presParOf" srcId="{8BD6AA64-E987-4C37-A7A0-72EF09B44B58}" destId="{F223AFBB-C6A1-4181-91F8-B4F567F63B1B}" srcOrd="0" destOrd="0" presId="urn:microsoft.com/office/officeart/2005/8/layout/process1"/>
    <dgm:cxn modelId="{F1CD4722-05EE-4888-A55C-A8D18DC08A13}" type="presParOf" srcId="{66C41B52-5DC3-4AA7-9C2F-511C9DF11FC9}" destId="{40CA5345-A613-4041-94DB-943DE256D1C7}" srcOrd="4" destOrd="0" presId="urn:microsoft.com/office/officeart/2005/8/layout/process1"/>
    <dgm:cxn modelId="{4CDFABF8-AC8F-4B50-A583-8625239DE09A}" type="presParOf" srcId="{66C41B52-5DC3-4AA7-9C2F-511C9DF11FC9}" destId="{F3311D49-B450-4B8C-88AF-B627E936EC27}" srcOrd="5" destOrd="0" presId="urn:microsoft.com/office/officeart/2005/8/layout/process1"/>
    <dgm:cxn modelId="{71D37562-885D-44BE-BAC4-AB23B841D2F0}" type="presParOf" srcId="{F3311D49-B450-4B8C-88AF-B627E936EC27}" destId="{A9F71064-FD33-4CD0-8EEF-4A5BBD04FA4D}" srcOrd="0" destOrd="0" presId="urn:microsoft.com/office/officeart/2005/8/layout/process1"/>
    <dgm:cxn modelId="{96685E36-4B9A-4968-9A79-6F54C382C860}" type="presParOf" srcId="{66C41B52-5DC3-4AA7-9C2F-511C9DF11FC9}" destId="{05BC3BBF-EF45-49B1-9F4F-E88B8171E3E9}" srcOrd="6" destOrd="0" presId="urn:microsoft.com/office/officeart/2005/8/layout/process1"/>
    <dgm:cxn modelId="{2F49A41D-15BD-4392-9302-65ED5A2FDE77}" type="presParOf" srcId="{66C41B52-5DC3-4AA7-9C2F-511C9DF11FC9}" destId="{42A51BA2-24BC-4847-8C3D-3671E47DAF1D}" srcOrd="7" destOrd="0" presId="urn:microsoft.com/office/officeart/2005/8/layout/process1"/>
    <dgm:cxn modelId="{3008BD32-FD73-4779-98D4-9A9BDCA57936}" type="presParOf" srcId="{42A51BA2-24BC-4847-8C3D-3671E47DAF1D}" destId="{FA5CD702-7E65-473A-97D0-7A415F2FEFD6}" srcOrd="0" destOrd="0" presId="urn:microsoft.com/office/officeart/2005/8/layout/process1"/>
    <dgm:cxn modelId="{00399C3A-529C-4B93-AD2E-B1716A3AEF8E}" type="presParOf" srcId="{66C41B52-5DC3-4AA7-9C2F-511C9DF11FC9}" destId="{C6C06736-B048-49B0-AD22-343D09A83688}" srcOrd="8" destOrd="0" presId="urn:microsoft.com/office/officeart/2005/8/layout/process1"/>
    <dgm:cxn modelId="{56FC4903-E8F9-40F5-B42B-22282556A10C}" type="presParOf" srcId="{66C41B52-5DC3-4AA7-9C2F-511C9DF11FC9}" destId="{42C4F60E-6F99-4AE5-AD4F-F94DA6C7C61A}" srcOrd="9" destOrd="0" presId="urn:microsoft.com/office/officeart/2005/8/layout/process1"/>
    <dgm:cxn modelId="{ECFD30D6-19D7-4134-A63D-989F18550CFB}" type="presParOf" srcId="{42C4F60E-6F99-4AE5-AD4F-F94DA6C7C61A}" destId="{677737C6-2C3F-4A52-9BC6-035A51CB37FE}" srcOrd="0" destOrd="0" presId="urn:microsoft.com/office/officeart/2005/8/layout/process1"/>
    <dgm:cxn modelId="{6049B9D6-278C-431B-947F-F2A21E3FCF8F}" type="presParOf" srcId="{66C41B52-5DC3-4AA7-9C2F-511C9DF11FC9}" destId="{4937CB1B-9418-4ED5-96A9-3F16A30F615D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EE225F-7EF0-4D51-9B03-E9B9C4954794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79827524-D71B-4CEC-AF8F-C1AE85254316}">
      <dgm:prSet phldrT="[文本]"/>
      <dgm:spPr/>
      <dgm:t>
        <a:bodyPr/>
        <a:lstStyle/>
        <a:p>
          <a:r>
            <a:rPr lang="en-US" altLang="zh-CN" dirty="0" smtClean="0"/>
            <a:t>Functional Model</a:t>
          </a:r>
          <a:endParaRPr lang="zh-CN" altLang="en-US" dirty="0"/>
        </a:p>
      </dgm:t>
    </dgm:pt>
    <dgm:pt modelId="{24BB3A5C-CFAF-40A1-9EBF-68D57B6A661B}" type="parTrans" cxnId="{ED5C3BAF-D2AF-4A0B-ABFE-51C8E1457987}">
      <dgm:prSet/>
      <dgm:spPr/>
      <dgm:t>
        <a:bodyPr/>
        <a:lstStyle/>
        <a:p>
          <a:endParaRPr lang="zh-CN" altLang="en-US"/>
        </a:p>
      </dgm:t>
    </dgm:pt>
    <dgm:pt modelId="{3DFB8682-CB3C-405C-9147-0F2B56BA35DC}" type="sibTrans" cxnId="{ED5C3BAF-D2AF-4A0B-ABFE-51C8E1457987}">
      <dgm:prSet/>
      <dgm:spPr/>
      <dgm:t>
        <a:bodyPr/>
        <a:lstStyle/>
        <a:p>
          <a:endParaRPr lang="zh-CN" altLang="en-US"/>
        </a:p>
      </dgm:t>
    </dgm:pt>
    <dgm:pt modelId="{9F018A0A-005A-43F2-A60F-9970D9E80FF8}">
      <dgm:prSet phldrT="[文本]"/>
      <dgm:spPr/>
      <dgm:t>
        <a:bodyPr/>
        <a:lstStyle/>
        <a:p>
          <a:r>
            <a:rPr lang="en-US" altLang="zh-CN" dirty="0" smtClean="0"/>
            <a:t>Optimization</a:t>
          </a:r>
          <a:endParaRPr lang="zh-CN" altLang="en-US" dirty="0"/>
        </a:p>
      </dgm:t>
    </dgm:pt>
    <dgm:pt modelId="{B9683F52-A58E-4A4B-8CC8-1CB241477A80}" type="parTrans" cxnId="{0D73C750-FBA1-463B-AABE-998BAC3FAEEE}">
      <dgm:prSet/>
      <dgm:spPr/>
      <dgm:t>
        <a:bodyPr/>
        <a:lstStyle/>
        <a:p>
          <a:endParaRPr lang="zh-CN" altLang="en-US"/>
        </a:p>
      </dgm:t>
    </dgm:pt>
    <dgm:pt modelId="{501AC299-B9C9-47B1-9510-A5394ED55647}" type="sibTrans" cxnId="{0D73C750-FBA1-463B-AABE-998BAC3FAEEE}">
      <dgm:prSet/>
      <dgm:spPr/>
      <dgm:t>
        <a:bodyPr/>
        <a:lstStyle/>
        <a:p>
          <a:endParaRPr lang="zh-CN" altLang="en-US"/>
        </a:p>
      </dgm:t>
    </dgm:pt>
    <dgm:pt modelId="{E15237EE-FD63-4381-80A0-1093C723216B}">
      <dgm:prSet phldrT="[文本]"/>
      <dgm:spPr/>
      <dgm:t>
        <a:bodyPr/>
        <a:lstStyle/>
        <a:p>
          <a:r>
            <a:rPr lang="en-US" altLang="zh-CN" dirty="0" smtClean="0"/>
            <a:t>Fixed- Point Model</a:t>
          </a:r>
          <a:endParaRPr lang="zh-CN" altLang="en-US" dirty="0"/>
        </a:p>
      </dgm:t>
    </dgm:pt>
    <dgm:pt modelId="{C94CD567-0E8B-4CBB-AD09-E4F4E2F19E1E}" type="parTrans" cxnId="{630470FE-5C12-4747-952A-D0D560D404A2}">
      <dgm:prSet/>
      <dgm:spPr/>
      <dgm:t>
        <a:bodyPr/>
        <a:lstStyle/>
        <a:p>
          <a:endParaRPr lang="zh-CN" altLang="en-US"/>
        </a:p>
      </dgm:t>
    </dgm:pt>
    <dgm:pt modelId="{6864E60A-FB05-4762-B4F9-0F295B330145}" type="sibTrans" cxnId="{630470FE-5C12-4747-952A-D0D560D404A2}">
      <dgm:prSet/>
      <dgm:spPr/>
      <dgm:t>
        <a:bodyPr/>
        <a:lstStyle/>
        <a:p>
          <a:endParaRPr lang="zh-CN" altLang="en-US"/>
        </a:p>
      </dgm:t>
    </dgm:pt>
    <dgm:pt modelId="{323B1EA3-E6C2-43B3-AACB-64486D5D272B}">
      <dgm:prSet phldrT="[文本]"/>
      <dgm:spPr/>
      <dgm:t>
        <a:bodyPr/>
        <a:lstStyle/>
        <a:p>
          <a:r>
            <a:rPr lang="en-US" altLang="zh-CN" dirty="0" smtClean="0"/>
            <a:t>Verilog</a:t>
          </a:r>
        </a:p>
        <a:p>
          <a:r>
            <a:rPr lang="en-US" altLang="zh-CN" dirty="0" smtClean="0"/>
            <a:t>Code</a:t>
          </a:r>
          <a:endParaRPr lang="zh-CN" altLang="en-US" dirty="0"/>
        </a:p>
      </dgm:t>
    </dgm:pt>
    <dgm:pt modelId="{1323395D-B857-4FB8-BC3E-E0B654F6C4BF}" type="parTrans" cxnId="{DF1AE71D-25ED-4B29-A5A1-2D8C2C532873}">
      <dgm:prSet/>
      <dgm:spPr/>
      <dgm:t>
        <a:bodyPr/>
        <a:lstStyle/>
        <a:p>
          <a:endParaRPr lang="zh-CN" altLang="en-US"/>
        </a:p>
      </dgm:t>
    </dgm:pt>
    <dgm:pt modelId="{5507F3C5-83AB-4643-8980-D9E5308C9C25}" type="sibTrans" cxnId="{DF1AE71D-25ED-4B29-A5A1-2D8C2C532873}">
      <dgm:prSet/>
      <dgm:spPr/>
      <dgm:t>
        <a:bodyPr/>
        <a:lstStyle/>
        <a:p>
          <a:endParaRPr lang="zh-CN" altLang="en-US"/>
        </a:p>
      </dgm:t>
    </dgm:pt>
    <dgm:pt modelId="{D719E30A-3CE4-4EF0-9F88-289599EB52A9}">
      <dgm:prSet phldrT="[文本]"/>
      <dgm:spPr/>
      <dgm:t>
        <a:bodyPr/>
        <a:lstStyle/>
        <a:p>
          <a:r>
            <a:rPr lang="en-US" altLang="zh-CN" dirty="0" smtClean="0"/>
            <a:t>Verilog test bench</a:t>
          </a:r>
          <a:endParaRPr lang="zh-CN" altLang="en-US" dirty="0"/>
        </a:p>
      </dgm:t>
    </dgm:pt>
    <dgm:pt modelId="{A57F2CDC-CB24-42A1-9043-E13A42DFE75E}" type="parTrans" cxnId="{5D7A76F3-044D-45E0-8BE9-FB4697DE280C}">
      <dgm:prSet/>
      <dgm:spPr/>
      <dgm:t>
        <a:bodyPr/>
        <a:lstStyle/>
        <a:p>
          <a:endParaRPr lang="zh-CN" altLang="en-US"/>
        </a:p>
      </dgm:t>
    </dgm:pt>
    <dgm:pt modelId="{44C380AA-8D1F-48CC-9027-A4D454595AED}" type="sibTrans" cxnId="{5D7A76F3-044D-45E0-8BE9-FB4697DE280C}">
      <dgm:prSet/>
      <dgm:spPr/>
      <dgm:t>
        <a:bodyPr/>
        <a:lstStyle/>
        <a:p>
          <a:endParaRPr lang="zh-CN" altLang="en-US"/>
        </a:p>
      </dgm:t>
    </dgm:pt>
    <dgm:pt modelId="{D2B0FC0A-F141-44A1-843B-E94DA73BB5DE}">
      <dgm:prSet phldrT="[文本]"/>
      <dgm:spPr/>
      <dgm:t>
        <a:bodyPr/>
        <a:lstStyle/>
        <a:p>
          <a:r>
            <a:rPr lang="en-US" altLang="zh-CN" dirty="0" smtClean="0"/>
            <a:t>FPGA Verify</a:t>
          </a:r>
          <a:endParaRPr lang="zh-CN" altLang="en-US" dirty="0"/>
        </a:p>
      </dgm:t>
    </dgm:pt>
    <dgm:pt modelId="{EE8F78A3-1E89-42A0-8D78-07947F0817C8}" type="parTrans" cxnId="{FCDEB791-AE81-44CE-A896-D9BC8EF25CD6}">
      <dgm:prSet/>
      <dgm:spPr/>
      <dgm:t>
        <a:bodyPr/>
        <a:lstStyle/>
        <a:p>
          <a:endParaRPr lang="zh-CN" altLang="en-US"/>
        </a:p>
      </dgm:t>
    </dgm:pt>
    <dgm:pt modelId="{F1326DA6-8848-49EB-9BD7-634ED3975535}" type="sibTrans" cxnId="{FCDEB791-AE81-44CE-A896-D9BC8EF25CD6}">
      <dgm:prSet/>
      <dgm:spPr/>
      <dgm:t>
        <a:bodyPr/>
        <a:lstStyle/>
        <a:p>
          <a:endParaRPr lang="zh-CN" altLang="en-US"/>
        </a:p>
      </dgm:t>
    </dgm:pt>
    <dgm:pt modelId="{66C41B52-5DC3-4AA7-9C2F-511C9DF11FC9}" type="pres">
      <dgm:prSet presAssocID="{17EE225F-7EF0-4D51-9B03-E9B9C4954794}" presName="Name0" presStyleCnt="0">
        <dgm:presLayoutVars>
          <dgm:dir/>
          <dgm:resizeHandles val="exact"/>
        </dgm:presLayoutVars>
      </dgm:prSet>
      <dgm:spPr/>
    </dgm:pt>
    <dgm:pt modelId="{B6AB84A7-CDBF-4593-AF68-7B639F9ABCCC}" type="pres">
      <dgm:prSet presAssocID="{79827524-D71B-4CEC-AF8F-C1AE8525431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081591-2E5A-45BD-A0A6-650847BCA9E9}" type="pres">
      <dgm:prSet presAssocID="{3DFB8682-CB3C-405C-9147-0F2B56BA35DC}" presName="sibTrans" presStyleLbl="sibTrans2D1" presStyleIdx="0" presStyleCnt="5"/>
      <dgm:spPr/>
      <dgm:t>
        <a:bodyPr/>
        <a:lstStyle/>
        <a:p>
          <a:endParaRPr lang="zh-CN" altLang="en-US"/>
        </a:p>
      </dgm:t>
    </dgm:pt>
    <dgm:pt modelId="{AA646139-9B48-435E-97D4-DD59197648C7}" type="pres">
      <dgm:prSet presAssocID="{3DFB8682-CB3C-405C-9147-0F2B56BA35DC}" presName="connectorText" presStyleLbl="sibTrans2D1" presStyleIdx="0" presStyleCnt="5"/>
      <dgm:spPr/>
      <dgm:t>
        <a:bodyPr/>
        <a:lstStyle/>
        <a:p>
          <a:endParaRPr lang="zh-CN" altLang="en-US"/>
        </a:p>
      </dgm:t>
    </dgm:pt>
    <dgm:pt modelId="{B2B491FA-ACC5-41C4-84F7-F2C35032B840}" type="pres">
      <dgm:prSet presAssocID="{E15237EE-FD63-4381-80A0-1093C723216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D6AA64-E987-4C37-A7A0-72EF09B44B58}" type="pres">
      <dgm:prSet presAssocID="{6864E60A-FB05-4762-B4F9-0F295B330145}" presName="sibTrans" presStyleLbl="sibTrans2D1" presStyleIdx="1" presStyleCnt="5"/>
      <dgm:spPr/>
      <dgm:t>
        <a:bodyPr/>
        <a:lstStyle/>
        <a:p>
          <a:endParaRPr lang="zh-CN" altLang="en-US"/>
        </a:p>
      </dgm:t>
    </dgm:pt>
    <dgm:pt modelId="{F223AFBB-C6A1-4181-91F8-B4F567F63B1B}" type="pres">
      <dgm:prSet presAssocID="{6864E60A-FB05-4762-B4F9-0F295B330145}" presName="connectorText" presStyleLbl="sibTrans2D1" presStyleIdx="1" presStyleCnt="5"/>
      <dgm:spPr/>
      <dgm:t>
        <a:bodyPr/>
        <a:lstStyle/>
        <a:p>
          <a:endParaRPr lang="zh-CN" altLang="en-US"/>
        </a:p>
      </dgm:t>
    </dgm:pt>
    <dgm:pt modelId="{40CA5345-A613-4041-94DB-943DE256D1C7}" type="pres">
      <dgm:prSet presAssocID="{9F018A0A-005A-43F2-A60F-9970D9E80FF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3311D49-B450-4B8C-88AF-B627E936EC27}" type="pres">
      <dgm:prSet presAssocID="{501AC299-B9C9-47B1-9510-A5394ED55647}" presName="sibTrans" presStyleLbl="sibTrans2D1" presStyleIdx="2" presStyleCnt="5"/>
      <dgm:spPr/>
      <dgm:t>
        <a:bodyPr/>
        <a:lstStyle/>
        <a:p>
          <a:endParaRPr lang="zh-CN" altLang="en-US"/>
        </a:p>
      </dgm:t>
    </dgm:pt>
    <dgm:pt modelId="{A9F71064-FD33-4CD0-8EEF-4A5BBD04FA4D}" type="pres">
      <dgm:prSet presAssocID="{501AC299-B9C9-47B1-9510-A5394ED55647}" presName="connectorText" presStyleLbl="sibTrans2D1" presStyleIdx="2" presStyleCnt="5"/>
      <dgm:spPr/>
      <dgm:t>
        <a:bodyPr/>
        <a:lstStyle/>
        <a:p>
          <a:endParaRPr lang="zh-CN" altLang="en-US"/>
        </a:p>
      </dgm:t>
    </dgm:pt>
    <dgm:pt modelId="{05BC3BBF-EF45-49B1-9F4F-E88B8171E3E9}" type="pres">
      <dgm:prSet presAssocID="{323B1EA3-E6C2-43B3-AACB-64486D5D272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A51BA2-24BC-4847-8C3D-3671E47DAF1D}" type="pres">
      <dgm:prSet presAssocID="{5507F3C5-83AB-4643-8980-D9E5308C9C25}" presName="sibTrans" presStyleLbl="sibTrans2D1" presStyleIdx="3" presStyleCnt="5"/>
      <dgm:spPr/>
      <dgm:t>
        <a:bodyPr/>
        <a:lstStyle/>
        <a:p>
          <a:endParaRPr lang="zh-CN" altLang="en-US"/>
        </a:p>
      </dgm:t>
    </dgm:pt>
    <dgm:pt modelId="{FA5CD702-7E65-473A-97D0-7A415F2FEFD6}" type="pres">
      <dgm:prSet presAssocID="{5507F3C5-83AB-4643-8980-D9E5308C9C25}" presName="connectorText" presStyleLbl="sibTrans2D1" presStyleIdx="3" presStyleCnt="5"/>
      <dgm:spPr/>
      <dgm:t>
        <a:bodyPr/>
        <a:lstStyle/>
        <a:p>
          <a:endParaRPr lang="zh-CN" altLang="en-US"/>
        </a:p>
      </dgm:t>
    </dgm:pt>
    <dgm:pt modelId="{C6C06736-B048-49B0-AD22-343D09A83688}" type="pres">
      <dgm:prSet presAssocID="{D719E30A-3CE4-4EF0-9F88-289599EB52A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C4F60E-6F99-4AE5-AD4F-F94DA6C7C61A}" type="pres">
      <dgm:prSet presAssocID="{44C380AA-8D1F-48CC-9027-A4D454595AED}" presName="sibTrans" presStyleLbl="sibTrans2D1" presStyleIdx="4" presStyleCnt="5"/>
      <dgm:spPr/>
      <dgm:t>
        <a:bodyPr/>
        <a:lstStyle/>
        <a:p>
          <a:endParaRPr lang="zh-CN" altLang="en-US"/>
        </a:p>
      </dgm:t>
    </dgm:pt>
    <dgm:pt modelId="{677737C6-2C3F-4A52-9BC6-035A51CB37FE}" type="pres">
      <dgm:prSet presAssocID="{44C380AA-8D1F-48CC-9027-A4D454595AED}" presName="connectorText" presStyleLbl="sibTrans2D1" presStyleIdx="4" presStyleCnt="5"/>
      <dgm:spPr/>
      <dgm:t>
        <a:bodyPr/>
        <a:lstStyle/>
        <a:p>
          <a:endParaRPr lang="zh-CN" altLang="en-US"/>
        </a:p>
      </dgm:t>
    </dgm:pt>
    <dgm:pt modelId="{4937CB1B-9418-4ED5-96A9-3F16A30F615D}" type="pres">
      <dgm:prSet presAssocID="{D2B0FC0A-F141-44A1-843B-E94DA73BB5D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2B95F9A-84A6-4854-8F59-7FE9B1892F68}" type="presOf" srcId="{79827524-D71B-4CEC-AF8F-C1AE85254316}" destId="{B6AB84A7-CDBF-4593-AF68-7B639F9ABCCC}" srcOrd="0" destOrd="0" presId="urn:microsoft.com/office/officeart/2005/8/layout/process1"/>
    <dgm:cxn modelId="{BAE7A47B-30A6-4FAB-B74C-A053F7C0E423}" type="presOf" srcId="{501AC299-B9C9-47B1-9510-A5394ED55647}" destId="{F3311D49-B450-4B8C-88AF-B627E936EC27}" srcOrd="0" destOrd="0" presId="urn:microsoft.com/office/officeart/2005/8/layout/process1"/>
    <dgm:cxn modelId="{31A3DE14-247D-4076-A694-1AF77D2F8D45}" type="presOf" srcId="{501AC299-B9C9-47B1-9510-A5394ED55647}" destId="{A9F71064-FD33-4CD0-8EEF-4A5BBD04FA4D}" srcOrd="1" destOrd="0" presId="urn:microsoft.com/office/officeart/2005/8/layout/process1"/>
    <dgm:cxn modelId="{6F47BE04-1903-4983-A05B-295CE5AEA51E}" type="presOf" srcId="{5507F3C5-83AB-4643-8980-D9E5308C9C25}" destId="{42A51BA2-24BC-4847-8C3D-3671E47DAF1D}" srcOrd="0" destOrd="0" presId="urn:microsoft.com/office/officeart/2005/8/layout/process1"/>
    <dgm:cxn modelId="{5D7A76F3-044D-45E0-8BE9-FB4697DE280C}" srcId="{17EE225F-7EF0-4D51-9B03-E9B9C4954794}" destId="{D719E30A-3CE4-4EF0-9F88-289599EB52A9}" srcOrd="4" destOrd="0" parTransId="{A57F2CDC-CB24-42A1-9043-E13A42DFE75E}" sibTransId="{44C380AA-8D1F-48CC-9027-A4D454595AED}"/>
    <dgm:cxn modelId="{731EEB4D-7C31-492F-B5EF-79AB40DCC37C}" type="presOf" srcId="{44C380AA-8D1F-48CC-9027-A4D454595AED}" destId="{677737C6-2C3F-4A52-9BC6-035A51CB37FE}" srcOrd="1" destOrd="0" presId="urn:microsoft.com/office/officeart/2005/8/layout/process1"/>
    <dgm:cxn modelId="{F28BE760-4CE2-470A-A15D-8EE554308B58}" type="presOf" srcId="{6864E60A-FB05-4762-B4F9-0F295B330145}" destId="{8BD6AA64-E987-4C37-A7A0-72EF09B44B58}" srcOrd="0" destOrd="0" presId="urn:microsoft.com/office/officeart/2005/8/layout/process1"/>
    <dgm:cxn modelId="{A4357EFB-C0D1-48D0-BE30-162E1832FCFC}" type="presOf" srcId="{17EE225F-7EF0-4D51-9B03-E9B9C4954794}" destId="{66C41B52-5DC3-4AA7-9C2F-511C9DF11FC9}" srcOrd="0" destOrd="0" presId="urn:microsoft.com/office/officeart/2005/8/layout/process1"/>
    <dgm:cxn modelId="{4985C420-EBD3-454C-BB71-64ACFE9D52ED}" type="presOf" srcId="{3DFB8682-CB3C-405C-9147-0F2B56BA35DC}" destId="{A4081591-2E5A-45BD-A0A6-650847BCA9E9}" srcOrd="0" destOrd="0" presId="urn:microsoft.com/office/officeart/2005/8/layout/process1"/>
    <dgm:cxn modelId="{6584FDCE-A301-469F-88B6-2B677BBC657F}" type="presOf" srcId="{D719E30A-3CE4-4EF0-9F88-289599EB52A9}" destId="{C6C06736-B048-49B0-AD22-343D09A83688}" srcOrd="0" destOrd="0" presId="urn:microsoft.com/office/officeart/2005/8/layout/process1"/>
    <dgm:cxn modelId="{A7899653-BB9E-4A16-93E0-73F3603C40E1}" type="presOf" srcId="{D2B0FC0A-F141-44A1-843B-E94DA73BB5DE}" destId="{4937CB1B-9418-4ED5-96A9-3F16A30F615D}" srcOrd="0" destOrd="0" presId="urn:microsoft.com/office/officeart/2005/8/layout/process1"/>
    <dgm:cxn modelId="{FCDEB791-AE81-44CE-A896-D9BC8EF25CD6}" srcId="{17EE225F-7EF0-4D51-9B03-E9B9C4954794}" destId="{D2B0FC0A-F141-44A1-843B-E94DA73BB5DE}" srcOrd="5" destOrd="0" parTransId="{EE8F78A3-1E89-42A0-8D78-07947F0817C8}" sibTransId="{F1326DA6-8848-49EB-9BD7-634ED3975535}"/>
    <dgm:cxn modelId="{630470FE-5C12-4747-952A-D0D560D404A2}" srcId="{17EE225F-7EF0-4D51-9B03-E9B9C4954794}" destId="{E15237EE-FD63-4381-80A0-1093C723216B}" srcOrd="1" destOrd="0" parTransId="{C94CD567-0E8B-4CBB-AD09-E4F4E2F19E1E}" sibTransId="{6864E60A-FB05-4762-B4F9-0F295B330145}"/>
    <dgm:cxn modelId="{E292A752-8BE7-4CE4-B714-77B2BF60A23F}" type="presOf" srcId="{44C380AA-8D1F-48CC-9027-A4D454595AED}" destId="{42C4F60E-6F99-4AE5-AD4F-F94DA6C7C61A}" srcOrd="0" destOrd="0" presId="urn:microsoft.com/office/officeart/2005/8/layout/process1"/>
    <dgm:cxn modelId="{8E59529D-CB08-4C24-99EA-B6BC3D858972}" type="presOf" srcId="{5507F3C5-83AB-4643-8980-D9E5308C9C25}" destId="{FA5CD702-7E65-473A-97D0-7A415F2FEFD6}" srcOrd="1" destOrd="0" presId="urn:microsoft.com/office/officeart/2005/8/layout/process1"/>
    <dgm:cxn modelId="{DDFF74ED-D100-4716-9B74-F98CA06588A6}" type="presOf" srcId="{323B1EA3-E6C2-43B3-AACB-64486D5D272B}" destId="{05BC3BBF-EF45-49B1-9F4F-E88B8171E3E9}" srcOrd="0" destOrd="0" presId="urn:microsoft.com/office/officeart/2005/8/layout/process1"/>
    <dgm:cxn modelId="{E6A97DC8-EB70-4D8E-8FB6-EA2681A33B2B}" type="presOf" srcId="{3DFB8682-CB3C-405C-9147-0F2B56BA35DC}" destId="{AA646139-9B48-435E-97D4-DD59197648C7}" srcOrd="1" destOrd="0" presId="urn:microsoft.com/office/officeart/2005/8/layout/process1"/>
    <dgm:cxn modelId="{ED5C3BAF-D2AF-4A0B-ABFE-51C8E1457987}" srcId="{17EE225F-7EF0-4D51-9B03-E9B9C4954794}" destId="{79827524-D71B-4CEC-AF8F-C1AE85254316}" srcOrd="0" destOrd="0" parTransId="{24BB3A5C-CFAF-40A1-9EBF-68D57B6A661B}" sibTransId="{3DFB8682-CB3C-405C-9147-0F2B56BA35DC}"/>
    <dgm:cxn modelId="{029E5A1D-939E-45E9-8EC0-E7AE091256FA}" type="presOf" srcId="{9F018A0A-005A-43F2-A60F-9970D9E80FF8}" destId="{40CA5345-A613-4041-94DB-943DE256D1C7}" srcOrd="0" destOrd="0" presId="urn:microsoft.com/office/officeart/2005/8/layout/process1"/>
    <dgm:cxn modelId="{DF1AE71D-25ED-4B29-A5A1-2D8C2C532873}" srcId="{17EE225F-7EF0-4D51-9B03-E9B9C4954794}" destId="{323B1EA3-E6C2-43B3-AACB-64486D5D272B}" srcOrd="3" destOrd="0" parTransId="{1323395D-B857-4FB8-BC3E-E0B654F6C4BF}" sibTransId="{5507F3C5-83AB-4643-8980-D9E5308C9C25}"/>
    <dgm:cxn modelId="{0D73C750-FBA1-463B-AABE-998BAC3FAEEE}" srcId="{17EE225F-7EF0-4D51-9B03-E9B9C4954794}" destId="{9F018A0A-005A-43F2-A60F-9970D9E80FF8}" srcOrd="2" destOrd="0" parTransId="{B9683F52-A58E-4A4B-8CC8-1CB241477A80}" sibTransId="{501AC299-B9C9-47B1-9510-A5394ED55647}"/>
    <dgm:cxn modelId="{85D1BFB1-E755-4E42-A194-6CCA64C06EE0}" type="presOf" srcId="{6864E60A-FB05-4762-B4F9-0F295B330145}" destId="{F223AFBB-C6A1-4181-91F8-B4F567F63B1B}" srcOrd="1" destOrd="0" presId="urn:microsoft.com/office/officeart/2005/8/layout/process1"/>
    <dgm:cxn modelId="{38ADF7CD-D56A-440F-8B11-F4E63F876B2B}" type="presOf" srcId="{E15237EE-FD63-4381-80A0-1093C723216B}" destId="{B2B491FA-ACC5-41C4-84F7-F2C35032B840}" srcOrd="0" destOrd="0" presId="urn:microsoft.com/office/officeart/2005/8/layout/process1"/>
    <dgm:cxn modelId="{508BB1AD-367E-42D5-94B6-FB6C34253E62}" type="presParOf" srcId="{66C41B52-5DC3-4AA7-9C2F-511C9DF11FC9}" destId="{B6AB84A7-CDBF-4593-AF68-7B639F9ABCCC}" srcOrd="0" destOrd="0" presId="urn:microsoft.com/office/officeart/2005/8/layout/process1"/>
    <dgm:cxn modelId="{531CB911-2136-4377-A076-FD4A2857ABF8}" type="presParOf" srcId="{66C41B52-5DC3-4AA7-9C2F-511C9DF11FC9}" destId="{A4081591-2E5A-45BD-A0A6-650847BCA9E9}" srcOrd="1" destOrd="0" presId="urn:microsoft.com/office/officeart/2005/8/layout/process1"/>
    <dgm:cxn modelId="{D023FF5C-6B7F-4ED8-B3FC-09A5C630487A}" type="presParOf" srcId="{A4081591-2E5A-45BD-A0A6-650847BCA9E9}" destId="{AA646139-9B48-435E-97D4-DD59197648C7}" srcOrd="0" destOrd="0" presId="urn:microsoft.com/office/officeart/2005/8/layout/process1"/>
    <dgm:cxn modelId="{1C66F7DE-31DA-4B23-ADD1-8CAD73D293E3}" type="presParOf" srcId="{66C41B52-5DC3-4AA7-9C2F-511C9DF11FC9}" destId="{B2B491FA-ACC5-41C4-84F7-F2C35032B840}" srcOrd="2" destOrd="0" presId="urn:microsoft.com/office/officeart/2005/8/layout/process1"/>
    <dgm:cxn modelId="{F870FC0A-E47F-4331-BF80-F03A1F55A72B}" type="presParOf" srcId="{66C41B52-5DC3-4AA7-9C2F-511C9DF11FC9}" destId="{8BD6AA64-E987-4C37-A7A0-72EF09B44B58}" srcOrd="3" destOrd="0" presId="urn:microsoft.com/office/officeart/2005/8/layout/process1"/>
    <dgm:cxn modelId="{2A2F0B5C-197B-4CD4-8236-AF54F87FC17C}" type="presParOf" srcId="{8BD6AA64-E987-4C37-A7A0-72EF09B44B58}" destId="{F223AFBB-C6A1-4181-91F8-B4F567F63B1B}" srcOrd="0" destOrd="0" presId="urn:microsoft.com/office/officeart/2005/8/layout/process1"/>
    <dgm:cxn modelId="{F1CD4722-05EE-4888-A55C-A8D18DC08A13}" type="presParOf" srcId="{66C41B52-5DC3-4AA7-9C2F-511C9DF11FC9}" destId="{40CA5345-A613-4041-94DB-943DE256D1C7}" srcOrd="4" destOrd="0" presId="urn:microsoft.com/office/officeart/2005/8/layout/process1"/>
    <dgm:cxn modelId="{4CDFABF8-AC8F-4B50-A583-8625239DE09A}" type="presParOf" srcId="{66C41B52-5DC3-4AA7-9C2F-511C9DF11FC9}" destId="{F3311D49-B450-4B8C-88AF-B627E936EC27}" srcOrd="5" destOrd="0" presId="urn:microsoft.com/office/officeart/2005/8/layout/process1"/>
    <dgm:cxn modelId="{71D37562-885D-44BE-BAC4-AB23B841D2F0}" type="presParOf" srcId="{F3311D49-B450-4B8C-88AF-B627E936EC27}" destId="{A9F71064-FD33-4CD0-8EEF-4A5BBD04FA4D}" srcOrd="0" destOrd="0" presId="urn:microsoft.com/office/officeart/2005/8/layout/process1"/>
    <dgm:cxn modelId="{96685E36-4B9A-4968-9A79-6F54C382C860}" type="presParOf" srcId="{66C41B52-5DC3-4AA7-9C2F-511C9DF11FC9}" destId="{05BC3BBF-EF45-49B1-9F4F-E88B8171E3E9}" srcOrd="6" destOrd="0" presId="urn:microsoft.com/office/officeart/2005/8/layout/process1"/>
    <dgm:cxn modelId="{2F49A41D-15BD-4392-9302-65ED5A2FDE77}" type="presParOf" srcId="{66C41B52-5DC3-4AA7-9C2F-511C9DF11FC9}" destId="{42A51BA2-24BC-4847-8C3D-3671E47DAF1D}" srcOrd="7" destOrd="0" presId="urn:microsoft.com/office/officeart/2005/8/layout/process1"/>
    <dgm:cxn modelId="{3008BD32-FD73-4779-98D4-9A9BDCA57936}" type="presParOf" srcId="{42A51BA2-24BC-4847-8C3D-3671E47DAF1D}" destId="{FA5CD702-7E65-473A-97D0-7A415F2FEFD6}" srcOrd="0" destOrd="0" presId="urn:microsoft.com/office/officeart/2005/8/layout/process1"/>
    <dgm:cxn modelId="{00399C3A-529C-4B93-AD2E-B1716A3AEF8E}" type="presParOf" srcId="{66C41B52-5DC3-4AA7-9C2F-511C9DF11FC9}" destId="{C6C06736-B048-49B0-AD22-343D09A83688}" srcOrd="8" destOrd="0" presId="urn:microsoft.com/office/officeart/2005/8/layout/process1"/>
    <dgm:cxn modelId="{56FC4903-E8F9-40F5-B42B-22282556A10C}" type="presParOf" srcId="{66C41B52-5DC3-4AA7-9C2F-511C9DF11FC9}" destId="{42C4F60E-6F99-4AE5-AD4F-F94DA6C7C61A}" srcOrd="9" destOrd="0" presId="urn:microsoft.com/office/officeart/2005/8/layout/process1"/>
    <dgm:cxn modelId="{ECFD30D6-19D7-4134-A63D-989F18550CFB}" type="presParOf" srcId="{42C4F60E-6F99-4AE5-AD4F-F94DA6C7C61A}" destId="{677737C6-2C3F-4A52-9BC6-035A51CB37FE}" srcOrd="0" destOrd="0" presId="urn:microsoft.com/office/officeart/2005/8/layout/process1"/>
    <dgm:cxn modelId="{6049B9D6-278C-431B-947F-F2A21E3FCF8F}" type="presParOf" srcId="{66C41B52-5DC3-4AA7-9C2F-511C9DF11FC9}" destId="{4937CB1B-9418-4ED5-96A9-3F16A30F615D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EE225F-7EF0-4D51-9B03-E9B9C4954794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79827524-D71B-4CEC-AF8F-C1AE85254316}">
      <dgm:prSet phldrT="[文本]"/>
      <dgm:spPr/>
      <dgm:t>
        <a:bodyPr/>
        <a:lstStyle/>
        <a:p>
          <a:r>
            <a:rPr lang="en-US" altLang="zh-CN" dirty="0" smtClean="0"/>
            <a:t>Functional Model</a:t>
          </a:r>
          <a:endParaRPr lang="zh-CN" altLang="en-US" dirty="0"/>
        </a:p>
      </dgm:t>
    </dgm:pt>
    <dgm:pt modelId="{24BB3A5C-CFAF-40A1-9EBF-68D57B6A661B}" type="parTrans" cxnId="{ED5C3BAF-D2AF-4A0B-ABFE-51C8E1457987}">
      <dgm:prSet/>
      <dgm:spPr/>
      <dgm:t>
        <a:bodyPr/>
        <a:lstStyle/>
        <a:p>
          <a:endParaRPr lang="zh-CN" altLang="en-US"/>
        </a:p>
      </dgm:t>
    </dgm:pt>
    <dgm:pt modelId="{3DFB8682-CB3C-405C-9147-0F2B56BA35DC}" type="sibTrans" cxnId="{ED5C3BAF-D2AF-4A0B-ABFE-51C8E1457987}">
      <dgm:prSet/>
      <dgm:spPr/>
      <dgm:t>
        <a:bodyPr/>
        <a:lstStyle/>
        <a:p>
          <a:endParaRPr lang="zh-CN" altLang="en-US"/>
        </a:p>
      </dgm:t>
    </dgm:pt>
    <dgm:pt modelId="{9F018A0A-005A-43F2-A60F-9970D9E80FF8}">
      <dgm:prSet phldrT="[文本]"/>
      <dgm:spPr/>
      <dgm:t>
        <a:bodyPr/>
        <a:lstStyle/>
        <a:p>
          <a:r>
            <a:rPr lang="en-US" altLang="zh-CN" dirty="0" smtClean="0"/>
            <a:t>Optimization</a:t>
          </a:r>
          <a:endParaRPr lang="zh-CN" altLang="en-US" dirty="0"/>
        </a:p>
      </dgm:t>
    </dgm:pt>
    <dgm:pt modelId="{B9683F52-A58E-4A4B-8CC8-1CB241477A80}" type="parTrans" cxnId="{0D73C750-FBA1-463B-AABE-998BAC3FAEEE}">
      <dgm:prSet/>
      <dgm:spPr/>
      <dgm:t>
        <a:bodyPr/>
        <a:lstStyle/>
        <a:p>
          <a:endParaRPr lang="zh-CN" altLang="en-US"/>
        </a:p>
      </dgm:t>
    </dgm:pt>
    <dgm:pt modelId="{501AC299-B9C9-47B1-9510-A5394ED55647}" type="sibTrans" cxnId="{0D73C750-FBA1-463B-AABE-998BAC3FAEEE}">
      <dgm:prSet/>
      <dgm:spPr/>
      <dgm:t>
        <a:bodyPr/>
        <a:lstStyle/>
        <a:p>
          <a:endParaRPr lang="zh-CN" altLang="en-US"/>
        </a:p>
      </dgm:t>
    </dgm:pt>
    <dgm:pt modelId="{E15237EE-FD63-4381-80A0-1093C723216B}">
      <dgm:prSet phldrT="[文本]"/>
      <dgm:spPr/>
      <dgm:t>
        <a:bodyPr/>
        <a:lstStyle/>
        <a:p>
          <a:r>
            <a:rPr lang="en-US" altLang="zh-CN" dirty="0" smtClean="0"/>
            <a:t>Fixed- Point Model</a:t>
          </a:r>
          <a:endParaRPr lang="zh-CN" altLang="en-US" dirty="0"/>
        </a:p>
      </dgm:t>
    </dgm:pt>
    <dgm:pt modelId="{C94CD567-0E8B-4CBB-AD09-E4F4E2F19E1E}" type="parTrans" cxnId="{630470FE-5C12-4747-952A-D0D560D404A2}">
      <dgm:prSet/>
      <dgm:spPr/>
      <dgm:t>
        <a:bodyPr/>
        <a:lstStyle/>
        <a:p>
          <a:endParaRPr lang="zh-CN" altLang="en-US"/>
        </a:p>
      </dgm:t>
    </dgm:pt>
    <dgm:pt modelId="{6864E60A-FB05-4762-B4F9-0F295B330145}" type="sibTrans" cxnId="{630470FE-5C12-4747-952A-D0D560D404A2}">
      <dgm:prSet/>
      <dgm:spPr/>
      <dgm:t>
        <a:bodyPr/>
        <a:lstStyle/>
        <a:p>
          <a:endParaRPr lang="zh-CN" altLang="en-US"/>
        </a:p>
      </dgm:t>
    </dgm:pt>
    <dgm:pt modelId="{323B1EA3-E6C2-43B3-AACB-64486D5D272B}">
      <dgm:prSet phldrT="[文本]"/>
      <dgm:spPr/>
      <dgm:t>
        <a:bodyPr/>
        <a:lstStyle/>
        <a:p>
          <a:r>
            <a:rPr lang="en-US" altLang="zh-CN" dirty="0" smtClean="0"/>
            <a:t>Verilog</a:t>
          </a:r>
        </a:p>
        <a:p>
          <a:r>
            <a:rPr lang="en-US" altLang="zh-CN" dirty="0" smtClean="0"/>
            <a:t>Code</a:t>
          </a:r>
          <a:endParaRPr lang="zh-CN" altLang="en-US" dirty="0"/>
        </a:p>
      </dgm:t>
    </dgm:pt>
    <dgm:pt modelId="{1323395D-B857-4FB8-BC3E-E0B654F6C4BF}" type="parTrans" cxnId="{DF1AE71D-25ED-4B29-A5A1-2D8C2C532873}">
      <dgm:prSet/>
      <dgm:spPr/>
      <dgm:t>
        <a:bodyPr/>
        <a:lstStyle/>
        <a:p>
          <a:endParaRPr lang="zh-CN" altLang="en-US"/>
        </a:p>
      </dgm:t>
    </dgm:pt>
    <dgm:pt modelId="{5507F3C5-83AB-4643-8980-D9E5308C9C25}" type="sibTrans" cxnId="{DF1AE71D-25ED-4B29-A5A1-2D8C2C532873}">
      <dgm:prSet/>
      <dgm:spPr/>
      <dgm:t>
        <a:bodyPr/>
        <a:lstStyle/>
        <a:p>
          <a:endParaRPr lang="zh-CN" altLang="en-US"/>
        </a:p>
      </dgm:t>
    </dgm:pt>
    <dgm:pt modelId="{D719E30A-3CE4-4EF0-9F88-289599EB52A9}">
      <dgm:prSet phldrT="[文本]"/>
      <dgm:spPr/>
      <dgm:t>
        <a:bodyPr/>
        <a:lstStyle/>
        <a:p>
          <a:r>
            <a:rPr lang="en-US" altLang="zh-CN" dirty="0" smtClean="0"/>
            <a:t>Verilog test bench</a:t>
          </a:r>
          <a:endParaRPr lang="zh-CN" altLang="en-US" dirty="0"/>
        </a:p>
      </dgm:t>
    </dgm:pt>
    <dgm:pt modelId="{A57F2CDC-CB24-42A1-9043-E13A42DFE75E}" type="parTrans" cxnId="{5D7A76F3-044D-45E0-8BE9-FB4697DE280C}">
      <dgm:prSet/>
      <dgm:spPr/>
      <dgm:t>
        <a:bodyPr/>
        <a:lstStyle/>
        <a:p>
          <a:endParaRPr lang="zh-CN" altLang="en-US"/>
        </a:p>
      </dgm:t>
    </dgm:pt>
    <dgm:pt modelId="{44C380AA-8D1F-48CC-9027-A4D454595AED}" type="sibTrans" cxnId="{5D7A76F3-044D-45E0-8BE9-FB4697DE280C}">
      <dgm:prSet/>
      <dgm:spPr/>
      <dgm:t>
        <a:bodyPr/>
        <a:lstStyle/>
        <a:p>
          <a:endParaRPr lang="zh-CN" altLang="en-US"/>
        </a:p>
      </dgm:t>
    </dgm:pt>
    <dgm:pt modelId="{D2B0FC0A-F141-44A1-843B-E94DA73BB5DE}">
      <dgm:prSet phldrT="[文本]"/>
      <dgm:spPr/>
      <dgm:t>
        <a:bodyPr/>
        <a:lstStyle/>
        <a:p>
          <a:r>
            <a:rPr lang="en-US" altLang="zh-CN" dirty="0" smtClean="0"/>
            <a:t>FPGA Verify</a:t>
          </a:r>
          <a:endParaRPr lang="zh-CN" altLang="en-US" dirty="0"/>
        </a:p>
      </dgm:t>
    </dgm:pt>
    <dgm:pt modelId="{EE8F78A3-1E89-42A0-8D78-07947F0817C8}" type="parTrans" cxnId="{FCDEB791-AE81-44CE-A896-D9BC8EF25CD6}">
      <dgm:prSet/>
      <dgm:spPr/>
      <dgm:t>
        <a:bodyPr/>
        <a:lstStyle/>
        <a:p>
          <a:endParaRPr lang="zh-CN" altLang="en-US"/>
        </a:p>
      </dgm:t>
    </dgm:pt>
    <dgm:pt modelId="{F1326DA6-8848-49EB-9BD7-634ED3975535}" type="sibTrans" cxnId="{FCDEB791-AE81-44CE-A896-D9BC8EF25CD6}">
      <dgm:prSet/>
      <dgm:spPr/>
      <dgm:t>
        <a:bodyPr/>
        <a:lstStyle/>
        <a:p>
          <a:endParaRPr lang="zh-CN" altLang="en-US"/>
        </a:p>
      </dgm:t>
    </dgm:pt>
    <dgm:pt modelId="{66C41B52-5DC3-4AA7-9C2F-511C9DF11FC9}" type="pres">
      <dgm:prSet presAssocID="{17EE225F-7EF0-4D51-9B03-E9B9C4954794}" presName="Name0" presStyleCnt="0">
        <dgm:presLayoutVars>
          <dgm:dir/>
          <dgm:resizeHandles val="exact"/>
        </dgm:presLayoutVars>
      </dgm:prSet>
      <dgm:spPr/>
    </dgm:pt>
    <dgm:pt modelId="{B6AB84A7-CDBF-4593-AF68-7B639F9ABCCC}" type="pres">
      <dgm:prSet presAssocID="{79827524-D71B-4CEC-AF8F-C1AE8525431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081591-2E5A-45BD-A0A6-650847BCA9E9}" type="pres">
      <dgm:prSet presAssocID="{3DFB8682-CB3C-405C-9147-0F2B56BA35DC}" presName="sibTrans" presStyleLbl="sibTrans2D1" presStyleIdx="0" presStyleCnt="5"/>
      <dgm:spPr/>
      <dgm:t>
        <a:bodyPr/>
        <a:lstStyle/>
        <a:p>
          <a:endParaRPr lang="zh-CN" altLang="en-US"/>
        </a:p>
      </dgm:t>
    </dgm:pt>
    <dgm:pt modelId="{AA646139-9B48-435E-97D4-DD59197648C7}" type="pres">
      <dgm:prSet presAssocID="{3DFB8682-CB3C-405C-9147-0F2B56BA35DC}" presName="connectorText" presStyleLbl="sibTrans2D1" presStyleIdx="0" presStyleCnt="5"/>
      <dgm:spPr/>
      <dgm:t>
        <a:bodyPr/>
        <a:lstStyle/>
        <a:p>
          <a:endParaRPr lang="zh-CN" altLang="en-US"/>
        </a:p>
      </dgm:t>
    </dgm:pt>
    <dgm:pt modelId="{B2B491FA-ACC5-41C4-84F7-F2C35032B840}" type="pres">
      <dgm:prSet presAssocID="{E15237EE-FD63-4381-80A0-1093C723216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D6AA64-E987-4C37-A7A0-72EF09B44B58}" type="pres">
      <dgm:prSet presAssocID="{6864E60A-FB05-4762-B4F9-0F295B330145}" presName="sibTrans" presStyleLbl="sibTrans2D1" presStyleIdx="1" presStyleCnt="5"/>
      <dgm:spPr/>
      <dgm:t>
        <a:bodyPr/>
        <a:lstStyle/>
        <a:p>
          <a:endParaRPr lang="zh-CN" altLang="en-US"/>
        </a:p>
      </dgm:t>
    </dgm:pt>
    <dgm:pt modelId="{F223AFBB-C6A1-4181-91F8-B4F567F63B1B}" type="pres">
      <dgm:prSet presAssocID="{6864E60A-FB05-4762-B4F9-0F295B330145}" presName="connectorText" presStyleLbl="sibTrans2D1" presStyleIdx="1" presStyleCnt="5"/>
      <dgm:spPr/>
      <dgm:t>
        <a:bodyPr/>
        <a:lstStyle/>
        <a:p>
          <a:endParaRPr lang="zh-CN" altLang="en-US"/>
        </a:p>
      </dgm:t>
    </dgm:pt>
    <dgm:pt modelId="{40CA5345-A613-4041-94DB-943DE256D1C7}" type="pres">
      <dgm:prSet presAssocID="{9F018A0A-005A-43F2-A60F-9970D9E80FF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3311D49-B450-4B8C-88AF-B627E936EC27}" type="pres">
      <dgm:prSet presAssocID="{501AC299-B9C9-47B1-9510-A5394ED55647}" presName="sibTrans" presStyleLbl="sibTrans2D1" presStyleIdx="2" presStyleCnt="5"/>
      <dgm:spPr/>
      <dgm:t>
        <a:bodyPr/>
        <a:lstStyle/>
        <a:p>
          <a:endParaRPr lang="zh-CN" altLang="en-US"/>
        </a:p>
      </dgm:t>
    </dgm:pt>
    <dgm:pt modelId="{A9F71064-FD33-4CD0-8EEF-4A5BBD04FA4D}" type="pres">
      <dgm:prSet presAssocID="{501AC299-B9C9-47B1-9510-A5394ED55647}" presName="connectorText" presStyleLbl="sibTrans2D1" presStyleIdx="2" presStyleCnt="5"/>
      <dgm:spPr/>
      <dgm:t>
        <a:bodyPr/>
        <a:lstStyle/>
        <a:p>
          <a:endParaRPr lang="zh-CN" altLang="en-US"/>
        </a:p>
      </dgm:t>
    </dgm:pt>
    <dgm:pt modelId="{05BC3BBF-EF45-49B1-9F4F-E88B8171E3E9}" type="pres">
      <dgm:prSet presAssocID="{323B1EA3-E6C2-43B3-AACB-64486D5D272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A51BA2-24BC-4847-8C3D-3671E47DAF1D}" type="pres">
      <dgm:prSet presAssocID="{5507F3C5-83AB-4643-8980-D9E5308C9C25}" presName="sibTrans" presStyleLbl="sibTrans2D1" presStyleIdx="3" presStyleCnt="5"/>
      <dgm:spPr/>
      <dgm:t>
        <a:bodyPr/>
        <a:lstStyle/>
        <a:p>
          <a:endParaRPr lang="zh-CN" altLang="en-US"/>
        </a:p>
      </dgm:t>
    </dgm:pt>
    <dgm:pt modelId="{FA5CD702-7E65-473A-97D0-7A415F2FEFD6}" type="pres">
      <dgm:prSet presAssocID="{5507F3C5-83AB-4643-8980-D9E5308C9C25}" presName="connectorText" presStyleLbl="sibTrans2D1" presStyleIdx="3" presStyleCnt="5"/>
      <dgm:spPr/>
      <dgm:t>
        <a:bodyPr/>
        <a:lstStyle/>
        <a:p>
          <a:endParaRPr lang="zh-CN" altLang="en-US"/>
        </a:p>
      </dgm:t>
    </dgm:pt>
    <dgm:pt modelId="{C6C06736-B048-49B0-AD22-343D09A83688}" type="pres">
      <dgm:prSet presAssocID="{D719E30A-3CE4-4EF0-9F88-289599EB52A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C4F60E-6F99-4AE5-AD4F-F94DA6C7C61A}" type="pres">
      <dgm:prSet presAssocID="{44C380AA-8D1F-48CC-9027-A4D454595AED}" presName="sibTrans" presStyleLbl="sibTrans2D1" presStyleIdx="4" presStyleCnt="5"/>
      <dgm:spPr/>
      <dgm:t>
        <a:bodyPr/>
        <a:lstStyle/>
        <a:p>
          <a:endParaRPr lang="zh-CN" altLang="en-US"/>
        </a:p>
      </dgm:t>
    </dgm:pt>
    <dgm:pt modelId="{677737C6-2C3F-4A52-9BC6-035A51CB37FE}" type="pres">
      <dgm:prSet presAssocID="{44C380AA-8D1F-48CC-9027-A4D454595AED}" presName="connectorText" presStyleLbl="sibTrans2D1" presStyleIdx="4" presStyleCnt="5"/>
      <dgm:spPr/>
      <dgm:t>
        <a:bodyPr/>
        <a:lstStyle/>
        <a:p>
          <a:endParaRPr lang="zh-CN" altLang="en-US"/>
        </a:p>
      </dgm:t>
    </dgm:pt>
    <dgm:pt modelId="{4937CB1B-9418-4ED5-96A9-3F16A30F615D}" type="pres">
      <dgm:prSet presAssocID="{D2B0FC0A-F141-44A1-843B-E94DA73BB5D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2B95F9A-84A6-4854-8F59-7FE9B1892F68}" type="presOf" srcId="{79827524-D71B-4CEC-AF8F-C1AE85254316}" destId="{B6AB84A7-CDBF-4593-AF68-7B639F9ABCCC}" srcOrd="0" destOrd="0" presId="urn:microsoft.com/office/officeart/2005/8/layout/process1"/>
    <dgm:cxn modelId="{BAE7A47B-30A6-4FAB-B74C-A053F7C0E423}" type="presOf" srcId="{501AC299-B9C9-47B1-9510-A5394ED55647}" destId="{F3311D49-B450-4B8C-88AF-B627E936EC27}" srcOrd="0" destOrd="0" presId="urn:microsoft.com/office/officeart/2005/8/layout/process1"/>
    <dgm:cxn modelId="{31A3DE14-247D-4076-A694-1AF77D2F8D45}" type="presOf" srcId="{501AC299-B9C9-47B1-9510-A5394ED55647}" destId="{A9F71064-FD33-4CD0-8EEF-4A5BBD04FA4D}" srcOrd="1" destOrd="0" presId="urn:microsoft.com/office/officeart/2005/8/layout/process1"/>
    <dgm:cxn modelId="{6F47BE04-1903-4983-A05B-295CE5AEA51E}" type="presOf" srcId="{5507F3C5-83AB-4643-8980-D9E5308C9C25}" destId="{42A51BA2-24BC-4847-8C3D-3671E47DAF1D}" srcOrd="0" destOrd="0" presId="urn:microsoft.com/office/officeart/2005/8/layout/process1"/>
    <dgm:cxn modelId="{5D7A76F3-044D-45E0-8BE9-FB4697DE280C}" srcId="{17EE225F-7EF0-4D51-9B03-E9B9C4954794}" destId="{D719E30A-3CE4-4EF0-9F88-289599EB52A9}" srcOrd="4" destOrd="0" parTransId="{A57F2CDC-CB24-42A1-9043-E13A42DFE75E}" sibTransId="{44C380AA-8D1F-48CC-9027-A4D454595AED}"/>
    <dgm:cxn modelId="{731EEB4D-7C31-492F-B5EF-79AB40DCC37C}" type="presOf" srcId="{44C380AA-8D1F-48CC-9027-A4D454595AED}" destId="{677737C6-2C3F-4A52-9BC6-035A51CB37FE}" srcOrd="1" destOrd="0" presId="urn:microsoft.com/office/officeart/2005/8/layout/process1"/>
    <dgm:cxn modelId="{F28BE760-4CE2-470A-A15D-8EE554308B58}" type="presOf" srcId="{6864E60A-FB05-4762-B4F9-0F295B330145}" destId="{8BD6AA64-E987-4C37-A7A0-72EF09B44B58}" srcOrd="0" destOrd="0" presId="urn:microsoft.com/office/officeart/2005/8/layout/process1"/>
    <dgm:cxn modelId="{A4357EFB-C0D1-48D0-BE30-162E1832FCFC}" type="presOf" srcId="{17EE225F-7EF0-4D51-9B03-E9B9C4954794}" destId="{66C41B52-5DC3-4AA7-9C2F-511C9DF11FC9}" srcOrd="0" destOrd="0" presId="urn:microsoft.com/office/officeart/2005/8/layout/process1"/>
    <dgm:cxn modelId="{4985C420-EBD3-454C-BB71-64ACFE9D52ED}" type="presOf" srcId="{3DFB8682-CB3C-405C-9147-0F2B56BA35DC}" destId="{A4081591-2E5A-45BD-A0A6-650847BCA9E9}" srcOrd="0" destOrd="0" presId="urn:microsoft.com/office/officeart/2005/8/layout/process1"/>
    <dgm:cxn modelId="{6584FDCE-A301-469F-88B6-2B677BBC657F}" type="presOf" srcId="{D719E30A-3CE4-4EF0-9F88-289599EB52A9}" destId="{C6C06736-B048-49B0-AD22-343D09A83688}" srcOrd="0" destOrd="0" presId="urn:microsoft.com/office/officeart/2005/8/layout/process1"/>
    <dgm:cxn modelId="{A7899653-BB9E-4A16-93E0-73F3603C40E1}" type="presOf" srcId="{D2B0FC0A-F141-44A1-843B-E94DA73BB5DE}" destId="{4937CB1B-9418-4ED5-96A9-3F16A30F615D}" srcOrd="0" destOrd="0" presId="urn:microsoft.com/office/officeart/2005/8/layout/process1"/>
    <dgm:cxn modelId="{FCDEB791-AE81-44CE-A896-D9BC8EF25CD6}" srcId="{17EE225F-7EF0-4D51-9B03-E9B9C4954794}" destId="{D2B0FC0A-F141-44A1-843B-E94DA73BB5DE}" srcOrd="5" destOrd="0" parTransId="{EE8F78A3-1E89-42A0-8D78-07947F0817C8}" sibTransId="{F1326DA6-8848-49EB-9BD7-634ED3975535}"/>
    <dgm:cxn modelId="{630470FE-5C12-4747-952A-D0D560D404A2}" srcId="{17EE225F-7EF0-4D51-9B03-E9B9C4954794}" destId="{E15237EE-FD63-4381-80A0-1093C723216B}" srcOrd="1" destOrd="0" parTransId="{C94CD567-0E8B-4CBB-AD09-E4F4E2F19E1E}" sibTransId="{6864E60A-FB05-4762-B4F9-0F295B330145}"/>
    <dgm:cxn modelId="{E292A752-8BE7-4CE4-B714-77B2BF60A23F}" type="presOf" srcId="{44C380AA-8D1F-48CC-9027-A4D454595AED}" destId="{42C4F60E-6F99-4AE5-AD4F-F94DA6C7C61A}" srcOrd="0" destOrd="0" presId="urn:microsoft.com/office/officeart/2005/8/layout/process1"/>
    <dgm:cxn modelId="{8E59529D-CB08-4C24-99EA-B6BC3D858972}" type="presOf" srcId="{5507F3C5-83AB-4643-8980-D9E5308C9C25}" destId="{FA5CD702-7E65-473A-97D0-7A415F2FEFD6}" srcOrd="1" destOrd="0" presId="urn:microsoft.com/office/officeart/2005/8/layout/process1"/>
    <dgm:cxn modelId="{DDFF74ED-D100-4716-9B74-F98CA06588A6}" type="presOf" srcId="{323B1EA3-E6C2-43B3-AACB-64486D5D272B}" destId="{05BC3BBF-EF45-49B1-9F4F-E88B8171E3E9}" srcOrd="0" destOrd="0" presId="urn:microsoft.com/office/officeart/2005/8/layout/process1"/>
    <dgm:cxn modelId="{E6A97DC8-EB70-4D8E-8FB6-EA2681A33B2B}" type="presOf" srcId="{3DFB8682-CB3C-405C-9147-0F2B56BA35DC}" destId="{AA646139-9B48-435E-97D4-DD59197648C7}" srcOrd="1" destOrd="0" presId="urn:microsoft.com/office/officeart/2005/8/layout/process1"/>
    <dgm:cxn modelId="{ED5C3BAF-D2AF-4A0B-ABFE-51C8E1457987}" srcId="{17EE225F-7EF0-4D51-9B03-E9B9C4954794}" destId="{79827524-D71B-4CEC-AF8F-C1AE85254316}" srcOrd="0" destOrd="0" parTransId="{24BB3A5C-CFAF-40A1-9EBF-68D57B6A661B}" sibTransId="{3DFB8682-CB3C-405C-9147-0F2B56BA35DC}"/>
    <dgm:cxn modelId="{029E5A1D-939E-45E9-8EC0-E7AE091256FA}" type="presOf" srcId="{9F018A0A-005A-43F2-A60F-9970D9E80FF8}" destId="{40CA5345-A613-4041-94DB-943DE256D1C7}" srcOrd="0" destOrd="0" presId="urn:microsoft.com/office/officeart/2005/8/layout/process1"/>
    <dgm:cxn modelId="{DF1AE71D-25ED-4B29-A5A1-2D8C2C532873}" srcId="{17EE225F-7EF0-4D51-9B03-E9B9C4954794}" destId="{323B1EA3-E6C2-43B3-AACB-64486D5D272B}" srcOrd="3" destOrd="0" parTransId="{1323395D-B857-4FB8-BC3E-E0B654F6C4BF}" sibTransId="{5507F3C5-83AB-4643-8980-D9E5308C9C25}"/>
    <dgm:cxn modelId="{0D73C750-FBA1-463B-AABE-998BAC3FAEEE}" srcId="{17EE225F-7EF0-4D51-9B03-E9B9C4954794}" destId="{9F018A0A-005A-43F2-A60F-9970D9E80FF8}" srcOrd="2" destOrd="0" parTransId="{B9683F52-A58E-4A4B-8CC8-1CB241477A80}" sibTransId="{501AC299-B9C9-47B1-9510-A5394ED55647}"/>
    <dgm:cxn modelId="{85D1BFB1-E755-4E42-A194-6CCA64C06EE0}" type="presOf" srcId="{6864E60A-FB05-4762-B4F9-0F295B330145}" destId="{F223AFBB-C6A1-4181-91F8-B4F567F63B1B}" srcOrd="1" destOrd="0" presId="urn:microsoft.com/office/officeart/2005/8/layout/process1"/>
    <dgm:cxn modelId="{38ADF7CD-D56A-440F-8B11-F4E63F876B2B}" type="presOf" srcId="{E15237EE-FD63-4381-80A0-1093C723216B}" destId="{B2B491FA-ACC5-41C4-84F7-F2C35032B840}" srcOrd="0" destOrd="0" presId="urn:microsoft.com/office/officeart/2005/8/layout/process1"/>
    <dgm:cxn modelId="{508BB1AD-367E-42D5-94B6-FB6C34253E62}" type="presParOf" srcId="{66C41B52-5DC3-4AA7-9C2F-511C9DF11FC9}" destId="{B6AB84A7-CDBF-4593-AF68-7B639F9ABCCC}" srcOrd="0" destOrd="0" presId="urn:microsoft.com/office/officeart/2005/8/layout/process1"/>
    <dgm:cxn modelId="{531CB911-2136-4377-A076-FD4A2857ABF8}" type="presParOf" srcId="{66C41B52-5DC3-4AA7-9C2F-511C9DF11FC9}" destId="{A4081591-2E5A-45BD-A0A6-650847BCA9E9}" srcOrd="1" destOrd="0" presId="urn:microsoft.com/office/officeart/2005/8/layout/process1"/>
    <dgm:cxn modelId="{D023FF5C-6B7F-4ED8-B3FC-09A5C630487A}" type="presParOf" srcId="{A4081591-2E5A-45BD-A0A6-650847BCA9E9}" destId="{AA646139-9B48-435E-97D4-DD59197648C7}" srcOrd="0" destOrd="0" presId="urn:microsoft.com/office/officeart/2005/8/layout/process1"/>
    <dgm:cxn modelId="{1C66F7DE-31DA-4B23-ADD1-8CAD73D293E3}" type="presParOf" srcId="{66C41B52-5DC3-4AA7-9C2F-511C9DF11FC9}" destId="{B2B491FA-ACC5-41C4-84F7-F2C35032B840}" srcOrd="2" destOrd="0" presId="urn:microsoft.com/office/officeart/2005/8/layout/process1"/>
    <dgm:cxn modelId="{F870FC0A-E47F-4331-BF80-F03A1F55A72B}" type="presParOf" srcId="{66C41B52-5DC3-4AA7-9C2F-511C9DF11FC9}" destId="{8BD6AA64-E987-4C37-A7A0-72EF09B44B58}" srcOrd="3" destOrd="0" presId="urn:microsoft.com/office/officeart/2005/8/layout/process1"/>
    <dgm:cxn modelId="{2A2F0B5C-197B-4CD4-8236-AF54F87FC17C}" type="presParOf" srcId="{8BD6AA64-E987-4C37-A7A0-72EF09B44B58}" destId="{F223AFBB-C6A1-4181-91F8-B4F567F63B1B}" srcOrd="0" destOrd="0" presId="urn:microsoft.com/office/officeart/2005/8/layout/process1"/>
    <dgm:cxn modelId="{F1CD4722-05EE-4888-A55C-A8D18DC08A13}" type="presParOf" srcId="{66C41B52-5DC3-4AA7-9C2F-511C9DF11FC9}" destId="{40CA5345-A613-4041-94DB-943DE256D1C7}" srcOrd="4" destOrd="0" presId="urn:microsoft.com/office/officeart/2005/8/layout/process1"/>
    <dgm:cxn modelId="{4CDFABF8-AC8F-4B50-A583-8625239DE09A}" type="presParOf" srcId="{66C41B52-5DC3-4AA7-9C2F-511C9DF11FC9}" destId="{F3311D49-B450-4B8C-88AF-B627E936EC27}" srcOrd="5" destOrd="0" presId="urn:microsoft.com/office/officeart/2005/8/layout/process1"/>
    <dgm:cxn modelId="{71D37562-885D-44BE-BAC4-AB23B841D2F0}" type="presParOf" srcId="{F3311D49-B450-4B8C-88AF-B627E936EC27}" destId="{A9F71064-FD33-4CD0-8EEF-4A5BBD04FA4D}" srcOrd="0" destOrd="0" presId="urn:microsoft.com/office/officeart/2005/8/layout/process1"/>
    <dgm:cxn modelId="{96685E36-4B9A-4968-9A79-6F54C382C860}" type="presParOf" srcId="{66C41B52-5DC3-4AA7-9C2F-511C9DF11FC9}" destId="{05BC3BBF-EF45-49B1-9F4F-E88B8171E3E9}" srcOrd="6" destOrd="0" presId="urn:microsoft.com/office/officeart/2005/8/layout/process1"/>
    <dgm:cxn modelId="{2F49A41D-15BD-4392-9302-65ED5A2FDE77}" type="presParOf" srcId="{66C41B52-5DC3-4AA7-9C2F-511C9DF11FC9}" destId="{42A51BA2-24BC-4847-8C3D-3671E47DAF1D}" srcOrd="7" destOrd="0" presId="urn:microsoft.com/office/officeart/2005/8/layout/process1"/>
    <dgm:cxn modelId="{3008BD32-FD73-4779-98D4-9A9BDCA57936}" type="presParOf" srcId="{42A51BA2-24BC-4847-8C3D-3671E47DAF1D}" destId="{FA5CD702-7E65-473A-97D0-7A415F2FEFD6}" srcOrd="0" destOrd="0" presId="urn:microsoft.com/office/officeart/2005/8/layout/process1"/>
    <dgm:cxn modelId="{00399C3A-529C-4B93-AD2E-B1716A3AEF8E}" type="presParOf" srcId="{66C41B52-5DC3-4AA7-9C2F-511C9DF11FC9}" destId="{C6C06736-B048-49B0-AD22-343D09A83688}" srcOrd="8" destOrd="0" presId="urn:microsoft.com/office/officeart/2005/8/layout/process1"/>
    <dgm:cxn modelId="{56FC4903-E8F9-40F5-B42B-22282556A10C}" type="presParOf" srcId="{66C41B52-5DC3-4AA7-9C2F-511C9DF11FC9}" destId="{42C4F60E-6F99-4AE5-AD4F-F94DA6C7C61A}" srcOrd="9" destOrd="0" presId="urn:microsoft.com/office/officeart/2005/8/layout/process1"/>
    <dgm:cxn modelId="{ECFD30D6-19D7-4134-A63D-989F18550CFB}" type="presParOf" srcId="{42C4F60E-6F99-4AE5-AD4F-F94DA6C7C61A}" destId="{677737C6-2C3F-4A52-9BC6-035A51CB37FE}" srcOrd="0" destOrd="0" presId="urn:microsoft.com/office/officeart/2005/8/layout/process1"/>
    <dgm:cxn modelId="{6049B9D6-278C-431B-947F-F2A21E3FCF8F}" type="presParOf" srcId="{66C41B52-5DC3-4AA7-9C2F-511C9DF11FC9}" destId="{4937CB1B-9418-4ED5-96A9-3F16A30F615D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B84A7-CDBF-4593-AF68-7B639F9ABCCC}">
      <dsp:nvSpPr>
        <dsp:cNvPr id="0" name=""/>
        <dsp:cNvSpPr/>
      </dsp:nvSpPr>
      <dsp:spPr>
        <a:xfrm>
          <a:off x="0" y="138142"/>
          <a:ext cx="1106463" cy="6638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Functional Model</a:t>
          </a:r>
          <a:endParaRPr lang="zh-CN" altLang="en-US" sz="1300" kern="1200" dirty="0"/>
        </a:p>
      </dsp:txBody>
      <dsp:txXfrm>
        <a:off x="19444" y="157586"/>
        <a:ext cx="1067575" cy="624989"/>
      </dsp:txXfrm>
    </dsp:sp>
    <dsp:sp modelId="{A4081591-2E5A-45BD-A0A6-650847BCA9E9}">
      <dsp:nvSpPr>
        <dsp:cNvPr id="0" name=""/>
        <dsp:cNvSpPr/>
      </dsp:nvSpPr>
      <dsp:spPr>
        <a:xfrm>
          <a:off x="1217109" y="332880"/>
          <a:ext cx="234570" cy="274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>
        <a:off x="1217109" y="387760"/>
        <a:ext cx="164199" cy="164642"/>
      </dsp:txXfrm>
    </dsp:sp>
    <dsp:sp modelId="{B2B491FA-ACC5-41C4-84F7-F2C35032B840}">
      <dsp:nvSpPr>
        <dsp:cNvPr id="0" name=""/>
        <dsp:cNvSpPr/>
      </dsp:nvSpPr>
      <dsp:spPr>
        <a:xfrm>
          <a:off x="1549048" y="138142"/>
          <a:ext cx="1106463" cy="6638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Fixed- Point Model</a:t>
          </a:r>
          <a:endParaRPr lang="zh-CN" altLang="en-US" sz="1300" kern="1200" dirty="0"/>
        </a:p>
      </dsp:txBody>
      <dsp:txXfrm>
        <a:off x="1568492" y="157586"/>
        <a:ext cx="1067575" cy="624989"/>
      </dsp:txXfrm>
    </dsp:sp>
    <dsp:sp modelId="{8BD6AA64-E987-4C37-A7A0-72EF09B44B58}">
      <dsp:nvSpPr>
        <dsp:cNvPr id="0" name=""/>
        <dsp:cNvSpPr/>
      </dsp:nvSpPr>
      <dsp:spPr>
        <a:xfrm>
          <a:off x="2766158" y="332880"/>
          <a:ext cx="234570" cy="274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>
        <a:off x="2766158" y="387760"/>
        <a:ext cx="164199" cy="164642"/>
      </dsp:txXfrm>
    </dsp:sp>
    <dsp:sp modelId="{40CA5345-A613-4041-94DB-943DE256D1C7}">
      <dsp:nvSpPr>
        <dsp:cNvPr id="0" name=""/>
        <dsp:cNvSpPr/>
      </dsp:nvSpPr>
      <dsp:spPr>
        <a:xfrm>
          <a:off x="3098097" y="138142"/>
          <a:ext cx="1106463" cy="6638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Optimization</a:t>
          </a:r>
          <a:endParaRPr lang="zh-CN" altLang="en-US" sz="1300" kern="1200" dirty="0"/>
        </a:p>
      </dsp:txBody>
      <dsp:txXfrm>
        <a:off x="3117541" y="157586"/>
        <a:ext cx="1067575" cy="624989"/>
      </dsp:txXfrm>
    </dsp:sp>
    <dsp:sp modelId="{F3311D49-B450-4B8C-88AF-B627E936EC27}">
      <dsp:nvSpPr>
        <dsp:cNvPr id="0" name=""/>
        <dsp:cNvSpPr/>
      </dsp:nvSpPr>
      <dsp:spPr>
        <a:xfrm>
          <a:off x="4315206" y="332880"/>
          <a:ext cx="234570" cy="274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>
        <a:off x="4315206" y="387760"/>
        <a:ext cx="164199" cy="164642"/>
      </dsp:txXfrm>
    </dsp:sp>
    <dsp:sp modelId="{05BC3BBF-EF45-49B1-9F4F-E88B8171E3E9}">
      <dsp:nvSpPr>
        <dsp:cNvPr id="0" name=""/>
        <dsp:cNvSpPr/>
      </dsp:nvSpPr>
      <dsp:spPr>
        <a:xfrm>
          <a:off x="4647145" y="138142"/>
          <a:ext cx="1106463" cy="6638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Verilog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Code</a:t>
          </a:r>
          <a:endParaRPr lang="zh-CN" altLang="en-US" sz="1300" kern="1200" dirty="0"/>
        </a:p>
      </dsp:txBody>
      <dsp:txXfrm>
        <a:off x="4666589" y="157586"/>
        <a:ext cx="1067575" cy="624989"/>
      </dsp:txXfrm>
    </dsp:sp>
    <dsp:sp modelId="{42A51BA2-24BC-4847-8C3D-3671E47DAF1D}">
      <dsp:nvSpPr>
        <dsp:cNvPr id="0" name=""/>
        <dsp:cNvSpPr/>
      </dsp:nvSpPr>
      <dsp:spPr>
        <a:xfrm>
          <a:off x="5864255" y="332880"/>
          <a:ext cx="234570" cy="274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>
        <a:off x="5864255" y="387760"/>
        <a:ext cx="164199" cy="164642"/>
      </dsp:txXfrm>
    </dsp:sp>
    <dsp:sp modelId="{C6C06736-B048-49B0-AD22-343D09A83688}">
      <dsp:nvSpPr>
        <dsp:cNvPr id="0" name=""/>
        <dsp:cNvSpPr/>
      </dsp:nvSpPr>
      <dsp:spPr>
        <a:xfrm>
          <a:off x="6196194" y="138142"/>
          <a:ext cx="1106463" cy="6638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Verilog test bench</a:t>
          </a:r>
          <a:endParaRPr lang="zh-CN" altLang="en-US" sz="1300" kern="1200" dirty="0"/>
        </a:p>
      </dsp:txBody>
      <dsp:txXfrm>
        <a:off x="6215638" y="157586"/>
        <a:ext cx="1067575" cy="624989"/>
      </dsp:txXfrm>
    </dsp:sp>
    <dsp:sp modelId="{42C4F60E-6F99-4AE5-AD4F-F94DA6C7C61A}">
      <dsp:nvSpPr>
        <dsp:cNvPr id="0" name=""/>
        <dsp:cNvSpPr/>
      </dsp:nvSpPr>
      <dsp:spPr>
        <a:xfrm>
          <a:off x="7413303" y="332880"/>
          <a:ext cx="234570" cy="274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>
        <a:off x="7413303" y="387760"/>
        <a:ext cx="164199" cy="164642"/>
      </dsp:txXfrm>
    </dsp:sp>
    <dsp:sp modelId="{4937CB1B-9418-4ED5-96A9-3F16A30F615D}">
      <dsp:nvSpPr>
        <dsp:cNvPr id="0" name=""/>
        <dsp:cNvSpPr/>
      </dsp:nvSpPr>
      <dsp:spPr>
        <a:xfrm>
          <a:off x="7745242" y="138142"/>
          <a:ext cx="1106463" cy="6638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FPGA Verify</a:t>
          </a:r>
          <a:endParaRPr lang="zh-CN" altLang="en-US" sz="1300" kern="1200" dirty="0"/>
        </a:p>
      </dsp:txBody>
      <dsp:txXfrm>
        <a:off x="7764686" y="157586"/>
        <a:ext cx="1067575" cy="6249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B84A7-CDBF-4593-AF68-7B639F9ABCCC}">
      <dsp:nvSpPr>
        <dsp:cNvPr id="0" name=""/>
        <dsp:cNvSpPr/>
      </dsp:nvSpPr>
      <dsp:spPr>
        <a:xfrm>
          <a:off x="0" y="138142"/>
          <a:ext cx="1106463" cy="6638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Functional Model</a:t>
          </a:r>
          <a:endParaRPr lang="zh-CN" altLang="en-US" sz="1300" kern="1200" dirty="0"/>
        </a:p>
      </dsp:txBody>
      <dsp:txXfrm>
        <a:off x="19444" y="157586"/>
        <a:ext cx="1067575" cy="624989"/>
      </dsp:txXfrm>
    </dsp:sp>
    <dsp:sp modelId="{A4081591-2E5A-45BD-A0A6-650847BCA9E9}">
      <dsp:nvSpPr>
        <dsp:cNvPr id="0" name=""/>
        <dsp:cNvSpPr/>
      </dsp:nvSpPr>
      <dsp:spPr>
        <a:xfrm>
          <a:off x="1217109" y="332880"/>
          <a:ext cx="234570" cy="274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>
        <a:off x="1217109" y="387760"/>
        <a:ext cx="164199" cy="164642"/>
      </dsp:txXfrm>
    </dsp:sp>
    <dsp:sp modelId="{B2B491FA-ACC5-41C4-84F7-F2C35032B840}">
      <dsp:nvSpPr>
        <dsp:cNvPr id="0" name=""/>
        <dsp:cNvSpPr/>
      </dsp:nvSpPr>
      <dsp:spPr>
        <a:xfrm>
          <a:off x="1549048" y="138142"/>
          <a:ext cx="1106463" cy="6638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Fixed- Point Model</a:t>
          </a:r>
          <a:endParaRPr lang="zh-CN" altLang="en-US" sz="1300" kern="1200" dirty="0"/>
        </a:p>
      </dsp:txBody>
      <dsp:txXfrm>
        <a:off x="1568492" y="157586"/>
        <a:ext cx="1067575" cy="624989"/>
      </dsp:txXfrm>
    </dsp:sp>
    <dsp:sp modelId="{8BD6AA64-E987-4C37-A7A0-72EF09B44B58}">
      <dsp:nvSpPr>
        <dsp:cNvPr id="0" name=""/>
        <dsp:cNvSpPr/>
      </dsp:nvSpPr>
      <dsp:spPr>
        <a:xfrm>
          <a:off x="2766158" y="332880"/>
          <a:ext cx="234570" cy="274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>
        <a:off x="2766158" y="387760"/>
        <a:ext cx="164199" cy="164642"/>
      </dsp:txXfrm>
    </dsp:sp>
    <dsp:sp modelId="{40CA5345-A613-4041-94DB-943DE256D1C7}">
      <dsp:nvSpPr>
        <dsp:cNvPr id="0" name=""/>
        <dsp:cNvSpPr/>
      </dsp:nvSpPr>
      <dsp:spPr>
        <a:xfrm>
          <a:off x="3098097" y="138142"/>
          <a:ext cx="1106463" cy="6638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Optimization</a:t>
          </a:r>
          <a:endParaRPr lang="zh-CN" altLang="en-US" sz="1300" kern="1200" dirty="0"/>
        </a:p>
      </dsp:txBody>
      <dsp:txXfrm>
        <a:off x="3117541" y="157586"/>
        <a:ext cx="1067575" cy="624989"/>
      </dsp:txXfrm>
    </dsp:sp>
    <dsp:sp modelId="{F3311D49-B450-4B8C-88AF-B627E936EC27}">
      <dsp:nvSpPr>
        <dsp:cNvPr id="0" name=""/>
        <dsp:cNvSpPr/>
      </dsp:nvSpPr>
      <dsp:spPr>
        <a:xfrm>
          <a:off x="4315206" y="332880"/>
          <a:ext cx="234570" cy="274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>
        <a:off x="4315206" y="387760"/>
        <a:ext cx="164199" cy="164642"/>
      </dsp:txXfrm>
    </dsp:sp>
    <dsp:sp modelId="{05BC3BBF-EF45-49B1-9F4F-E88B8171E3E9}">
      <dsp:nvSpPr>
        <dsp:cNvPr id="0" name=""/>
        <dsp:cNvSpPr/>
      </dsp:nvSpPr>
      <dsp:spPr>
        <a:xfrm>
          <a:off x="4647145" y="138142"/>
          <a:ext cx="1106463" cy="6638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Verilog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Code</a:t>
          </a:r>
          <a:endParaRPr lang="zh-CN" altLang="en-US" sz="1300" kern="1200" dirty="0"/>
        </a:p>
      </dsp:txBody>
      <dsp:txXfrm>
        <a:off x="4666589" y="157586"/>
        <a:ext cx="1067575" cy="624989"/>
      </dsp:txXfrm>
    </dsp:sp>
    <dsp:sp modelId="{42A51BA2-24BC-4847-8C3D-3671E47DAF1D}">
      <dsp:nvSpPr>
        <dsp:cNvPr id="0" name=""/>
        <dsp:cNvSpPr/>
      </dsp:nvSpPr>
      <dsp:spPr>
        <a:xfrm>
          <a:off x="5864255" y="332880"/>
          <a:ext cx="234570" cy="274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>
        <a:off x="5864255" y="387760"/>
        <a:ext cx="164199" cy="164642"/>
      </dsp:txXfrm>
    </dsp:sp>
    <dsp:sp modelId="{C6C06736-B048-49B0-AD22-343D09A83688}">
      <dsp:nvSpPr>
        <dsp:cNvPr id="0" name=""/>
        <dsp:cNvSpPr/>
      </dsp:nvSpPr>
      <dsp:spPr>
        <a:xfrm>
          <a:off x="6196194" y="138142"/>
          <a:ext cx="1106463" cy="6638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Verilog test bench</a:t>
          </a:r>
          <a:endParaRPr lang="zh-CN" altLang="en-US" sz="1300" kern="1200" dirty="0"/>
        </a:p>
      </dsp:txBody>
      <dsp:txXfrm>
        <a:off x="6215638" y="157586"/>
        <a:ext cx="1067575" cy="624989"/>
      </dsp:txXfrm>
    </dsp:sp>
    <dsp:sp modelId="{42C4F60E-6F99-4AE5-AD4F-F94DA6C7C61A}">
      <dsp:nvSpPr>
        <dsp:cNvPr id="0" name=""/>
        <dsp:cNvSpPr/>
      </dsp:nvSpPr>
      <dsp:spPr>
        <a:xfrm>
          <a:off x="7413303" y="332880"/>
          <a:ext cx="234570" cy="274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>
        <a:off x="7413303" y="387760"/>
        <a:ext cx="164199" cy="164642"/>
      </dsp:txXfrm>
    </dsp:sp>
    <dsp:sp modelId="{4937CB1B-9418-4ED5-96A9-3F16A30F615D}">
      <dsp:nvSpPr>
        <dsp:cNvPr id="0" name=""/>
        <dsp:cNvSpPr/>
      </dsp:nvSpPr>
      <dsp:spPr>
        <a:xfrm>
          <a:off x="7745242" y="138142"/>
          <a:ext cx="1106463" cy="6638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FPGA Verify</a:t>
          </a:r>
          <a:endParaRPr lang="zh-CN" altLang="en-US" sz="1300" kern="1200" dirty="0"/>
        </a:p>
      </dsp:txBody>
      <dsp:txXfrm>
        <a:off x="7764686" y="157586"/>
        <a:ext cx="1067575" cy="6249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B84A7-CDBF-4593-AF68-7B639F9ABCCC}">
      <dsp:nvSpPr>
        <dsp:cNvPr id="0" name=""/>
        <dsp:cNvSpPr/>
      </dsp:nvSpPr>
      <dsp:spPr>
        <a:xfrm>
          <a:off x="0" y="138142"/>
          <a:ext cx="1106463" cy="6638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Functional Model</a:t>
          </a:r>
          <a:endParaRPr lang="zh-CN" altLang="en-US" sz="1300" kern="1200" dirty="0"/>
        </a:p>
      </dsp:txBody>
      <dsp:txXfrm>
        <a:off x="19444" y="157586"/>
        <a:ext cx="1067575" cy="624989"/>
      </dsp:txXfrm>
    </dsp:sp>
    <dsp:sp modelId="{A4081591-2E5A-45BD-A0A6-650847BCA9E9}">
      <dsp:nvSpPr>
        <dsp:cNvPr id="0" name=""/>
        <dsp:cNvSpPr/>
      </dsp:nvSpPr>
      <dsp:spPr>
        <a:xfrm>
          <a:off x="1217109" y="332880"/>
          <a:ext cx="234570" cy="274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>
        <a:off x="1217109" y="387760"/>
        <a:ext cx="164199" cy="164642"/>
      </dsp:txXfrm>
    </dsp:sp>
    <dsp:sp modelId="{B2B491FA-ACC5-41C4-84F7-F2C35032B840}">
      <dsp:nvSpPr>
        <dsp:cNvPr id="0" name=""/>
        <dsp:cNvSpPr/>
      </dsp:nvSpPr>
      <dsp:spPr>
        <a:xfrm>
          <a:off x="1549048" y="138142"/>
          <a:ext cx="1106463" cy="6638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Fixed- Point Model</a:t>
          </a:r>
          <a:endParaRPr lang="zh-CN" altLang="en-US" sz="1300" kern="1200" dirty="0"/>
        </a:p>
      </dsp:txBody>
      <dsp:txXfrm>
        <a:off x="1568492" y="157586"/>
        <a:ext cx="1067575" cy="624989"/>
      </dsp:txXfrm>
    </dsp:sp>
    <dsp:sp modelId="{8BD6AA64-E987-4C37-A7A0-72EF09B44B58}">
      <dsp:nvSpPr>
        <dsp:cNvPr id="0" name=""/>
        <dsp:cNvSpPr/>
      </dsp:nvSpPr>
      <dsp:spPr>
        <a:xfrm>
          <a:off x="2766158" y="332880"/>
          <a:ext cx="234570" cy="274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>
        <a:off x="2766158" y="387760"/>
        <a:ext cx="164199" cy="164642"/>
      </dsp:txXfrm>
    </dsp:sp>
    <dsp:sp modelId="{40CA5345-A613-4041-94DB-943DE256D1C7}">
      <dsp:nvSpPr>
        <dsp:cNvPr id="0" name=""/>
        <dsp:cNvSpPr/>
      </dsp:nvSpPr>
      <dsp:spPr>
        <a:xfrm>
          <a:off x="3098097" y="138142"/>
          <a:ext cx="1106463" cy="6638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Optimization</a:t>
          </a:r>
          <a:endParaRPr lang="zh-CN" altLang="en-US" sz="1300" kern="1200" dirty="0"/>
        </a:p>
      </dsp:txBody>
      <dsp:txXfrm>
        <a:off x="3117541" y="157586"/>
        <a:ext cx="1067575" cy="624989"/>
      </dsp:txXfrm>
    </dsp:sp>
    <dsp:sp modelId="{F3311D49-B450-4B8C-88AF-B627E936EC27}">
      <dsp:nvSpPr>
        <dsp:cNvPr id="0" name=""/>
        <dsp:cNvSpPr/>
      </dsp:nvSpPr>
      <dsp:spPr>
        <a:xfrm>
          <a:off x="4315206" y="332880"/>
          <a:ext cx="234570" cy="274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>
        <a:off x="4315206" y="387760"/>
        <a:ext cx="164199" cy="164642"/>
      </dsp:txXfrm>
    </dsp:sp>
    <dsp:sp modelId="{05BC3BBF-EF45-49B1-9F4F-E88B8171E3E9}">
      <dsp:nvSpPr>
        <dsp:cNvPr id="0" name=""/>
        <dsp:cNvSpPr/>
      </dsp:nvSpPr>
      <dsp:spPr>
        <a:xfrm>
          <a:off x="4647145" y="138142"/>
          <a:ext cx="1106463" cy="6638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Verilog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Code</a:t>
          </a:r>
          <a:endParaRPr lang="zh-CN" altLang="en-US" sz="1300" kern="1200" dirty="0"/>
        </a:p>
      </dsp:txBody>
      <dsp:txXfrm>
        <a:off x="4666589" y="157586"/>
        <a:ext cx="1067575" cy="624989"/>
      </dsp:txXfrm>
    </dsp:sp>
    <dsp:sp modelId="{42A51BA2-24BC-4847-8C3D-3671E47DAF1D}">
      <dsp:nvSpPr>
        <dsp:cNvPr id="0" name=""/>
        <dsp:cNvSpPr/>
      </dsp:nvSpPr>
      <dsp:spPr>
        <a:xfrm>
          <a:off x="5864255" y="332880"/>
          <a:ext cx="234570" cy="274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>
        <a:off x="5864255" y="387760"/>
        <a:ext cx="164199" cy="164642"/>
      </dsp:txXfrm>
    </dsp:sp>
    <dsp:sp modelId="{C6C06736-B048-49B0-AD22-343D09A83688}">
      <dsp:nvSpPr>
        <dsp:cNvPr id="0" name=""/>
        <dsp:cNvSpPr/>
      </dsp:nvSpPr>
      <dsp:spPr>
        <a:xfrm>
          <a:off x="6196194" y="138142"/>
          <a:ext cx="1106463" cy="6638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Verilog test bench</a:t>
          </a:r>
          <a:endParaRPr lang="zh-CN" altLang="en-US" sz="1300" kern="1200" dirty="0"/>
        </a:p>
      </dsp:txBody>
      <dsp:txXfrm>
        <a:off x="6215638" y="157586"/>
        <a:ext cx="1067575" cy="624989"/>
      </dsp:txXfrm>
    </dsp:sp>
    <dsp:sp modelId="{42C4F60E-6F99-4AE5-AD4F-F94DA6C7C61A}">
      <dsp:nvSpPr>
        <dsp:cNvPr id="0" name=""/>
        <dsp:cNvSpPr/>
      </dsp:nvSpPr>
      <dsp:spPr>
        <a:xfrm>
          <a:off x="7413303" y="332880"/>
          <a:ext cx="234570" cy="274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>
        <a:off x="7413303" y="387760"/>
        <a:ext cx="164199" cy="164642"/>
      </dsp:txXfrm>
    </dsp:sp>
    <dsp:sp modelId="{4937CB1B-9418-4ED5-96A9-3F16A30F615D}">
      <dsp:nvSpPr>
        <dsp:cNvPr id="0" name=""/>
        <dsp:cNvSpPr/>
      </dsp:nvSpPr>
      <dsp:spPr>
        <a:xfrm>
          <a:off x="7745242" y="138142"/>
          <a:ext cx="1106463" cy="6638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FPGA Verify</a:t>
          </a:r>
          <a:endParaRPr lang="zh-CN" altLang="en-US" sz="1300" kern="1200" dirty="0"/>
        </a:p>
      </dsp:txBody>
      <dsp:txXfrm>
        <a:off x="7764686" y="157586"/>
        <a:ext cx="1067575" cy="6249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B84A7-CDBF-4593-AF68-7B639F9ABCCC}">
      <dsp:nvSpPr>
        <dsp:cNvPr id="0" name=""/>
        <dsp:cNvSpPr/>
      </dsp:nvSpPr>
      <dsp:spPr>
        <a:xfrm>
          <a:off x="0" y="138142"/>
          <a:ext cx="1106463" cy="6638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Functional Model</a:t>
          </a:r>
          <a:endParaRPr lang="zh-CN" altLang="en-US" sz="1300" kern="1200" dirty="0"/>
        </a:p>
      </dsp:txBody>
      <dsp:txXfrm>
        <a:off x="19444" y="157586"/>
        <a:ext cx="1067575" cy="624989"/>
      </dsp:txXfrm>
    </dsp:sp>
    <dsp:sp modelId="{A4081591-2E5A-45BD-A0A6-650847BCA9E9}">
      <dsp:nvSpPr>
        <dsp:cNvPr id="0" name=""/>
        <dsp:cNvSpPr/>
      </dsp:nvSpPr>
      <dsp:spPr>
        <a:xfrm>
          <a:off x="1217109" y="332880"/>
          <a:ext cx="234570" cy="274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>
        <a:off x="1217109" y="387760"/>
        <a:ext cx="164199" cy="164642"/>
      </dsp:txXfrm>
    </dsp:sp>
    <dsp:sp modelId="{B2B491FA-ACC5-41C4-84F7-F2C35032B840}">
      <dsp:nvSpPr>
        <dsp:cNvPr id="0" name=""/>
        <dsp:cNvSpPr/>
      </dsp:nvSpPr>
      <dsp:spPr>
        <a:xfrm>
          <a:off x="1549048" y="138142"/>
          <a:ext cx="1106463" cy="6638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Fixed- Point Model</a:t>
          </a:r>
          <a:endParaRPr lang="zh-CN" altLang="en-US" sz="1300" kern="1200" dirty="0"/>
        </a:p>
      </dsp:txBody>
      <dsp:txXfrm>
        <a:off x="1568492" y="157586"/>
        <a:ext cx="1067575" cy="624989"/>
      </dsp:txXfrm>
    </dsp:sp>
    <dsp:sp modelId="{8BD6AA64-E987-4C37-A7A0-72EF09B44B58}">
      <dsp:nvSpPr>
        <dsp:cNvPr id="0" name=""/>
        <dsp:cNvSpPr/>
      </dsp:nvSpPr>
      <dsp:spPr>
        <a:xfrm>
          <a:off x="2766158" y="332880"/>
          <a:ext cx="234570" cy="274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>
        <a:off x="2766158" y="387760"/>
        <a:ext cx="164199" cy="164642"/>
      </dsp:txXfrm>
    </dsp:sp>
    <dsp:sp modelId="{40CA5345-A613-4041-94DB-943DE256D1C7}">
      <dsp:nvSpPr>
        <dsp:cNvPr id="0" name=""/>
        <dsp:cNvSpPr/>
      </dsp:nvSpPr>
      <dsp:spPr>
        <a:xfrm>
          <a:off x="3098097" y="138142"/>
          <a:ext cx="1106463" cy="6638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Optimization</a:t>
          </a:r>
          <a:endParaRPr lang="zh-CN" altLang="en-US" sz="1300" kern="1200" dirty="0"/>
        </a:p>
      </dsp:txBody>
      <dsp:txXfrm>
        <a:off x="3117541" y="157586"/>
        <a:ext cx="1067575" cy="624989"/>
      </dsp:txXfrm>
    </dsp:sp>
    <dsp:sp modelId="{F3311D49-B450-4B8C-88AF-B627E936EC27}">
      <dsp:nvSpPr>
        <dsp:cNvPr id="0" name=""/>
        <dsp:cNvSpPr/>
      </dsp:nvSpPr>
      <dsp:spPr>
        <a:xfrm>
          <a:off x="4315206" y="332880"/>
          <a:ext cx="234570" cy="274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>
        <a:off x="4315206" y="387760"/>
        <a:ext cx="164199" cy="164642"/>
      </dsp:txXfrm>
    </dsp:sp>
    <dsp:sp modelId="{05BC3BBF-EF45-49B1-9F4F-E88B8171E3E9}">
      <dsp:nvSpPr>
        <dsp:cNvPr id="0" name=""/>
        <dsp:cNvSpPr/>
      </dsp:nvSpPr>
      <dsp:spPr>
        <a:xfrm>
          <a:off x="4647145" y="138142"/>
          <a:ext cx="1106463" cy="6638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Verilog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Code</a:t>
          </a:r>
          <a:endParaRPr lang="zh-CN" altLang="en-US" sz="1300" kern="1200" dirty="0"/>
        </a:p>
      </dsp:txBody>
      <dsp:txXfrm>
        <a:off x="4666589" y="157586"/>
        <a:ext cx="1067575" cy="624989"/>
      </dsp:txXfrm>
    </dsp:sp>
    <dsp:sp modelId="{42A51BA2-24BC-4847-8C3D-3671E47DAF1D}">
      <dsp:nvSpPr>
        <dsp:cNvPr id="0" name=""/>
        <dsp:cNvSpPr/>
      </dsp:nvSpPr>
      <dsp:spPr>
        <a:xfrm>
          <a:off x="5864255" y="332880"/>
          <a:ext cx="234570" cy="274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>
        <a:off x="5864255" y="387760"/>
        <a:ext cx="164199" cy="164642"/>
      </dsp:txXfrm>
    </dsp:sp>
    <dsp:sp modelId="{C6C06736-B048-49B0-AD22-343D09A83688}">
      <dsp:nvSpPr>
        <dsp:cNvPr id="0" name=""/>
        <dsp:cNvSpPr/>
      </dsp:nvSpPr>
      <dsp:spPr>
        <a:xfrm>
          <a:off x="6196194" y="138142"/>
          <a:ext cx="1106463" cy="6638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Verilog test bench</a:t>
          </a:r>
          <a:endParaRPr lang="zh-CN" altLang="en-US" sz="1300" kern="1200" dirty="0"/>
        </a:p>
      </dsp:txBody>
      <dsp:txXfrm>
        <a:off x="6215638" y="157586"/>
        <a:ext cx="1067575" cy="624989"/>
      </dsp:txXfrm>
    </dsp:sp>
    <dsp:sp modelId="{42C4F60E-6F99-4AE5-AD4F-F94DA6C7C61A}">
      <dsp:nvSpPr>
        <dsp:cNvPr id="0" name=""/>
        <dsp:cNvSpPr/>
      </dsp:nvSpPr>
      <dsp:spPr>
        <a:xfrm>
          <a:off x="7413303" y="332880"/>
          <a:ext cx="234570" cy="274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>
        <a:off x="7413303" y="387760"/>
        <a:ext cx="164199" cy="164642"/>
      </dsp:txXfrm>
    </dsp:sp>
    <dsp:sp modelId="{4937CB1B-9418-4ED5-96A9-3F16A30F615D}">
      <dsp:nvSpPr>
        <dsp:cNvPr id="0" name=""/>
        <dsp:cNvSpPr/>
      </dsp:nvSpPr>
      <dsp:spPr>
        <a:xfrm>
          <a:off x="7745242" y="138142"/>
          <a:ext cx="1106463" cy="6638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FPGA Verify</a:t>
          </a:r>
          <a:endParaRPr lang="zh-CN" altLang="en-US" sz="1300" kern="1200" dirty="0"/>
        </a:p>
      </dsp:txBody>
      <dsp:txXfrm>
        <a:off x="7764686" y="157586"/>
        <a:ext cx="1067575" cy="624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1D280-BA7E-42DE-9F4D-131F957F3128}" type="datetimeFigureOut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649D9-7A08-4511-B915-8BDB7BE5EB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283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0A511-225C-4983-9150-46515996A6B4}" type="datetimeFigureOut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76485-5662-4B49-9C7C-5647EDD1B0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45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MgB2: Magnesium 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diboride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76485-5662-4B49-9C7C-5647EDD1B04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151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E6C901-136A-42BF-9D42-3A85D5905809}" type="datetime1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E00CD-8EC6-4607-BC96-52C5AFA43A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258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140DD-E2A8-4AE0-A2B7-7F4A8FD85250}" type="datetime1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E00CD-8EC6-4607-BC96-52C5AFA43A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930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4516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45162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9AE2C2-0979-4614-A365-5690F001A2DD}" type="datetime1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E00CD-8EC6-4607-BC96-52C5AFA43A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648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E8E3D7-53EB-4594-987E-15C419C9634D}" type="datetime1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E00CD-8EC6-4607-BC96-52C5AFA43A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09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316BF2-C4F1-499F-82E6-48372F1EEAAB}" type="datetime1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E00CD-8EC6-4607-BC96-52C5AFA43A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8190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9AD952-680C-4A55-BC1A-82D3FA85FC14}" type="datetime1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E00CD-8EC6-4607-BC96-52C5AFA43A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34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AB779D-E25C-4492-92C9-EA6EEF0982AC}" type="datetime1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E00CD-8EC6-4607-BC96-52C5AFA43A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758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42CA9E-699D-4C49-BBA2-1614837E5B6A}" type="datetime1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E00CD-8EC6-4607-BC96-52C5AFA43A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530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214536" y="6381750"/>
            <a:ext cx="1981200" cy="476250"/>
          </a:xfrm>
          <a:ln/>
        </p:spPr>
        <p:txBody>
          <a:bodyPr/>
          <a:lstStyle>
            <a:lvl1pPr>
              <a:defRPr/>
            </a:lvl1pPr>
          </a:lstStyle>
          <a:p>
            <a:fld id="{F481881D-7FA8-4079-BBAB-A8D004010C1D}" type="datetime1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E00CD-8EC6-4607-BC96-52C5AFA43A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822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63DF78-EBA0-4204-9FA5-A994FCCEBB6A}" type="datetime1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E00CD-8EC6-4607-BC96-52C5AFA43A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227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00D9F6-2BD8-447D-BACD-872B4B37521F}" type="datetime1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E00CD-8EC6-4607-BC96-52C5AFA43A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292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1027" name="AutoShape 4"/>
          <p:cNvSpPr>
            <a:spLocks noChangeArrowheads="1"/>
          </p:cNvSpPr>
          <p:nvPr/>
        </p:nvSpPr>
        <p:spPr bwMode="auto">
          <a:xfrm>
            <a:off x="251520" y="800100"/>
            <a:ext cx="8712968" cy="45719"/>
          </a:xfrm>
          <a:custGeom>
            <a:avLst/>
            <a:gdLst>
              <a:gd name="T0" fmla="*/ 0 w 1000"/>
              <a:gd name="T1" fmla="*/ 0 h 1000"/>
              <a:gd name="T2" fmla="*/ 4635080 w 1000"/>
              <a:gd name="T3" fmla="*/ 0 h 1000"/>
              <a:gd name="T4" fmla="*/ 4635080 w 1000"/>
              <a:gd name="T5" fmla="*/ 107950 h 1000"/>
              <a:gd name="T6" fmla="*/ 0 w 1000"/>
              <a:gd name="T7" fmla="*/ 107950 h 1000"/>
              <a:gd name="T8" fmla="*/ 0 w 1000"/>
              <a:gd name="T9" fmla="*/ 0 h 1000"/>
              <a:gd name="T10" fmla="*/ 7923213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 flipV="1">
            <a:off x="251520" y="6308725"/>
            <a:ext cx="8712968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528" y="6381750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8E4B4D3B-BBF5-4E03-AFF2-9ECCD55150FF}" type="datetime1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264" y="6381750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5F9E00CD-8EC6-4607-BC96-52C5AFA43A2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31" name="Text Box 14"/>
          <p:cNvSpPr txBox="1">
            <a:spLocks noChangeArrowheads="1"/>
          </p:cNvSpPr>
          <p:nvPr/>
        </p:nvSpPr>
        <p:spPr bwMode="auto">
          <a:xfrm>
            <a:off x="6659563" y="477838"/>
            <a:ext cx="2376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rgbClr val="000099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2800">
                <a:solidFill>
                  <a:srgbClr val="000099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2800">
                <a:solidFill>
                  <a:srgbClr val="000099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2800">
                <a:solidFill>
                  <a:srgbClr val="000099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2800">
                <a:solidFill>
                  <a:srgbClr val="000099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rgbClr val="000099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rgbClr val="000099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rgbClr val="000099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rgbClr val="000099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algn="l" eaLnBrk="1" hangingPunct="1"/>
            <a:r>
              <a:rPr kumimoji="0" lang="en-US" altLang="zh-CN" sz="1400">
                <a:solidFill>
                  <a:schemeClr val="tx1"/>
                </a:solidFill>
                <a:latin typeface="黑体" pitchFamily="49" charset="-122"/>
                <a:ea typeface="宋体" pitchFamily="2" charset="-122"/>
              </a:rPr>
              <a:t>      </a:t>
            </a:r>
            <a:endParaRPr kumimoji="0" lang="en-US" altLang="zh-CN" sz="14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032" name="Picture 17" descr="pku1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2714"/>
            <a:ext cx="653355" cy="67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77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8000"/>
        <a:buFont typeface="Wingdings" panose="05000000000000000000" pitchFamily="2" charset="2"/>
        <a:buChar char="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m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29.png"/><Relationship Id="rId7" Type="http://schemas.openxmlformats.org/officeDocument/2006/relationships/diagramData" Target="../diagrams/data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11" Type="http://schemas.microsoft.com/office/2007/relationships/diagramDrawing" Target="../diagrams/drawing4.xml"/><Relationship Id="rId5" Type="http://schemas.openxmlformats.org/officeDocument/2006/relationships/image" Target="../media/image31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30.png"/><Relationship Id="rId9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302895" y="1993265"/>
            <a:ext cx="8538210" cy="2395855"/>
          </a:xfrm>
        </p:spPr>
        <p:txBody>
          <a:bodyPr/>
          <a:lstStyle/>
          <a:p>
            <a:pPr algn="ctr"/>
            <a:r>
              <a:rPr lang="en-US" altLang="zh-CN" sz="3600" dirty="0"/>
              <a:t>Recent Progress </a:t>
            </a:r>
            <a:r>
              <a:rPr lang="en-US" altLang="zh-CN" sz="3600" dirty="0" smtClean="0"/>
              <a:t>of</a:t>
            </a:r>
            <a:br>
              <a:rPr lang="en-US" altLang="zh-CN" sz="3600" dirty="0" smtClean="0"/>
            </a:br>
            <a:r>
              <a:rPr lang="en-US" altLang="zh-CN" sz="3600" dirty="0" smtClean="0"/>
              <a:t>Peking University LLRF System</a:t>
            </a:r>
            <a:endParaRPr lang="zh-CN" altLang="en-US" sz="3600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371600" y="4389120"/>
            <a:ext cx="6400800" cy="1691640"/>
          </a:xfrm>
        </p:spPr>
        <p:txBody>
          <a:bodyPr/>
          <a:lstStyle/>
          <a:p>
            <a:r>
              <a:rPr lang="en-US" altLang="zh-CN" sz="2400" dirty="0" smtClean="0"/>
              <a:t>MTCA/ATCA Workshop 2019</a:t>
            </a:r>
            <a:endParaRPr lang="en-US" altLang="zh-CN" sz="2400" dirty="0" smtClean="0"/>
          </a:p>
          <a:p>
            <a:r>
              <a:rPr lang="en-US" altLang="zh-CN" sz="2400" dirty="0" smtClean="0"/>
              <a:t>Liwen Feng,   Fang </a:t>
            </a:r>
            <a:r>
              <a:rPr lang="en-US" altLang="zh-CN" sz="2400" dirty="0" smtClean="0"/>
              <a:t>Wang</a:t>
            </a:r>
          </a:p>
          <a:p>
            <a:r>
              <a:rPr lang="en-US" altLang="zh-CN" sz="2400" dirty="0" smtClean="0"/>
              <a:t>2019 Beijing</a:t>
            </a:r>
            <a:endParaRPr lang="zh-CN" altLang="en-US" sz="24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9E00CD-8EC6-4607-BC96-52C5AFA43A2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10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84"/>
    </mc:Choice>
    <mc:Fallback xmlns="">
      <p:transition spd="slow" advTm="1368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3.5-Cell Injector (2013)</a:t>
            </a:r>
            <a:endParaRPr lang="zh-CN" altLang="en-US" dirty="0"/>
          </a:p>
        </p:txBody>
      </p:sp>
      <p:pic>
        <p:nvPicPr>
          <p:cNvPr id="4" name="图片 3" descr="C:\Users\laurence\Desktop\2013-05-07运行数据(1h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5" r="5743"/>
          <a:stretch/>
        </p:blipFill>
        <p:spPr bwMode="auto">
          <a:xfrm>
            <a:off x="3657600" y="1417638"/>
            <a:ext cx="5245100" cy="31740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2196648" y="4989354"/>
            <a:ext cx="5969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9F"/>
                </a:solidFill>
              </a:rPr>
              <a:t>Q</a:t>
            </a:r>
            <a:r>
              <a:rPr lang="en-US" altLang="zh-CN" sz="2400" baseline="-25000" dirty="0" smtClean="0">
                <a:solidFill>
                  <a:srgbClr val="00009F"/>
                </a:solidFill>
              </a:rPr>
              <a:t>L</a:t>
            </a:r>
            <a:r>
              <a:rPr lang="en-US" altLang="zh-CN" sz="2400" dirty="0" smtClean="0">
                <a:solidFill>
                  <a:srgbClr val="00009F"/>
                </a:solidFill>
              </a:rPr>
              <a:t>~10</a:t>
            </a:r>
            <a:r>
              <a:rPr lang="en-US" altLang="zh-CN" sz="2400" baseline="30000" dirty="0" smtClean="0">
                <a:solidFill>
                  <a:srgbClr val="00009F"/>
                </a:solidFill>
              </a:rPr>
              <a:t>7</a:t>
            </a:r>
            <a:r>
              <a:rPr lang="en-US" altLang="zh-CN" sz="2400" dirty="0" smtClean="0">
                <a:solidFill>
                  <a:srgbClr val="00009F"/>
                </a:solidFill>
              </a:rPr>
              <a:t>, </a:t>
            </a:r>
            <a:r>
              <a:rPr lang="en-US" altLang="zh-CN" sz="2400" dirty="0" err="1" smtClean="0">
                <a:solidFill>
                  <a:srgbClr val="00009F"/>
                </a:solidFill>
              </a:rPr>
              <a:t>Eacc</a:t>
            </a:r>
            <a:r>
              <a:rPr lang="en-US" altLang="zh-CN" sz="2400" dirty="0" smtClean="0">
                <a:solidFill>
                  <a:srgbClr val="00009F"/>
                </a:solidFill>
              </a:rPr>
              <a:t> 12.9MV/m, CW</a:t>
            </a:r>
            <a:r>
              <a:rPr lang="zh-CN" altLang="en-US" sz="2400" dirty="0">
                <a:solidFill>
                  <a:srgbClr val="00009F"/>
                </a:solidFill>
              </a:rPr>
              <a:t> </a:t>
            </a:r>
            <a:r>
              <a:rPr lang="en-US" altLang="zh-CN" sz="2400" dirty="0" smtClean="0">
                <a:solidFill>
                  <a:srgbClr val="00009F"/>
                </a:solidFill>
              </a:rPr>
              <a:t>Mode</a:t>
            </a:r>
          </a:p>
          <a:p>
            <a:r>
              <a:rPr lang="en-US" altLang="zh-CN" sz="2400" dirty="0" smtClean="0">
                <a:solidFill>
                  <a:srgbClr val="00009F"/>
                </a:solidFill>
              </a:rPr>
              <a:t>Amplitude Stability: 0.13%RMS</a:t>
            </a:r>
            <a:endParaRPr lang="en-US" altLang="zh-CN" sz="2400" dirty="0">
              <a:solidFill>
                <a:srgbClr val="00009F"/>
              </a:solidFill>
            </a:endParaRPr>
          </a:p>
          <a:p>
            <a:r>
              <a:rPr lang="en-US" altLang="zh-CN" sz="2400" dirty="0" smtClean="0">
                <a:solidFill>
                  <a:srgbClr val="00009F"/>
                </a:solidFill>
              </a:rPr>
              <a:t>Phase Stability: 0.1°RMS</a:t>
            </a:r>
            <a:endParaRPr lang="zh-CN" altLang="en-US" sz="2400" dirty="0">
              <a:solidFill>
                <a:srgbClr val="00009F"/>
              </a:solidFill>
            </a:endParaRPr>
          </a:p>
        </p:txBody>
      </p:sp>
      <p:pic>
        <p:nvPicPr>
          <p:cNvPr id="6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36" y="935408"/>
            <a:ext cx="3088438" cy="377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5898697" y="4340833"/>
            <a:ext cx="972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 Hour</a:t>
            </a:r>
            <a:endParaRPr lang="zh-CN" altLang="en-US" dirty="0"/>
          </a:p>
        </p:txBody>
      </p:sp>
      <p:cxnSp>
        <p:nvCxnSpPr>
          <p:cNvPr id="11" name="直接箭头连接符 10"/>
          <p:cNvCxnSpPr/>
          <p:nvPr/>
        </p:nvCxnSpPr>
        <p:spPr bwMode="auto">
          <a:xfrm>
            <a:off x="6870700" y="4525499"/>
            <a:ext cx="1612900" cy="0"/>
          </a:xfrm>
          <a:prstGeom prst="straightConnector1">
            <a:avLst/>
          </a:prstGeom>
          <a:ln>
            <a:tailEnd type="triangle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 bwMode="auto">
          <a:xfrm flipH="1">
            <a:off x="4237037" y="4525499"/>
            <a:ext cx="1612900" cy="0"/>
          </a:xfrm>
          <a:prstGeom prst="straightConnector1">
            <a:avLst/>
          </a:prstGeom>
          <a:ln>
            <a:tailEnd type="triangle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9E00CD-8EC6-4607-BC96-52C5AFA43A2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4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52"/>
    </mc:Choice>
    <mc:Fallback xmlns="">
      <p:transition spd="slow" advTm="1885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Limitation of LLRFv2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600" y="1084368"/>
            <a:ext cx="8458200" cy="3325885"/>
          </a:xfrm>
        </p:spPr>
        <p:txBody>
          <a:bodyPr/>
          <a:lstStyle/>
          <a:p>
            <a:r>
              <a:rPr lang="en-US" altLang="zh-CN" sz="2400" dirty="0" smtClean="0"/>
              <a:t>Tight couple of Modules, </a:t>
            </a:r>
            <a:r>
              <a:rPr lang="en-US" altLang="zh-CN" sz="2400" strike="sngStrike" dirty="0" smtClean="0"/>
              <a:t>Impossible</a:t>
            </a:r>
            <a:r>
              <a:rPr lang="en-US" altLang="zh-CN" sz="2400" dirty="0" smtClean="0"/>
              <a:t> Hard to modify</a:t>
            </a:r>
          </a:p>
          <a:p>
            <a:r>
              <a:rPr lang="en-US" altLang="zh-CN" sz="2400" dirty="0" smtClean="0"/>
              <a:t>Tuner of SRF injector test cryomodule not work well, usually offset by 1~2MHz from 1.3GHz</a:t>
            </a:r>
          </a:p>
          <a:p>
            <a:r>
              <a:rPr lang="en-US" altLang="zh-CN" sz="2400" dirty="0" smtClean="0"/>
              <a:t>All other cavity have to follow the change of reference signal</a:t>
            </a:r>
          </a:p>
          <a:p>
            <a:r>
              <a:rPr lang="en-US" altLang="zh-CN" sz="2400" dirty="0" smtClean="0"/>
              <a:t>Have to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distribute/generate 3 low noise Clock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32497" y="4547265"/>
            <a:ext cx="8154303" cy="1716026"/>
            <a:chOff x="532497" y="4597365"/>
            <a:chExt cx="8154303" cy="1716026"/>
          </a:xfrm>
        </p:grpSpPr>
        <p:sp>
          <p:nvSpPr>
            <p:cNvPr id="4" name="流程图: 联系 5"/>
            <p:cNvSpPr/>
            <p:nvPr/>
          </p:nvSpPr>
          <p:spPr bwMode="auto">
            <a:xfrm>
              <a:off x="3374999" y="4755034"/>
              <a:ext cx="487680" cy="487680"/>
            </a:xfrm>
            <a:prstGeom prst="flowChartConnector">
              <a:avLst/>
            </a:pr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8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黑体" pitchFamily="2" charset="-122"/>
              </a:endParaRPr>
            </a:p>
          </p:txBody>
        </p:sp>
        <p:cxnSp>
          <p:nvCxnSpPr>
            <p:cNvPr id="5" name="直接箭头连接符 4"/>
            <p:cNvCxnSpPr>
              <a:stCxn id="6" idx="3"/>
              <a:endCxn id="4" idx="2"/>
            </p:cNvCxnSpPr>
            <p:nvPr/>
          </p:nvCxnSpPr>
          <p:spPr bwMode="auto">
            <a:xfrm>
              <a:off x="2894716" y="4995863"/>
              <a:ext cx="480284" cy="3012"/>
            </a:xfrm>
            <a:prstGeom prst="straightConnector1">
              <a:avLst/>
            </a:prstGeom>
            <a:ln>
              <a:tailEnd type="triangle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" name="圆角矩形 5"/>
            <p:cNvSpPr/>
            <p:nvPr/>
          </p:nvSpPr>
          <p:spPr bwMode="auto">
            <a:xfrm>
              <a:off x="532497" y="4740473"/>
              <a:ext cx="2362219" cy="510778"/>
            </a:xfrm>
            <a:prstGeom prst="roundRect">
              <a:avLst/>
            </a:prstGeom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黑体" pitchFamily="2" charset="-122"/>
                </a:rPr>
                <a:t>REF  1.3GHz ??</a:t>
              </a:r>
              <a:endParaRPr kumimoji="1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</a:endParaRPr>
            </a:p>
          </p:txBody>
        </p:sp>
        <p:cxnSp>
          <p:nvCxnSpPr>
            <p:cNvPr id="7" name="直接连接符 6"/>
            <p:cNvCxnSpPr>
              <a:stCxn id="4" idx="1"/>
              <a:endCxn id="4" idx="5"/>
            </p:cNvCxnSpPr>
            <p:nvPr/>
          </p:nvCxnSpPr>
          <p:spPr bwMode="auto">
            <a:xfrm>
              <a:off x="3446419" y="4826454"/>
              <a:ext cx="344842" cy="344842"/>
            </a:xfrm>
            <a:prstGeom prst="line">
              <a:avLst/>
            </a:prstGeom>
            <a:ln/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>
              <a:stCxn id="4" idx="7"/>
              <a:endCxn id="4" idx="3"/>
            </p:cNvCxnSpPr>
            <p:nvPr/>
          </p:nvCxnSpPr>
          <p:spPr bwMode="auto">
            <a:xfrm flipH="1">
              <a:off x="3446419" y="4826454"/>
              <a:ext cx="344842" cy="344842"/>
            </a:xfrm>
            <a:prstGeom prst="line">
              <a:avLst/>
            </a:prstGeom>
            <a:ln/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圆角矩形 8"/>
            <p:cNvSpPr/>
            <p:nvPr/>
          </p:nvSpPr>
          <p:spPr bwMode="auto">
            <a:xfrm>
              <a:off x="532497" y="5577753"/>
              <a:ext cx="2351334" cy="510778"/>
            </a:xfrm>
            <a:prstGeom prst="roundRect">
              <a:avLst/>
            </a:prstGeom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400" dirty="0" smtClean="0">
                  <a:solidFill>
                    <a:schemeClr val="tx1"/>
                  </a:solidFill>
                  <a:latin typeface="Times New Roman" pitchFamily="18" charset="0"/>
                  <a:ea typeface="黑体" pitchFamily="2" charset="-122"/>
                </a:rPr>
                <a:t>LO 1.33072GHz</a:t>
              </a:r>
              <a:endParaRPr kumimoji="1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</a:endParaRPr>
            </a:p>
          </p:txBody>
        </p:sp>
        <p:cxnSp>
          <p:nvCxnSpPr>
            <p:cNvPr id="10" name="肘形连接符 9"/>
            <p:cNvCxnSpPr>
              <a:stCxn id="9" idx="3"/>
              <a:endCxn id="4" idx="4"/>
            </p:cNvCxnSpPr>
            <p:nvPr/>
          </p:nvCxnSpPr>
          <p:spPr bwMode="auto">
            <a:xfrm flipV="1">
              <a:off x="2883831" y="5242715"/>
              <a:ext cx="735009" cy="590430"/>
            </a:xfrm>
            <a:prstGeom prst="bentConnector2">
              <a:avLst/>
            </a:prstGeom>
            <a:ln>
              <a:tailEnd type="triangle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 bwMode="auto">
            <a:xfrm>
              <a:off x="4318625" y="4767940"/>
              <a:ext cx="807719" cy="461862"/>
            </a:xfrm>
            <a:prstGeom prst="rect">
              <a:avLst/>
            </a:pr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8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黑体" pitchFamily="2" charset="-122"/>
              </a:endParaRPr>
            </a:p>
          </p:txBody>
        </p:sp>
        <p:cxnSp>
          <p:nvCxnSpPr>
            <p:cNvPr id="12" name="直接箭头连接符 11"/>
            <p:cNvCxnSpPr>
              <a:stCxn id="4" idx="6"/>
              <a:endCxn id="11" idx="1"/>
            </p:cNvCxnSpPr>
            <p:nvPr/>
          </p:nvCxnSpPr>
          <p:spPr bwMode="auto">
            <a:xfrm>
              <a:off x="3862680" y="4998875"/>
              <a:ext cx="455945" cy="1"/>
            </a:xfrm>
            <a:prstGeom prst="straightConnector1">
              <a:avLst/>
            </a:prstGeom>
            <a:ln>
              <a:tailEnd type="triangle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任意多边形 12"/>
            <p:cNvSpPr/>
            <p:nvPr/>
          </p:nvSpPr>
          <p:spPr bwMode="auto">
            <a:xfrm>
              <a:off x="4390590" y="4874801"/>
              <a:ext cx="682594" cy="299330"/>
            </a:xfrm>
            <a:custGeom>
              <a:avLst/>
              <a:gdLst>
                <a:gd name="connsiteX0" fmla="*/ 0 w 678359"/>
                <a:gd name="connsiteY0" fmla="*/ 2932 h 310049"/>
                <a:gd name="connsiteX1" fmla="*/ 320040 w 678359"/>
                <a:gd name="connsiteY1" fmla="*/ 2932 h 310049"/>
                <a:gd name="connsiteX2" fmla="*/ 388620 w 678359"/>
                <a:gd name="connsiteY2" fmla="*/ 33412 h 310049"/>
                <a:gd name="connsiteX3" fmla="*/ 678180 w 678359"/>
                <a:gd name="connsiteY3" fmla="*/ 300112 h 310049"/>
                <a:gd name="connsiteX4" fmla="*/ 342900 w 678359"/>
                <a:gd name="connsiteY4" fmla="*/ 246772 h 310049"/>
                <a:gd name="connsiteX0" fmla="*/ 0 w 678359"/>
                <a:gd name="connsiteY0" fmla="*/ 2932 h 300112"/>
                <a:gd name="connsiteX1" fmla="*/ 320040 w 678359"/>
                <a:gd name="connsiteY1" fmla="*/ 2932 h 300112"/>
                <a:gd name="connsiteX2" fmla="*/ 388620 w 678359"/>
                <a:gd name="connsiteY2" fmla="*/ 33412 h 300112"/>
                <a:gd name="connsiteX3" fmla="*/ 678180 w 678359"/>
                <a:gd name="connsiteY3" fmla="*/ 300112 h 300112"/>
                <a:gd name="connsiteX0" fmla="*/ 0 w 678359"/>
                <a:gd name="connsiteY0" fmla="*/ 17791 h 299731"/>
                <a:gd name="connsiteX1" fmla="*/ 320040 w 678359"/>
                <a:gd name="connsiteY1" fmla="*/ 2551 h 299731"/>
                <a:gd name="connsiteX2" fmla="*/ 388620 w 678359"/>
                <a:gd name="connsiteY2" fmla="*/ 33031 h 299731"/>
                <a:gd name="connsiteX3" fmla="*/ 678180 w 678359"/>
                <a:gd name="connsiteY3" fmla="*/ 299731 h 299731"/>
                <a:gd name="connsiteX0" fmla="*/ 0 w 678359"/>
                <a:gd name="connsiteY0" fmla="*/ 0 h 300990"/>
                <a:gd name="connsiteX1" fmla="*/ 320040 w 678359"/>
                <a:gd name="connsiteY1" fmla="*/ 3810 h 300990"/>
                <a:gd name="connsiteX2" fmla="*/ 388620 w 678359"/>
                <a:gd name="connsiteY2" fmla="*/ 34290 h 300990"/>
                <a:gd name="connsiteX3" fmla="*/ 678180 w 678359"/>
                <a:gd name="connsiteY3" fmla="*/ 300990 h 300990"/>
                <a:gd name="connsiteX0" fmla="*/ 0 w 680476"/>
                <a:gd name="connsiteY0" fmla="*/ 4231 h 298871"/>
                <a:gd name="connsiteX1" fmla="*/ 322157 w 680476"/>
                <a:gd name="connsiteY1" fmla="*/ 1691 h 298871"/>
                <a:gd name="connsiteX2" fmla="*/ 390737 w 680476"/>
                <a:gd name="connsiteY2" fmla="*/ 32171 h 298871"/>
                <a:gd name="connsiteX3" fmla="*/ 680297 w 680476"/>
                <a:gd name="connsiteY3" fmla="*/ 298871 h 298871"/>
                <a:gd name="connsiteX0" fmla="*/ 0 w 680476"/>
                <a:gd name="connsiteY0" fmla="*/ 0 h 300990"/>
                <a:gd name="connsiteX1" fmla="*/ 322157 w 680476"/>
                <a:gd name="connsiteY1" fmla="*/ 3810 h 300990"/>
                <a:gd name="connsiteX2" fmla="*/ 390737 w 680476"/>
                <a:gd name="connsiteY2" fmla="*/ 34290 h 300990"/>
                <a:gd name="connsiteX3" fmla="*/ 680297 w 680476"/>
                <a:gd name="connsiteY3" fmla="*/ 300990 h 300990"/>
                <a:gd name="connsiteX0" fmla="*/ 0 w 682593"/>
                <a:gd name="connsiteY0" fmla="*/ 2574 h 299331"/>
                <a:gd name="connsiteX1" fmla="*/ 324274 w 682593"/>
                <a:gd name="connsiteY1" fmla="*/ 2151 h 299331"/>
                <a:gd name="connsiteX2" fmla="*/ 392854 w 682593"/>
                <a:gd name="connsiteY2" fmla="*/ 32631 h 299331"/>
                <a:gd name="connsiteX3" fmla="*/ 682414 w 682593"/>
                <a:gd name="connsiteY3" fmla="*/ 299331 h 29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2593" h="299331">
                  <a:moveTo>
                    <a:pt x="0" y="2574"/>
                  </a:moveTo>
                  <a:cubicBezTo>
                    <a:pt x="108091" y="2433"/>
                    <a:pt x="258798" y="-2858"/>
                    <a:pt x="324274" y="2151"/>
                  </a:cubicBezTo>
                  <a:cubicBezTo>
                    <a:pt x="389750" y="7160"/>
                    <a:pt x="333164" y="-16899"/>
                    <a:pt x="392854" y="32631"/>
                  </a:cubicBezTo>
                  <a:cubicBezTo>
                    <a:pt x="452544" y="82161"/>
                    <a:pt x="690034" y="263771"/>
                    <a:pt x="682414" y="299331"/>
                  </a:cubicBezTo>
                </a:path>
              </a:pathLst>
            </a:custGeom>
            <a:ln/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8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黑体" pitchFamily="2" charset="-122"/>
              </a:endParaRPr>
            </a:p>
          </p:txBody>
        </p:sp>
        <p:cxnSp>
          <p:nvCxnSpPr>
            <p:cNvPr id="14" name="直接箭头连接符 13"/>
            <p:cNvCxnSpPr>
              <a:stCxn id="11" idx="3"/>
              <a:endCxn id="19" idx="3"/>
            </p:cNvCxnSpPr>
            <p:nvPr/>
          </p:nvCxnSpPr>
          <p:spPr bwMode="auto">
            <a:xfrm flipV="1">
              <a:off x="5126345" y="4996796"/>
              <a:ext cx="913970" cy="2080"/>
            </a:xfrm>
            <a:prstGeom prst="straightConnector1">
              <a:avLst/>
            </a:prstGeom>
            <a:ln>
              <a:tailEnd type="triangle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圆角矩形 14"/>
            <p:cNvSpPr/>
            <p:nvPr/>
          </p:nvSpPr>
          <p:spPr bwMode="auto">
            <a:xfrm>
              <a:off x="3862680" y="5587492"/>
              <a:ext cx="2143620" cy="510778"/>
            </a:xfrm>
            <a:prstGeom prst="roundRect">
              <a:avLst/>
            </a:prstGeom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黑体" pitchFamily="2" charset="-122"/>
                </a:rPr>
                <a:t>122.88MHz</a:t>
              </a:r>
              <a:endParaRPr kumimoji="1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</a:endParaRPr>
            </a:p>
          </p:txBody>
        </p:sp>
        <p:cxnSp>
          <p:nvCxnSpPr>
            <p:cNvPr id="16" name="肘形连接符 15"/>
            <p:cNvCxnSpPr>
              <a:stCxn id="15" idx="3"/>
              <a:endCxn id="19" idx="5"/>
            </p:cNvCxnSpPr>
            <p:nvPr/>
          </p:nvCxnSpPr>
          <p:spPr bwMode="auto">
            <a:xfrm flipV="1">
              <a:off x="6006300" y="5196510"/>
              <a:ext cx="384475" cy="646376"/>
            </a:xfrm>
            <a:prstGeom prst="bentConnector2">
              <a:avLst/>
            </a:prstGeom>
            <a:ln>
              <a:tailEnd type="triangle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>
              <a:stCxn id="19" idx="0"/>
              <a:endCxn id="22" idx="1"/>
            </p:cNvCxnSpPr>
            <p:nvPr/>
          </p:nvCxnSpPr>
          <p:spPr bwMode="auto">
            <a:xfrm flipV="1">
              <a:off x="6741235" y="4993988"/>
              <a:ext cx="528730" cy="2808"/>
            </a:xfrm>
            <a:prstGeom prst="straightConnector1">
              <a:avLst/>
            </a:prstGeom>
            <a:ln>
              <a:tailEnd type="triangle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6000356" y="4597365"/>
              <a:ext cx="740879" cy="798853"/>
              <a:chOff x="6088579" y="3485487"/>
              <a:chExt cx="740879" cy="798853"/>
            </a:xfrm>
          </p:grpSpPr>
          <p:sp>
            <p:nvSpPr>
              <p:cNvPr id="19" name="等腰三角形 18"/>
              <p:cNvSpPr/>
              <p:nvPr/>
            </p:nvSpPr>
            <p:spPr bwMode="auto">
              <a:xfrm rot="5400000">
                <a:off x="6079571" y="3534454"/>
                <a:ext cx="798853" cy="700920"/>
              </a:xfrm>
              <a:prstGeom prst="triangle">
                <a:avLst/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CN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ea typeface="黑体" pitchFamily="2" charset="-122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6088579" y="3678558"/>
                <a:ext cx="671979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00" dirty="0" smtClean="0">
                    <a:solidFill>
                      <a:schemeClr val="tx1"/>
                    </a:solidFill>
                  </a:rPr>
                  <a:t>ADC</a:t>
                </a:r>
                <a:endParaRPr lang="zh-CN" altLang="en-US" sz="1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" name="矩形 21"/>
            <p:cNvSpPr/>
            <p:nvPr/>
          </p:nvSpPr>
          <p:spPr bwMode="auto">
            <a:xfrm>
              <a:off x="7269965" y="4793930"/>
              <a:ext cx="1416835" cy="400110"/>
            </a:xfrm>
            <a:prstGeom prst="rect">
              <a:avLst/>
            </a:pr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黑体" pitchFamily="2" charset="-122"/>
                </a:rPr>
                <a:t>IQ Sample</a:t>
              </a:r>
              <a:endParaRPr kumimoji="1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</a:endParaRPr>
            </a:p>
          </p:txBody>
        </p:sp>
        <p:cxnSp>
          <p:nvCxnSpPr>
            <p:cNvPr id="23" name="肘形连接符 22"/>
            <p:cNvCxnSpPr>
              <a:stCxn id="15" idx="3"/>
              <a:endCxn id="22" idx="2"/>
            </p:cNvCxnSpPr>
            <p:nvPr/>
          </p:nvCxnSpPr>
          <p:spPr bwMode="auto">
            <a:xfrm flipV="1">
              <a:off x="6006300" y="5194043"/>
              <a:ext cx="1972083" cy="648843"/>
            </a:xfrm>
            <a:prstGeom prst="bentConnector2">
              <a:avLst/>
            </a:prstGeom>
            <a:ln>
              <a:tailEnd type="triangle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/>
                <p:cNvSpPr txBox="1"/>
                <p:nvPr/>
              </p:nvSpPr>
              <p:spPr>
                <a:xfrm>
                  <a:off x="3044131" y="5867444"/>
                  <a:ext cx="631519" cy="442172"/>
                </a:xfrm>
                <a:prstGeom prst="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𝐿𝑂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5" name="文本框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4131" y="5867444"/>
                  <a:ext cx="631519" cy="44217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/>
                <p:cNvSpPr txBox="1"/>
                <p:nvPr/>
              </p:nvSpPr>
              <p:spPr>
                <a:xfrm>
                  <a:off x="6317894" y="5871219"/>
                  <a:ext cx="772839" cy="442172"/>
                </a:xfrm>
                <a:prstGeom prst="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𝐷𝐼𝐺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6" name="文本框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7894" y="5871219"/>
                  <a:ext cx="772839" cy="44217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灯片编号占位符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9E00CD-8EC6-4607-BC96-52C5AFA43A2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90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510"/>
    </mc:Choice>
    <mc:Fallback xmlns="">
      <p:transition spd="slow" advTm="7051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LLRFv3: DPLL </a:t>
            </a:r>
            <a:r>
              <a:rPr lang="en-US" altLang="zh-CN" dirty="0" smtClean="0"/>
              <a:t>+ </a:t>
            </a:r>
            <a:r>
              <a:rPr lang="en-US" altLang="zh-CN" dirty="0" err="1" smtClean="0"/>
              <a:t>Var</a:t>
            </a:r>
            <a:r>
              <a:rPr lang="en-US" altLang="zh-CN" dirty="0" smtClean="0"/>
              <a:t>-IF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9E00CD-8EC6-4607-BC96-52C5AFA43A2B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5" name="内容占位符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439"/>
          <a:stretch/>
        </p:blipFill>
        <p:spPr>
          <a:xfrm>
            <a:off x="1196235" y="965677"/>
            <a:ext cx="6433021" cy="509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7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50" t="18251" r="6538" b="6749"/>
          <a:stretch/>
        </p:blipFill>
        <p:spPr>
          <a:xfrm>
            <a:off x="164276" y="924127"/>
            <a:ext cx="8765188" cy="39449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DPLL Modeling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E2F2DE-820A-4079-BE43-02E7CC3B86A5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9" name="矩形 8"/>
          <p:cNvSpPr/>
          <p:nvPr/>
        </p:nvSpPr>
        <p:spPr bwMode="auto">
          <a:xfrm>
            <a:off x="994137" y="1910876"/>
            <a:ext cx="7191396" cy="1449269"/>
          </a:xfrm>
          <a:prstGeom prst="rect">
            <a:avLst/>
          </a:prstGeom>
          <a:noFill/>
          <a:ln>
            <a:prstDash val="sysDash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994136" y="3415032"/>
            <a:ext cx="2850752" cy="1172139"/>
          </a:xfrm>
          <a:prstGeom prst="rect">
            <a:avLst/>
          </a:prstGeom>
          <a:noFill/>
          <a:ln>
            <a:prstDash val="sysDash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3949275" y="3423564"/>
            <a:ext cx="4236258" cy="1163607"/>
          </a:xfrm>
          <a:prstGeom prst="rect">
            <a:avLst/>
          </a:prstGeom>
          <a:noFill/>
          <a:ln>
            <a:prstDash val="sysDash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 bwMode="auto">
          <a:xfrm>
            <a:off x="1027187" y="1932910"/>
            <a:ext cx="2274982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kumimoji="0" lang="en-US" altLang="zh-CN" kern="0" dirty="0" smtClean="0"/>
              <a:t>Lock-Detection FSM</a:t>
            </a:r>
            <a:endParaRPr kumimoji="0" lang="zh-CN" altLang="en-US" kern="0" dirty="0" smtClean="0"/>
          </a:p>
        </p:txBody>
      </p:sp>
      <p:sp>
        <p:nvSpPr>
          <p:cNvPr id="13" name="文本框 12"/>
          <p:cNvSpPr txBox="1"/>
          <p:nvPr/>
        </p:nvSpPr>
        <p:spPr bwMode="auto">
          <a:xfrm>
            <a:off x="1016170" y="4170392"/>
            <a:ext cx="1813317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kern="0" dirty="0" smtClean="0"/>
              <a:t>Input Saturation</a:t>
            </a:r>
            <a:endParaRPr kumimoji="0" lang="zh-CN" altLang="en-US" kern="0" dirty="0" smtClean="0"/>
          </a:p>
        </p:txBody>
      </p:sp>
      <p:sp>
        <p:nvSpPr>
          <p:cNvPr id="14" name="文本框 13"/>
          <p:cNvSpPr txBox="1"/>
          <p:nvPr/>
        </p:nvSpPr>
        <p:spPr bwMode="auto">
          <a:xfrm>
            <a:off x="4054924" y="4182183"/>
            <a:ext cx="121058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kern="0" dirty="0" smtClean="0"/>
              <a:t>PI Control</a:t>
            </a:r>
            <a:endParaRPr kumimoji="0" lang="zh-CN" altLang="en-US" kern="0" dirty="0" smtClean="0"/>
          </a:p>
        </p:txBody>
      </p:sp>
      <p:sp>
        <p:nvSpPr>
          <p:cNvPr id="15" name="内容占位符 2"/>
          <p:cNvSpPr txBox="1">
            <a:spLocks/>
          </p:cNvSpPr>
          <p:nvPr/>
        </p:nvSpPr>
        <p:spPr bwMode="auto">
          <a:xfrm>
            <a:off x="659718" y="4789213"/>
            <a:ext cx="8001000" cy="145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8000"/>
              <a:buFont typeface="Wingdings" panose="05000000000000000000" pitchFamily="2" charset="2"/>
              <a:buChar char="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Ø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3863" indent="-387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39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511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83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655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227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400" kern="0" dirty="0" smtClean="0"/>
              <a:t>DPLL Model with Simulink</a:t>
            </a:r>
          </a:p>
          <a:p>
            <a:r>
              <a:rPr lang="en-US" altLang="zh-CN" sz="2400" kern="0" dirty="0" smtClean="0"/>
              <a:t>Software simulation shows tracking error </a:t>
            </a:r>
            <a:r>
              <a:rPr lang="el-GR" altLang="zh-CN" sz="2400" kern="0" dirty="0" smtClean="0"/>
              <a:t>Δφ</a:t>
            </a:r>
            <a:r>
              <a:rPr lang="en-US" altLang="zh-CN" sz="2400" kern="0" dirty="0" smtClean="0"/>
              <a:t>~1e-5</a:t>
            </a:r>
            <a:r>
              <a:rPr lang="en-US" altLang="zh-CN" sz="2400" kern="0" dirty="0"/>
              <a:t>°</a:t>
            </a:r>
          </a:p>
          <a:p>
            <a:r>
              <a:rPr lang="en-US" altLang="zh-CN" sz="2400" kern="0" dirty="0"/>
              <a:t>Hardware </a:t>
            </a:r>
            <a:r>
              <a:rPr lang="en-US" altLang="zh-CN" sz="2400" kern="0" dirty="0" smtClean="0"/>
              <a:t>implementation tracking error </a:t>
            </a:r>
            <a:r>
              <a:rPr lang="el-GR" altLang="zh-CN" sz="2400" kern="0" dirty="0" smtClean="0"/>
              <a:t>Δφ</a:t>
            </a:r>
            <a:r>
              <a:rPr lang="en-US" altLang="zh-CN" sz="2400" kern="0" dirty="0" smtClean="0"/>
              <a:t>~1e-4°</a:t>
            </a:r>
            <a:endParaRPr lang="en-US" altLang="zh-CN" sz="2400" kern="0" dirty="0"/>
          </a:p>
          <a:p>
            <a:endParaRPr lang="zh-CN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337029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5"/>
    </mc:Choice>
    <mc:Fallback xmlns="">
      <p:transition spd="slow" advTm="530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Integrated Clocking Board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0373"/>
          <a:stretch/>
        </p:blipFill>
        <p:spPr>
          <a:xfrm>
            <a:off x="1579564" y="846138"/>
            <a:ext cx="5984872" cy="3706036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E2F2DE-820A-4079-BE43-02E7CC3B86A5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  <p:sp>
        <p:nvSpPr>
          <p:cNvPr id="8" name="内容占位符 2"/>
          <p:cNvSpPr txBox="1">
            <a:spLocks/>
          </p:cNvSpPr>
          <p:nvPr/>
        </p:nvSpPr>
        <p:spPr bwMode="auto">
          <a:xfrm>
            <a:off x="659718" y="4789213"/>
            <a:ext cx="8001000" cy="145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8000"/>
              <a:buFont typeface="Wingdings" panose="05000000000000000000" pitchFamily="2" charset="2"/>
              <a:buChar char="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Ø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3863" indent="-387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39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511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83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655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227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400" kern="0" dirty="0" smtClean="0"/>
              <a:t>Integrated Digital Clocks (125M/250M), LO (1330M), Interlock and step motor/Piezo interface</a:t>
            </a:r>
          </a:p>
          <a:p>
            <a:r>
              <a:rPr lang="en-US" altLang="zh-CN" sz="2400" kern="0" dirty="0" smtClean="0"/>
              <a:t>Clock jitter for LO ~200fs</a:t>
            </a:r>
            <a:endParaRPr lang="zh-CN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222743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86"/>
    </mc:Choice>
    <mc:Fallback xmlns="">
      <p:transition spd="slow" advTm="3228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LLRFv3: Code Quality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500" y="1451884"/>
            <a:ext cx="8001000" cy="2990850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In LLRFv2:</a:t>
            </a:r>
          </a:p>
          <a:p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</a:rPr>
              <a:t>No unit test</a:t>
            </a:r>
            <a:r>
              <a:rPr lang="en-US" altLang="zh-CN" dirty="0" smtClean="0"/>
              <a:t>, design with block diagram</a:t>
            </a:r>
            <a:endParaRPr lang="en-US" altLang="zh-CN" b="1" dirty="0" smtClean="0"/>
          </a:p>
          <a:p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</a:rPr>
              <a:t>Hard to handle </a:t>
            </a:r>
            <a:r>
              <a:rPr lang="en-US" altLang="zh-CN" dirty="0" smtClean="0"/>
              <a:t>Fraction &amp; Scale in </a:t>
            </a:r>
            <a:r>
              <a:rPr lang="en-US" altLang="zh-CN" dirty="0"/>
              <a:t>Fixed-point </a:t>
            </a:r>
            <a:r>
              <a:rPr lang="en-US" altLang="zh-CN" dirty="0" smtClean="0"/>
              <a:t>Arithmetic</a:t>
            </a:r>
          </a:p>
          <a:p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</a:rPr>
              <a:t>NO Truncate/Overflow management</a:t>
            </a:r>
          </a:p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E2F2DE-820A-4079-BE43-02E7CC3B86A5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457200" y="4627334"/>
            <a:ext cx="8352971" cy="1454151"/>
          </a:xfrm>
          <a:prstGeom prst="round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solidFill>
                  <a:srgbClr val="000099"/>
                </a:solidFill>
              </a:rPr>
              <a:t>Many Work Spent in Debugging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solidFill>
                  <a:srgbClr val="000099"/>
                </a:solidFill>
              </a:rPr>
              <a:t>Hard to Implement Complex Algorithm</a:t>
            </a:r>
            <a:endParaRPr lang="zh-CN" altLang="en-US" sz="3200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67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824"/>
    </mc:Choice>
    <mc:Fallback xmlns="">
      <p:transition spd="slow" advTm="7482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LLRFv3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6738" y="1089660"/>
            <a:ext cx="8001000" cy="2453640"/>
          </a:xfrm>
        </p:spPr>
        <p:txBody>
          <a:bodyPr/>
          <a:lstStyle/>
          <a:p>
            <a:r>
              <a:rPr lang="en-US" altLang="zh-CN" dirty="0" smtClean="0"/>
              <a:t>70</a:t>
            </a:r>
            <a:r>
              <a:rPr lang="en-US" altLang="zh-CN" dirty="0"/>
              <a:t>%~80</a:t>
            </a:r>
            <a:r>
              <a:rPr lang="en-US" altLang="zh-CN" dirty="0" smtClean="0"/>
              <a:t>%</a:t>
            </a:r>
            <a:r>
              <a:rPr lang="zh-CN" altLang="en-US" dirty="0"/>
              <a:t> </a:t>
            </a:r>
            <a:r>
              <a:rPr lang="en-US" altLang="zh-CN" dirty="0" smtClean="0"/>
              <a:t>Work Spent in RTL Verification</a:t>
            </a:r>
          </a:p>
          <a:p>
            <a:r>
              <a:rPr lang="en-US" altLang="zh-CN" dirty="0" smtClean="0"/>
              <a:t>Use Matlab/Simulink for Modeling</a:t>
            </a:r>
          </a:p>
          <a:p>
            <a:r>
              <a:rPr lang="en-US" altLang="zh-CN" dirty="0" smtClean="0"/>
              <a:t>Use SystemVerilog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 Modulation Design</a:t>
            </a:r>
            <a:r>
              <a:rPr lang="zh-CN" altLang="en-US" dirty="0" smtClean="0"/>
              <a:t>：</a:t>
            </a:r>
            <a:r>
              <a:rPr lang="en-US" altLang="zh-CN" dirty="0" smtClean="0"/>
              <a:t>Data Type Annotate, Sub-Module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E2F2DE-820A-4079-BE43-02E7CC3B86A5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zh-CN">
              <a:solidFill>
                <a:srgbClr val="000000"/>
              </a:solidFill>
            </a:endParaRPr>
          </a:p>
        </p:txBody>
      </p:sp>
      <p:graphicFrame>
        <p:nvGraphicFramePr>
          <p:cNvPr id="8" name="图示 7"/>
          <p:cNvGraphicFramePr/>
          <p:nvPr>
            <p:extLst>
              <p:ext uri="{D42A27DB-BD31-4B8C-83A1-F6EECF244321}">
                <p14:modId xmlns:p14="http://schemas.microsoft.com/office/powerpoint/2010/main" val="1951511206"/>
              </p:ext>
            </p:extLst>
          </p:nvPr>
        </p:nvGraphicFramePr>
        <p:xfrm>
          <a:off x="0" y="4256088"/>
          <a:ext cx="8851706" cy="940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矩形 8"/>
          <p:cNvSpPr/>
          <p:nvPr/>
        </p:nvSpPr>
        <p:spPr>
          <a:xfrm>
            <a:off x="3203517" y="5512745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</a:rPr>
              <a:t>For Each Sub-Module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10" name="图示 9"/>
          <p:cNvGraphicFramePr/>
          <p:nvPr>
            <p:extLst>
              <p:ext uri="{D42A27DB-BD31-4B8C-83A1-F6EECF244321}">
                <p14:modId xmlns:p14="http://schemas.microsoft.com/office/powerpoint/2010/main" val="3270120371"/>
              </p:ext>
            </p:extLst>
          </p:nvPr>
        </p:nvGraphicFramePr>
        <p:xfrm>
          <a:off x="152400" y="4408488"/>
          <a:ext cx="8851706" cy="940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图示 10"/>
          <p:cNvGraphicFramePr/>
          <p:nvPr>
            <p:extLst>
              <p:ext uri="{D42A27DB-BD31-4B8C-83A1-F6EECF244321}">
                <p14:modId xmlns:p14="http://schemas.microsoft.com/office/powerpoint/2010/main" val="3465713082"/>
              </p:ext>
            </p:extLst>
          </p:nvPr>
        </p:nvGraphicFramePr>
        <p:xfrm>
          <a:off x="304800" y="4560888"/>
          <a:ext cx="8851706" cy="940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41991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51"/>
    </mc:Choice>
    <mc:Fallback xmlns="">
      <p:transition spd="slow" advTm="3475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SystemVerilog</a:t>
            </a:r>
            <a:r>
              <a:rPr lang="zh-CN" altLang="en-US" dirty="0"/>
              <a:t> </a:t>
            </a:r>
            <a:r>
              <a:rPr lang="en-US" altLang="zh-CN" dirty="0"/>
              <a:t>Type Annotate</a:t>
            </a:r>
            <a:endParaRPr lang="zh-CN" altLang="en-US" dirty="0"/>
          </a:p>
        </p:txBody>
      </p:sp>
      <p:pic>
        <p:nvPicPr>
          <p:cNvPr id="5" name="内容占位符 4" descr="屏幕剪辑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"/>
          <a:stretch/>
        </p:blipFill>
        <p:spPr>
          <a:xfrm>
            <a:off x="1362222" y="1557842"/>
            <a:ext cx="6389485" cy="1943371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9E00CD-8EC6-4607-BC96-52C5AFA43A2B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6" name="图片 5" descr="屏幕剪辑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/>
          <a:stretch/>
        </p:blipFill>
        <p:spPr>
          <a:xfrm>
            <a:off x="1362222" y="3813602"/>
            <a:ext cx="6419555" cy="194337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 bwMode="auto">
          <a:xfrm>
            <a:off x="2399840" y="2732183"/>
            <a:ext cx="2302525" cy="198304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7604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Type Checking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E2F2DE-820A-4079-BE43-02E7CC3B86A5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21650" t="32461" r="9657" b="20519"/>
          <a:stretch/>
        </p:blipFill>
        <p:spPr>
          <a:xfrm>
            <a:off x="228599" y="3084051"/>
            <a:ext cx="8815109" cy="3343253"/>
          </a:xfrm>
          <a:prstGeom prst="rect">
            <a:avLst/>
          </a:prstGeom>
        </p:spPr>
      </p:pic>
      <p:pic>
        <p:nvPicPr>
          <p:cNvPr id="13" name="内容占位符 1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1588" t="11539" r="9462" b="61281"/>
          <a:stretch/>
        </p:blipFill>
        <p:spPr>
          <a:xfrm>
            <a:off x="228599" y="943614"/>
            <a:ext cx="8815083" cy="1925315"/>
          </a:xfrm>
          <a:prstGeom prst="rect">
            <a:avLst/>
          </a:prstGeom>
        </p:spPr>
      </p:pic>
      <p:sp>
        <p:nvSpPr>
          <p:cNvPr id="14" name="椭圆 13"/>
          <p:cNvSpPr/>
          <p:nvPr/>
        </p:nvSpPr>
        <p:spPr bwMode="auto">
          <a:xfrm>
            <a:off x="4892040" y="2364986"/>
            <a:ext cx="1725930" cy="445769"/>
          </a:xfrm>
          <a:prstGeom prst="ellipse">
            <a:avLst/>
          </a:prstGeom>
          <a:noFill/>
          <a:ln w="57150"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zh-CN" alt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5" name="椭圆 14"/>
          <p:cNvSpPr/>
          <p:nvPr/>
        </p:nvSpPr>
        <p:spPr bwMode="auto">
          <a:xfrm>
            <a:off x="1133128" y="4179570"/>
            <a:ext cx="1725930" cy="445769"/>
          </a:xfrm>
          <a:prstGeom prst="ellipse">
            <a:avLst/>
          </a:prstGeom>
          <a:noFill/>
          <a:ln w="57150"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zh-CN" alt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cxnSp>
        <p:nvCxnSpPr>
          <p:cNvPr id="17" name="曲线连接符 16"/>
          <p:cNvCxnSpPr>
            <a:stCxn id="14" idx="4"/>
            <a:endCxn id="15" idx="0"/>
          </p:cNvCxnSpPr>
          <p:nvPr/>
        </p:nvCxnSpPr>
        <p:spPr bwMode="auto">
          <a:xfrm rot="5400000">
            <a:off x="3191142" y="1615706"/>
            <a:ext cx="1368815" cy="3758912"/>
          </a:xfrm>
          <a:prstGeom prst="curvedConnector3">
            <a:avLst/>
          </a:prstGeom>
          <a:ln w="76200"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曲线连接符 10"/>
          <p:cNvCxnSpPr>
            <a:stCxn id="15" idx="4"/>
            <a:endCxn id="3" idx="1"/>
          </p:cNvCxnSpPr>
          <p:nvPr/>
        </p:nvCxnSpPr>
        <p:spPr bwMode="auto">
          <a:xfrm rot="16200000" flipH="1">
            <a:off x="2530847" y="4090585"/>
            <a:ext cx="582486" cy="1651994"/>
          </a:xfrm>
          <a:prstGeom prst="curvedConnector2">
            <a:avLst/>
          </a:prstGeom>
          <a:ln w="76200"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图片 2" descr="屏幕剪辑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" r="32036"/>
          <a:stretch/>
        </p:blipFill>
        <p:spPr>
          <a:xfrm>
            <a:off x="3648087" y="4307195"/>
            <a:ext cx="5233012" cy="1801259"/>
          </a:xfrm>
          <a:prstGeom prst="rect">
            <a:avLst/>
          </a:prstGeom>
        </p:spPr>
      </p:pic>
      <p:sp>
        <p:nvSpPr>
          <p:cNvPr id="10" name="内容占位符 2"/>
          <p:cNvSpPr txBox="1">
            <a:spLocks/>
          </p:cNvSpPr>
          <p:nvPr/>
        </p:nvSpPr>
        <p:spPr bwMode="auto">
          <a:xfrm>
            <a:off x="3764280" y="5848065"/>
            <a:ext cx="5000625" cy="492443"/>
          </a:xfrm>
          <a:prstGeom prst="rect">
            <a:avLst/>
          </a:prstGeom>
          <a:solidFill>
            <a:srgbClr val="F1EF91"/>
          </a:solidFill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69900" indent="-469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8000"/>
              <a:buFont typeface="Wingdings" panose="05000000000000000000" pitchFamily="2" charset="2"/>
              <a:buChar char=""/>
              <a:defRPr sz="3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Ø"/>
              <a:defRPr sz="2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04925" indent="-395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93863" indent="-387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939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511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0083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655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9227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1487" lvl="1" indent="0">
              <a:buNone/>
            </a:pPr>
            <a:r>
              <a:rPr lang="en-US" altLang="zh-CN" kern="0" dirty="0" smtClean="0"/>
              <a:t>Apply Data Type Checking</a:t>
            </a:r>
            <a:endParaRPr lang="zh-CN" altLang="en-US" kern="0" dirty="0"/>
          </a:p>
        </p:txBody>
      </p:sp>
    </p:spTree>
    <p:extLst>
      <p:ext uri="{BB962C8B-B14F-4D97-AF65-F5344CB8AC3E}">
        <p14:creationId xmlns:p14="http://schemas.microsoft.com/office/powerpoint/2010/main" val="22932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"/>
    </mc:Choice>
    <mc:Fallback xmlns="">
      <p:transition spd="slow" advTm="565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/>
          <p:nvPr/>
        </p:nvPicPr>
        <p:blipFill rotWithShape="1">
          <a:blip r:embed="rId2"/>
          <a:srcRect l="17361" t="38540" r="14642" b="25587"/>
          <a:stretch/>
        </p:blipFill>
        <p:spPr bwMode="auto">
          <a:xfrm>
            <a:off x="217170" y="4642314"/>
            <a:ext cx="4030282" cy="1295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图片 32"/>
          <p:cNvPicPr/>
          <p:nvPr/>
        </p:nvPicPr>
        <p:blipFill>
          <a:blip r:embed="rId3"/>
          <a:stretch>
            <a:fillRect/>
          </a:stretch>
        </p:blipFill>
        <p:spPr>
          <a:xfrm>
            <a:off x="4918641" y="4057627"/>
            <a:ext cx="4225359" cy="2297584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 bwMode="auto">
          <a:xfrm>
            <a:off x="-700162" y="3797364"/>
            <a:ext cx="10544323" cy="2258382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74000">
                <a:srgbClr val="FFFFFF"/>
              </a:gs>
              <a:gs pos="83000">
                <a:srgbClr val="FFFFFF"/>
              </a:gs>
              <a:gs pos="100000">
                <a:srgbClr val="FFFFFF"/>
              </a:gs>
            </a:gsLst>
            <a:lin ang="1620000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pic>
        <p:nvPicPr>
          <p:cNvPr id="40" name="图片 39"/>
          <p:cNvPicPr/>
          <p:nvPr/>
        </p:nvPicPr>
        <p:blipFill>
          <a:blip r:embed="rId4"/>
          <a:stretch>
            <a:fillRect/>
          </a:stretch>
        </p:blipFill>
        <p:spPr>
          <a:xfrm>
            <a:off x="5955229" y="841955"/>
            <a:ext cx="3370136" cy="2192553"/>
          </a:xfrm>
          <a:prstGeom prst="rect">
            <a:avLst/>
          </a:prstGeom>
        </p:spPr>
      </p:pic>
      <p:pic>
        <p:nvPicPr>
          <p:cNvPr id="37" name="图片 36"/>
          <p:cNvPicPr/>
          <p:nvPr/>
        </p:nvPicPr>
        <p:blipFill rotWithShape="1">
          <a:blip r:embed="rId5"/>
          <a:srcRect t="8126" r="13176" b="1715"/>
          <a:stretch/>
        </p:blipFill>
        <p:spPr bwMode="auto">
          <a:xfrm>
            <a:off x="2481199" y="857886"/>
            <a:ext cx="3645367" cy="23067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616" y="862403"/>
            <a:ext cx="2819825" cy="252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Sub-Module Implementation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E2F2DE-820A-4079-BE43-02E7CC3B86A5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-700162" y="841955"/>
            <a:ext cx="10535823" cy="2648711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74000">
                <a:srgbClr val="FFFFFF"/>
              </a:gs>
              <a:gs pos="83000">
                <a:srgbClr val="FFFFFF"/>
              </a:gs>
              <a:gs pos="100000">
                <a:srgbClr val="FFFFFF"/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2528" y="2531588"/>
            <a:ext cx="1523174" cy="707886"/>
          </a:xfrm>
          <a:prstGeom prst="rect">
            <a:avLst/>
          </a:prstGeom>
          <a:solidFill>
            <a:srgbClr val="F1EF9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</a:rPr>
              <a:t>Math Model</a:t>
            </a:r>
          </a:p>
          <a:p>
            <a:r>
              <a:rPr lang="en-US" altLang="zh-CN" sz="2000" dirty="0" smtClean="0">
                <a:solidFill>
                  <a:srgbClr val="000000"/>
                </a:solidFill>
              </a:rPr>
              <a:t>In Simulink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70479" y="4544229"/>
            <a:ext cx="1909497" cy="707886"/>
          </a:xfrm>
          <a:prstGeom prst="rect">
            <a:avLst/>
          </a:prstGeom>
          <a:solidFill>
            <a:srgbClr val="F1EF9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</a:rPr>
              <a:t>Register Model</a:t>
            </a:r>
          </a:p>
          <a:p>
            <a:r>
              <a:rPr lang="en-US" altLang="zh-CN" sz="2000" dirty="0" smtClean="0">
                <a:solidFill>
                  <a:srgbClr val="000000"/>
                </a:solidFill>
              </a:rPr>
              <a:t>In Simulink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126174" y="1466781"/>
            <a:ext cx="1965603" cy="1323439"/>
          </a:xfrm>
          <a:prstGeom prst="rect">
            <a:avLst/>
          </a:prstGeom>
          <a:solidFill>
            <a:srgbClr val="F1EF9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</a:rPr>
              <a:t>Truncate</a:t>
            </a:r>
          </a:p>
          <a:p>
            <a:r>
              <a:rPr lang="en-US" altLang="zh-CN" sz="2000" dirty="0" smtClean="0">
                <a:solidFill>
                  <a:srgbClr val="000000"/>
                </a:solidFill>
              </a:rPr>
              <a:t>Overflow</a:t>
            </a:r>
          </a:p>
          <a:p>
            <a:r>
              <a:rPr lang="en-US" altLang="zh-CN" sz="2000" dirty="0" smtClean="0">
                <a:solidFill>
                  <a:srgbClr val="000000"/>
                </a:solidFill>
              </a:rPr>
              <a:t>Fixed-Point Opt</a:t>
            </a:r>
          </a:p>
          <a:p>
            <a:r>
              <a:rPr lang="en-US" altLang="zh-CN" sz="2000" dirty="0" smtClean="0">
                <a:solidFill>
                  <a:srgbClr val="000000"/>
                </a:solidFill>
              </a:rPr>
              <a:t>In Simulink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247452" y="2618330"/>
            <a:ext cx="1922642" cy="400110"/>
          </a:xfrm>
          <a:prstGeom prst="rect">
            <a:avLst/>
          </a:prstGeom>
          <a:solidFill>
            <a:srgbClr val="F1EF9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</a:rPr>
              <a:t>RTL Implement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591522" y="4431589"/>
            <a:ext cx="2727413" cy="707886"/>
          </a:xfrm>
          <a:prstGeom prst="rect">
            <a:avLst/>
          </a:prstGeom>
          <a:solidFill>
            <a:srgbClr val="F1EF9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</a:rPr>
              <a:t>RTL Verify</a:t>
            </a:r>
          </a:p>
          <a:p>
            <a:r>
              <a:rPr lang="en-US" altLang="zh-CN" sz="2000" dirty="0" err="1" smtClean="0">
                <a:solidFill>
                  <a:srgbClr val="000000"/>
                </a:solidFill>
              </a:rPr>
              <a:t>Modelsim</a:t>
            </a:r>
            <a:r>
              <a:rPr lang="en-US" altLang="zh-CN" sz="2000" dirty="0" smtClean="0">
                <a:solidFill>
                  <a:srgbClr val="000000"/>
                </a:solidFill>
              </a:rPr>
              <a:t>/HDL Verifier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948264" y="2125693"/>
            <a:ext cx="2135521" cy="1015663"/>
          </a:xfrm>
          <a:prstGeom prst="rect">
            <a:avLst/>
          </a:prstGeom>
          <a:solidFill>
            <a:srgbClr val="F1EF9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</a:rPr>
              <a:t>Hardware Verify</a:t>
            </a:r>
          </a:p>
          <a:p>
            <a:r>
              <a:rPr lang="en-US" altLang="zh-CN" sz="2000" dirty="0" smtClean="0">
                <a:solidFill>
                  <a:srgbClr val="000000"/>
                </a:solidFill>
              </a:rPr>
              <a:t>For Some subset</a:t>
            </a:r>
          </a:p>
          <a:p>
            <a:r>
              <a:rPr lang="en-US" altLang="zh-CN" sz="2000" dirty="0" smtClean="0">
                <a:solidFill>
                  <a:srgbClr val="000000"/>
                </a:solidFill>
              </a:rPr>
              <a:t>of the modules</a:t>
            </a:r>
          </a:p>
        </p:txBody>
      </p:sp>
      <p:graphicFrame>
        <p:nvGraphicFramePr>
          <p:cNvPr id="28" name="图示 27"/>
          <p:cNvGraphicFramePr/>
          <p:nvPr>
            <p:extLst>
              <p:ext uri="{D42A27DB-BD31-4B8C-83A1-F6EECF244321}">
                <p14:modId xmlns:p14="http://schemas.microsoft.com/office/powerpoint/2010/main" val="665489868"/>
              </p:ext>
            </p:extLst>
          </p:nvPr>
        </p:nvGraphicFramePr>
        <p:xfrm>
          <a:off x="217170" y="3231163"/>
          <a:ext cx="8851706" cy="940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5" name="文本框 34"/>
          <p:cNvSpPr txBox="1"/>
          <p:nvPr/>
        </p:nvSpPr>
        <p:spPr>
          <a:xfrm>
            <a:off x="7576208" y="4553255"/>
            <a:ext cx="1353256" cy="400110"/>
          </a:xfrm>
          <a:prstGeom prst="rect">
            <a:avLst/>
          </a:prstGeom>
          <a:solidFill>
            <a:srgbClr val="F1EF9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</a:rPr>
              <a:t>Document</a:t>
            </a:r>
          </a:p>
        </p:txBody>
      </p:sp>
    </p:spTree>
    <p:extLst>
      <p:ext uri="{BB962C8B-B14F-4D97-AF65-F5344CB8AC3E}">
        <p14:creationId xmlns:p14="http://schemas.microsoft.com/office/powerpoint/2010/main" val="102947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87"/>
    </mc:Choice>
    <mc:Fallback xmlns="">
      <p:transition spd="slow" advTm="1518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Overview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500" y="1417638"/>
            <a:ext cx="8001000" cy="4267200"/>
          </a:xfrm>
        </p:spPr>
        <p:txBody>
          <a:bodyPr/>
          <a:lstStyle/>
          <a:p>
            <a:r>
              <a:rPr lang="en-US" altLang="zh-CN" sz="2800" dirty="0" smtClean="0"/>
              <a:t>Introduction of PKU SRF Group</a:t>
            </a:r>
          </a:p>
          <a:p>
            <a:r>
              <a:rPr lang="en-US" altLang="zh-CN" sz="2800" dirty="0" smtClean="0"/>
              <a:t>LLRFv2, the old platform</a:t>
            </a:r>
          </a:p>
          <a:p>
            <a:r>
              <a:rPr lang="en-US" altLang="zh-CN" sz="2800" dirty="0" smtClean="0"/>
              <a:t>LLRFv3, the new platform</a:t>
            </a:r>
            <a:endParaRPr lang="en-US" altLang="zh-CN" sz="2800" dirty="0"/>
          </a:p>
          <a:p>
            <a:pPr lvl="1"/>
            <a:r>
              <a:rPr lang="en-US" altLang="zh-CN" sz="2400" dirty="0" smtClean="0"/>
              <a:t>Clock Circuitry</a:t>
            </a:r>
            <a:endParaRPr lang="en-US" altLang="zh-CN" sz="2400" dirty="0"/>
          </a:p>
          <a:p>
            <a:pPr lvl="1"/>
            <a:r>
              <a:rPr lang="en-US" altLang="zh-CN" sz="2400" dirty="0"/>
              <a:t>Digital </a:t>
            </a:r>
            <a:r>
              <a:rPr lang="en-US" altLang="zh-CN" sz="2400" dirty="0" smtClean="0"/>
              <a:t>PLL</a:t>
            </a:r>
          </a:p>
          <a:p>
            <a:pPr lvl="1"/>
            <a:r>
              <a:rPr lang="en-US" altLang="zh-CN" sz="2400" dirty="0" smtClean="0"/>
              <a:t>Code Quality</a:t>
            </a:r>
          </a:p>
          <a:p>
            <a:pPr lvl="1"/>
            <a:r>
              <a:rPr lang="en-US" altLang="zh-CN" sz="2400" dirty="0" smtClean="0"/>
              <a:t>Results</a:t>
            </a:r>
          </a:p>
          <a:p>
            <a:r>
              <a:rPr lang="en-US" altLang="zh-CN" sz="2800" dirty="0" smtClean="0"/>
              <a:t>Laser-RF Synchronizing System</a:t>
            </a:r>
          </a:p>
          <a:p>
            <a:r>
              <a:rPr lang="en-US" altLang="zh-CN" sz="2800" dirty="0" smtClean="0"/>
              <a:t>Summary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9E00CD-8EC6-4607-BC96-52C5AFA43A2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96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29"/>
    </mc:Choice>
    <mc:Fallback xmlns="">
      <p:transition spd="slow" advTm="8729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17001" t="15820" r="37729" b="39838"/>
          <a:stretch/>
        </p:blipFill>
        <p:spPr>
          <a:xfrm>
            <a:off x="4331970" y="3752325"/>
            <a:ext cx="4583430" cy="2429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内容占位符 5"/>
          <p:cNvPicPr>
            <a:picLocks noChangeAspect="1"/>
          </p:cNvPicPr>
          <p:nvPr/>
        </p:nvPicPr>
        <p:blipFill rotWithShape="1">
          <a:blip r:embed="rId3"/>
          <a:srcRect l="22376" t="42941" r="26208" b="4999"/>
          <a:stretch/>
        </p:blipFill>
        <p:spPr bwMode="auto">
          <a:xfrm>
            <a:off x="4331970" y="968006"/>
            <a:ext cx="4583430" cy="2537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矩形 5"/>
          <p:cNvSpPr/>
          <p:nvPr/>
        </p:nvSpPr>
        <p:spPr bwMode="auto">
          <a:xfrm>
            <a:off x="6753225" y="5695331"/>
            <a:ext cx="2066925" cy="369332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FFFF"/>
                </a:solidFill>
              </a:rPr>
              <a:t>Version Control</a:t>
            </a:r>
            <a:endParaRPr lang="zh-CN" altLang="en-US" dirty="0" smtClean="0">
              <a:solidFill>
                <a:srgbClr val="FFFFFF"/>
              </a:solidFill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6753225" y="3075165"/>
            <a:ext cx="2066925" cy="369332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FFFF"/>
                </a:solidFill>
              </a:rPr>
              <a:t>Design Document</a:t>
            </a:r>
            <a:endParaRPr lang="zh-CN" altLang="en-US" dirty="0" smtClean="0">
              <a:solidFill>
                <a:srgbClr val="FFFF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1950" y="2277645"/>
            <a:ext cx="3874770" cy="279537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sz="2000" dirty="0" smtClean="0"/>
              <a:t>For 2x9-cell 1.3GHz cavity</a:t>
            </a:r>
          </a:p>
          <a:p>
            <a:r>
              <a:rPr lang="en-US" altLang="zh-CN" sz="2000" dirty="0" smtClean="0"/>
              <a:t>Q</a:t>
            </a:r>
            <a:r>
              <a:rPr lang="en-US" altLang="zh-CN" sz="2000" baseline="-25000" dirty="0" smtClean="0"/>
              <a:t>L</a:t>
            </a:r>
            <a:r>
              <a:rPr lang="en-US" altLang="zh-CN" sz="2000" dirty="0" smtClean="0"/>
              <a:t>~10</a:t>
            </a:r>
            <a:r>
              <a:rPr lang="en-US" altLang="zh-CN" sz="2000" baseline="30000" dirty="0" smtClean="0"/>
              <a:t>7</a:t>
            </a:r>
            <a:endParaRPr lang="en-US" altLang="zh-CN" sz="2000" baseline="30000" dirty="0"/>
          </a:p>
          <a:p>
            <a:r>
              <a:rPr lang="en-US" altLang="zh-CN" sz="2000" dirty="0" smtClean="0"/>
              <a:t>Amplitude ~ </a:t>
            </a:r>
            <a:r>
              <a:rPr lang="en-US" altLang="zh-CN" sz="2000" dirty="0"/>
              <a:t>0.01%RMS</a:t>
            </a:r>
          </a:p>
          <a:p>
            <a:r>
              <a:rPr lang="en-US" altLang="zh-CN" sz="2000" dirty="0" smtClean="0"/>
              <a:t>Phase ~ 0.02°RMS</a:t>
            </a:r>
          </a:p>
          <a:p>
            <a:pPr lvl="1"/>
            <a:endParaRPr lang="zh-CN" altLang="en-US" sz="1800" dirty="0"/>
          </a:p>
          <a:p>
            <a:r>
              <a:rPr lang="en-US" altLang="zh-CN" sz="2000" dirty="0" smtClean="0"/>
              <a:t>Saved a lot of debugging time (from one month to a week) </a:t>
            </a:r>
            <a:endParaRPr lang="zh-CN" altLang="en-US" sz="2000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9E00CD-8EC6-4607-BC96-52C5AFA43A2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45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"/>
    </mc:Choice>
    <mc:Fallback xmlns="">
      <p:transition spd="slow" advTm="189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Laser-RF Synchronizing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500" y="1238490"/>
            <a:ext cx="8001000" cy="2493723"/>
          </a:xfrm>
        </p:spPr>
        <p:txBody>
          <a:bodyPr/>
          <a:lstStyle/>
          <a:p>
            <a:r>
              <a:rPr lang="en-US" altLang="zh-CN" sz="2400" dirty="0" smtClean="0"/>
              <a:t>First MHz MeV (81.25MHz @ 3MeV) ultrafast electron diffraction demonstrated.  </a:t>
            </a:r>
            <a:r>
              <a:rPr lang="en-US" altLang="zh-CN" sz="2400" u="sng" dirty="0" smtClean="0"/>
              <a:t>APL, 107, 224101 (2015)</a:t>
            </a:r>
          </a:p>
          <a:p>
            <a:r>
              <a:rPr lang="en-US" altLang="zh-CN" sz="2400" dirty="0" smtClean="0"/>
              <a:t>May use for gas/rare sample UED</a:t>
            </a:r>
          </a:p>
          <a:p>
            <a:r>
              <a:rPr lang="en-US" altLang="zh-CN" sz="2400" dirty="0" smtClean="0"/>
              <a:t>Current Laser-RF synchronizing within 300fs</a:t>
            </a:r>
            <a:endParaRPr lang="en-US" altLang="zh-CN" sz="2400" dirty="0"/>
          </a:p>
          <a:p>
            <a:r>
              <a:rPr lang="en-US" altLang="zh-CN" sz="2400" dirty="0"/>
              <a:t>Need better jitter performance (~fs)</a:t>
            </a:r>
          </a:p>
          <a:p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9E00CD-8EC6-4607-BC96-52C5AFA43A2B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79" y="4396603"/>
            <a:ext cx="5511452" cy="13277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525" y="3553065"/>
            <a:ext cx="29972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62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Fiber-Loop Sync-System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6737" y="3900896"/>
            <a:ext cx="8001000" cy="2266950"/>
          </a:xfrm>
        </p:spPr>
        <p:txBody>
          <a:bodyPr/>
          <a:lstStyle/>
          <a:p>
            <a:r>
              <a:rPr lang="en-US" altLang="zh-CN" sz="2800" dirty="0" smtClean="0"/>
              <a:t>Balanced Optical Microwave Phase Detector (BOMPD)</a:t>
            </a:r>
            <a:r>
              <a:rPr lang="en-US" altLang="zh-CN" sz="2800" dirty="0"/>
              <a:t> </a:t>
            </a:r>
            <a:endParaRPr lang="en-US" altLang="zh-CN" sz="2800" dirty="0" smtClean="0"/>
          </a:p>
          <a:p>
            <a:r>
              <a:rPr lang="en-US" altLang="zh-CN" sz="2800" dirty="0" smtClean="0"/>
              <a:t>Laser </a:t>
            </a:r>
            <a:r>
              <a:rPr lang="en-US" altLang="zh-CN" sz="2800" dirty="0"/>
              <a:t>Rep-Rate: </a:t>
            </a:r>
            <a:r>
              <a:rPr lang="en-US" altLang="zh-CN" sz="2800" dirty="0" smtClean="0"/>
              <a:t>81.25MHz</a:t>
            </a:r>
            <a:endParaRPr lang="en-US" altLang="zh-CN" sz="2800" dirty="0"/>
          </a:p>
          <a:p>
            <a:r>
              <a:rPr lang="en-US" altLang="zh-CN" sz="2800" dirty="0"/>
              <a:t>RF: </a:t>
            </a:r>
            <a:r>
              <a:rPr lang="en-US" altLang="zh-CN" sz="2800" dirty="0" smtClean="0"/>
              <a:t>1.3GHz</a:t>
            </a:r>
            <a:endParaRPr lang="en-US" altLang="zh-CN" sz="2800" dirty="0"/>
          </a:p>
          <a:p>
            <a:endParaRPr lang="zh-CN" altLang="en-US" sz="2800" dirty="0"/>
          </a:p>
        </p:txBody>
      </p:sp>
      <p:grpSp>
        <p:nvGrpSpPr>
          <p:cNvPr id="4" name="组 31"/>
          <p:cNvGrpSpPr/>
          <p:nvPr/>
        </p:nvGrpSpPr>
        <p:grpSpPr>
          <a:xfrm>
            <a:off x="1385514" y="1121980"/>
            <a:ext cx="6363447" cy="2766190"/>
            <a:chOff x="189753" y="1945942"/>
            <a:chExt cx="6363447" cy="2766190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11" b="10464"/>
            <a:stretch/>
          </p:blipFill>
          <p:spPr bwMode="auto">
            <a:xfrm>
              <a:off x="189753" y="1945942"/>
              <a:ext cx="6363447" cy="2375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1726641" y="2745982"/>
              <a:ext cx="2561481" cy="15751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356516" y="2754899"/>
              <a:ext cx="956199" cy="157517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8" name="文本框 10"/>
            <p:cNvSpPr txBox="1"/>
            <p:nvPr/>
          </p:nvSpPr>
          <p:spPr>
            <a:xfrm>
              <a:off x="2784910" y="4342800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r>
                <a:rPr kumimoji="1" lang="en-US" altLang="zh-CN"/>
                <a:t>Optics</a:t>
              </a:r>
              <a:endParaRPr kumimoji="1" lang="zh-CN" altLang="en-US"/>
            </a:p>
          </p:txBody>
        </p:sp>
        <p:sp>
          <p:nvSpPr>
            <p:cNvPr id="9" name="文本框 11"/>
            <p:cNvSpPr txBox="1"/>
            <p:nvPr/>
          </p:nvSpPr>
          <p:spPr>
            <a:xfrm>
              <a:off x="4288122" y="4342800"/>
              <a:ext cx="136683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r>
                <a:rPr lang="en-US" altLang="zh-CN"/>
                <a:t>Optronics</a:t>
              </a:r>
              <a:endParaRPr kumimoji="1" lang="zh-CN" altLang="en-US"/>
            </a:p>
          </p:txBody>
        </p:sp>
      </p:grp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9E00CD-8EC6-4607-BC96-52C5AFA43A2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33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55"/>
    </mc:Choice>
    <mc:Fallback xmlns="">
      <p:transition spd="slow" advTm="16755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7"/>
          <a:stretch/>
        </p:blipFill>
        <p:spPr>
          <a:xfrm rot="16200000" flipH="1">
            <a:off x="873220" y="729893"/>
            <a:ext cx="2125434" cy="28999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89312" y="3764317"/>
            <a:ext cx="2893010" cy="2169758"/>
          </a:xfrm>
          <a:prstGeom prst="rect">
            <a:avLst/>
          </a:prstGeom>
        </p:spPr>
      </p:pic>
      <p:sp>
        <p:nvSpPr>
          <p:cNvPr id="6" name="文本框 6"/>
          <p:cNvSpPr txBox="1"/>
          <p:nvPr/>
        </p:nvSpPr>
        <p:spPr>
          <a:xfrm>
            <a:off x="1420411" y="3242585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r>
              <a:rPr kumimoji="1" lang="en-US" altLang="zh-CN" dirty="0"/>
              <a:t>BOMPD</a:t>
            </a:r>
            <a:endParaRPr kumimoji="1" lang="zh-CN" altLang="en-US" dirty="0"/>
          </a:p>
        </p:txBody>
      </p:sp>
      <p:sp>
        <p:nvSpPr>
          <p:cNvPr id="7" name="文本框 7"/>
          <p:cNvSpPr txBox="1"/>
          <p:nvPr/>
        </p:nvSpPr>
        <p:spPr>
          <a:xfrm>
            <a:off x="1150987" y="5901809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r>
              <a:rPr kumimoji="1" lang="en-US" altLang="zh-CN" dirty="0"/>
              <a:t>PID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Feedback</a:t>
            </a:r>
            <a:endParaRPr kumimoji="1" lang="zh-CN" altLang="en-US" dirty="0"/>
          </a:p>
        </p:txBody>
      </p:sp>
      <p:pic>
        <p:nvPicPr>
          <p:cNvPr id="9" name="图片 8" descr="../Documents/FLOM-PD/experiment%20update/OMPD%20SSB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t="3413" r="38561"/>
          <a:stretch/>
        </p:blipFill>
        <p:spPr bwMode="auto">
          <a:xfrm>
            <a:off x="3621182" y="1019176"/>
            <a:ext cx="5065618" cy="41461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文本框 4"/>
          <p:cNvSpPr txBox="1"/>
          <p:nvPr/>
        </p:nvSpPr>
        <p:spPr>
          <a:xfrm>
            <a:off x="4105273" y="5326857"/>
            <a:ext cx="458152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/>
            <a:r>
              <a:rPr kumimoji="1" lang="en-US" altLang="zh-CN" sz="2000" b="1" dirty="0">
                <a:solidFill>
                  <a:srgbClr val="0432FF"/>
                </a:solidFill>
                <a:latin typeface="+mn-lt"/>
                <a:ea typeface="Arial" charset="0"/>
                <a:cs typeface="Arial" charset="0"/>
              </a:rPr>
              <a:t>Integrated </a:t>
            </a:r>
            <a:r>
              <a:rPr kumimoji="1" lang="en-US" altLang="zh-CN" sz="2000" b="1" dirty="0" smtClean="0">
                <a:solidFill>
                  <a:srgbClr val="0432FF"/>
                </a:solidFill>
                <a:latin typeface="+mn-lt"/>
                <a:ea typeface="Arial" charset="0"/>
                <a:cs typeface="Arial" charset="0"/>
              </a:rPr>
              <a:t>jitter:3.8fs(10Hz~1MHz</a:t>
            </a:r>
            <a:r>
              <a:rPr kumimoji="1" lang="en-US" altLang="zh-CN" sz="2000" b="1" dirty="0">
                <a:solidFill>
                  <a:srgbClr val="0432FF"/>
                </a:solidFill>
                <a:latin typeface="+mn-lt"/>
                <a:ea typeface="Arial" charset="0"/>
                <a:cs typeface="Arial" charset="0"/>
              </a:rPr>
              <a:t>)</a:t>
            </a:r>
            <a:endParaRPr kumimoji="1" lang="zh-CN" altLang="en-US" sz="2000" b="1" dirty="0">
              <a:solidFill>
                <a:srgbClr val="0432FF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818200" y="5749409"/>
            <a:ext cx="3155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More </a:t>
            </a:r>
            <a:r>
              <a:rPr lang="en-US" altLang="zh-CN" smtClean="0"/>
              <a:t>Works Had </a:t>
            </a:r>
            <a:r>
              <a:rPr lang="en-US" altLang="zh-CN" dirty="0" smtClean="0"/>
              <a:t>to be Done!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9E00CD-8EC6-4607-BC96-52C5AFA43A2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30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"/>
    </mc:Choice>
    <mc:Fallback xmlns="">
      <p:transition spd="slow" advTm="34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500" y="1417638"/>
            <a:ext cx="8001000" cy="4267200"/>
          </a:xfrm>
        </p:spPr>
        <p:txBody>
          <a:bodyPr/>
          <a:lstStyle/>
          <a:p>
            <a:r>
              <a:rPr lang="en-US" altLang="zh-CN" sz="2400" dirty="0" smtClean="0"/>
              <a:t>Custom hardware and software had been built for Peking University SRF test facility</a:t>
            </a:r>
          </a:p>
          <a:p>
            <a:pPr marL="469900" lvl="1" indent="-469900">
              <a:buSzPct val="98000"/>
              <a:buFont typeface="Wingdings" panose="05000000000000000000" pitchFamily="2" charset="2"/>
              <a:buChar char=""/>
            </a:pPr>
            <a:r>
              <a:rPr lang="en-US" altLang="zh-CN" sz="2400" dirty="0" smtClean="0"/>
              <a:t>For 9-Cell cavity with QL~10</a:t>
            </a:r>
            <a:r>
              <a:rPr lang="en-US" altLang="zh-CN" sz="2400" baseline="30000" dirty="0" smtClean="0"/>
              <a:t>7</a:t>
            </a:r>
            <a:r>
              <a:rPr lang="en-US" altLang="zh-CN" sz="2400" dirty="0" smtClean="0"/>
              <a:t>, Amplitude stability is 0.01% RMS and Phase stability of 0.02°RMS</a:t>
            </a:r>
          </a:p>
          <a:p>
            <a:pPr marL="469900" lvl="1" indent="-469900">
              <a:buSzPct val="98000"/>
              <a:buFont typeface="Wingdings" panose="05000000000000000000" pitchFamily="2" charset="2"/>
              <a:buChar char=""/>
            </a:pPr>
            <a:r>
              <a:rPr lang="en-US" altLang="zh-CN" sz="2400" dirty="0" smtClean="0"/>
              <a:t>The LLRF system are applied for </a:t>
            </a:r>
            <a:r>
              <a:rPr lang="en-US" altLang="zh-CN" sz="2400" dirty="0"/>
              <a:t>SRF Accelerator in </a:t>
            </a:r>
            <a:r>
              <a:rPr lang="en-US" altLang="zh-CN" sz="2400" dirty="0" smtClean="0"/>
              <a:t>Peking University and China </a:t>
            </a:r>
            <a:r>
              <a:rPr lang="en-US" altLang="zh-CN" sz="2400" dirty="0"/>
              <a:t>Academy Of Engineering </a:t>
            </a:r>
            <a:r>
              <a:rPr lang="en-US" altLang="zh-CN" sz="2400" dirty="0" smtClean="0"/>
              <a:t>Physics</a:t>
            </a:r>
          </a:p>
          <a:p>
            <a:pPr marL="469900" lvl="1" indent="-469900">
              <a:buSzPct val="98000"/>
              <a:buFont typeface="Wingdings" panose="05000000000000000000" pitchFamily="2" charset="2"/>
              <a:buChar char=""/>
            </a:pPr>
            <a:r>
              <a:rPr lang="en-US" altLang="zh-CN" sz="2400" dirty="0" smtClean="0"/>
              <a:t>Laser-RF synchronize system of 3.8fs jitter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9E00CD-8EC6-4607-BC96-52C5AFA43A2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489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Thank You!</a:t>
            </a:r>
            <a:endParaRPr lang="zh-CN" altLang="en-US" dirty="0"/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sz="2800" dirty="0" smtClean="0"/>
              <a:t>Liwen Feng, Fang Wang</a:t>
            </a:r>
            <a:endParaRPr lang="zh-CN" altLang="en-US" sz="28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9E00CD-8EC6-4607-BC96-52C5AFA43A2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53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69"/>
    </mc:Choice>
    <mc:Fallback xmlns="">
      <p:transition spd="slow" advTm="32869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720090" y="274638"/>
            <a:ext cx="8229600" cy="1143000"/>
          </a:xfrm>
        </p:spPr>
        <p:txBody>
          <a:bodyPr/>
          <a:lstStyle/>
          <a:p>
            <a:r>
              <a:rPr lang="en-US" altLang="zh-CN" dirty="0"/>
              <a:t>DPLL + None-IQ Sampling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DB104C-7BF1-4204-ADC0-4F1998A2A1A2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  <p:sp>
        <p:nvSpPr>
          <p:cNvPr id="64" name="流程图: 联系 63"/>
          <p:cNvSpPr/>
          <p:nvPr/>
        </p:nvSpPr>
        <p:spPr bwMode="auto">
          <a:xfrm>
            <a:off x="3260700" y="1762509"/>
            <a:ext cx="487680" cy="487680"/>
          </a:xfrm>
          <a:prstGeom prst="flowChartConnector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cxnSp>
        <p:nvCxnSpPr>
          <p:cNvPr id="65" name="直接箭头连接符 64"/>
          <p:cNvCxnSpPr>
            <a:stCxn id="66" idx="3"/>
            <a:endCxn id="64" idx="2"/>
          </p:cNvCxnSpPr>
          <p:nvPr/>
        </p:nvCxnSpPr>
        <p:spPr bwMode="auto">
          <a:xfrm>
            <a:off x="2780416" y="2003337"/>
            <a:ext cx="480284" cy="3012"/>
          </a:xfrm>
          <a:prstGeom prst="straightConnector1">
            <a:avLst/>
          </a:prstGeom>
          <a:ln>
            <a:tailEnd type="triangle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圆角矩形 65"/>
          <p:cNvSpPr/>
          <p:nvPr/>
        </p:nvSpPr>
        <p:spPr bwMode="auto">
          <a:xfrm>
            <a:off x="418197" y="1747948"/>
            <a:ext cx="2362219" cy="510778"/>
          </a:xfrm>
          <a:prstGeom prst="round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</a:rPr>
              <a:t>Pickup</a:t>
            </a:r>
            <a:endParaRPr kumimoji="1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cxnSp>
        <p:nvCxnSpPr>
          <p:cNvPr id="67" name="直接连接符 66"/>
          <p:cNvCxnSpPr>
            <a:stCxn id="64" idx="1"/>
            <a:endCxn id="64" idx="5"/>
          </p:cNvCxnSpPr>
          <p:nvPr/>
        </p:nvCxnSpPr>
        <p:spPr bwMode="auto">
          <a:xfrm>
            <a:off x="3332119" y="1833928"/>
            <a:ext cx="344842" cy="344842"/>
          </a:xfrm>
          <a:prstGeom prst="line">
            <a:avLst/>
          </a:prstGeom>
          <a:ln/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直接连接符 67"/>
          <p:cNvCxnSpPr>
            <a:stCxn id="64" idx="7"/>
            <a:endCxn id="64" idx="3"/>
          </p:cNvCxnSpPr>
          <p:nvPr/>
        </p:nvCxnSpPr>
        <p:spPr bwMode="auto">
          <a:xfrm flipH="1">
            <a:off x="3332119" y="1833928"/>
            <a:ext cx="344842" cy="344842"/>
          </a:xfrm>
          <a:prstGeom prst="line">
            <a:avLst/>
          </a:prstGeom>
          <a:ln/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圆角矩形 68"/>
          <p:cNvSpPr/>
          <p:nvPr/>
        </p:nvSpPr>
        <p:spPr bwMode="auto">
          <a:xfrm>
            <a:off x="1017269" y="2585230"/>
            <a:ext cx="1992291" cy="510778"/>
          </a:xfrm>
          <a:prstGeom prst="round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rPr>
              <a:t>LO 1.33GHz</a:t>
            </a:r>
            <a:endParaRPr kumimoji="1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cxnSp>
        <p:nvCxnSpPr>
          <p:cNvPr id="70" name="肘形连接符 69"/>
          <p:cNvCxnSpPr>
            <a:stCxn id="69" idx="3"/>
            <a:endCxn id="64" idx="4"/>
          </p:cNvCxnSpPr>
          <p:nvPr/>
        </p:nvCxnSpPr>
        <p:spPr bwMode="auto">
          <a:xfrm flipV="1">
            <a:off x="3009560" y="2250189"/>
            <a:ext cx="494980" cy="590430"/>
          </a:xfrm>
          <a:prstGeom prst="bentConnector2">
            <a:avLst/>
          </a:prstGeom>
          <a:ln w="38100">
            <a:solidFill>
              <a:srgbClr val="FFC000"/>
            </a:solidFill>
            <a:tailEnd type="triangle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矩形 70"/>
          <p:cNvSpPr/>
          <p:nvPr/>
        </p:nvSpPr>
        <p:spPr bwMode="auto">
          <a:xfrm>
            <a:off x="4204325" y="1775419"/>
            <a:ext cx="807720" cy="46186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cxnSp>
        <p:nvCxnSpPr>
          <p:cNvPr id="72" name="直接箭头连接符 71"/>
          <p:cNvCxnSpPr>
            <a:stCxn id="64" idx="6"/>
            <a:endCxn id="71" idx="1"/>
          </p:cNvCxnSpPr>
          <p:nvPr/>
        </p:nvCxnSpPr>
        <p:spPr bwMode="auto">
          <a:xfrm>
            <a:off x="3748380" y="2006349"/>
            <a:ext cx="455945" cy="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3" name="任意多边形 72"/>
          <p:cNvSpPr/>
          <p:nvPr/>
        </p:nvSpPr>
        <p:spPr bwMode="auto">
          <a:xfrm>
            <a:off x="4276290" y="1882279"/>
            <a:ext cx="682593" cy="299331"/>
          </a:xfrm>
          <a:custGeom>
            <a:avLst/>
            <a:gdLst>
              <a:gd name="connsiteX0" fmla="*/ 0 w 678359"/>
              <a:gd name="connsiteY0" fmla="*/ 2932 h 310049"/>
              <a:gd name="connsiteX1" fmla="*/ 320040 w 678359"/>
              <a:gd name="connsiteY1" fmla="*/ 2932 h 310049"/>
              <a:gd name="connsiteX2" fmla="*/ 388620 w 678359"/>
              <a:gd name="connsiteY2" fmla="*/ 33412 h 310049"/>
              <a:gd name="connsiteX3" fmla="*/ 678180 w 678359"/>
              <a:gd name="connsiteY3" fmla="*/ 300112 h 310049"/>
              <a:gd name="connsiteX4" fmla="*/ 342900 w 678359"/>
              <a:gd name="connsiteY4" fmla="*/ 246772 h 310049"/>
              <a:gd name="connsiteX0" fmla="*/ 0 w 678359"/>
              <a:gd name="connsiteY0" fmla="*/ 2932 h 300112"/>
              <a:gd name="connsiteX1" fmla="*/ 320040 w 678359"/>
              <a:gd name="connsiteY1" fmla="*/ 2932 h 300112"/>
              <a:gd name="connsiteX2" fmla="*/ 388620 w 678359"/>
              <a:gd name="connsiteY2" fmla="*/ 33412 h 300112"/>
              <a:gd name="connsiteX3" fmla="*/ 678180 w 678359"/>
              <a:gd name="connsiteY3" fmla="*/ 300112 h 300112"/>
              <a:gd name="connsiteX0" fmla="*/ 0 w 678359"/>
              <a:gd name="connsiteY0" fmla="*/ 17791 h 299731"/>
              <a:gd name="connsiteX1" fmla="*/ 320040 w 678359"/>
              <a:gd name="connsiteY1" fmla="*/ 2551 h 299731"/>
              <a:gd name="connsiteX2" fmla="*/ 388620 w 678359"/>
              <a:gd name="connsiteY2" fmla="*/ 33031 h 299731"/>
              <a:gd name="connsiteX3" fmla="*/ 678180 w 678359"/>
              <a:gd name="connsiteY3" fmla="*/ 299731 h 299731"/>
              <a:gd name="connsiteX0" fmla="*/ 0 w 678359"/>
              <a:gd name="connsiteY0" fmla="*/ 0 h 300990"/>
              <a:gd name="connsiteX1" fmla="*/ 320040 w 678359"/>
              <a:gd name="connsiteY1" fmla="*/ 3810 h 300990"/>
              <a:gd name="connsiteX2" fmla="*/ 388620 w 678359"/>
              <a:gd name="connsiteY2" fmla="*/ 34290 h 300990"/>
              <a:gd name="connsiteX3" fmla="*/ 678180 w 678359"/>
              <a:gd name="connsiteY3" fmla="*/ 300990 h 300990"/>
              <a:gd name="connsiteX0" fmla="*/ 0 w 680476"/>
              <a:gd name="connsiteY0" fmla="*/ 4231 h 298871"/>
              <a:gd name="connsiteX1" fmla="*/ 322157 w 680476"/>
              <a:gd name="connsiteY1" fmla="*/ 1691 h 298871"/>
              <a:gd name="connsiteX2" fmla="*/ 390737 w 680476"/>
              <a:gd name="connsiteY2" fmla="*/ 32171 h 298871"/>
              <a:gd name="connsiteX3" fmla="*/ 680297 w 680476"/>
              <a:gd name="connsiteY3" fmla="*/ 298871 h 298871"/>
              <a:gd name="connsiteX0" fmla="*/ 0 w 680476"/>
              <a:gd name="connsiteY0" fmla="*/ 0 h 300990"/>
              <a:gd name="connsiteX1" fmla="*/ 322157 w 680476"/>
              <a:gd name="connsiteY1" fmla="*/ 3810 h 300990"/>
              <a:gd name="connsiteX2" fmla="*/ 390737 w 680476"/>
              <a:gd name="connsiteY2" fmla="*/ 34290 h 300990"/>
              <a:gd name="connsiteX3" fmla="*/ 680297 w 680476"/>
              <a:gd name="connsiteY3" fmla="*/ 300990 h 300990"/>
              <a:gd name="connsiteX0" fmla="*/ 0 w 682593"/>
              <a:gd name="connsiteY0" fmla="*/ 2574 h 299331"/>
              <a:gd name="connsiteX1" fmla="*/ 324274 w 682593"/>
              <a:gd name="connsiteY1" fmla="*/ 2151 h 299331"/>
              <a:gd name="connsiteX2" fmla="*/ 392854 w 682593"/>
              <a:gd name="connsiteY2" fmla="*/ 32631 h 299331"/>
              <a:gd name="connsiteX3" fmla="*/ 682414 w 682593"/>
              <a:gd name="connsiteY3" fmla="*/ 299331 h 29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2593" h="299331">
                <a:moveTo>
                  <a:pt x="0" y="2574"/>
                </a:moveTo>
                <a:cubicBezTo>
                  <a:pt x="108091" y="2433"/>
                  <a:pt x="258798" y="-2858"/>
                  <a:pt x="324274" y="2151"/>
                </a:cubicBezTo>
                <a:cubicBezTo>
                  <a:pt x="389750" y="7160"/>
                  <a:pt x="333164" y="-16899"/>
                  <a:pt x="392854" y="32631"/>
                </a:cubicBezTo>
                <a:cubicBezTo>
                  <a:pt x="452544" y="82161"/>
                  <a:pt x="690034" y="263771"/>
                  <a:pt x="682414" y="299331"/>
                </a:cubicBezTo>
              </a:path>
            </a:pathLst>
          </a:custGeom>
          <a:ln/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cxnSp>
        <p:nvCxnSpPr>
          <p:cNvPr id="74" name="直接箭头连接符 73"/>
          <p:cNvCxnSpPr>
            <a:stCxn id="71" idx="3"/>
            <a:endCxn id="79" idx="3"/>
          </p:cNvCxnSpPr>
          <p:nvPr/>
        </p:nvCxnSpPr>
        <p:spPr bwMode="auto">
          <a:xfrm flipV="1">
            <a:off x="5012045" y="2004270"/>
            <a:ext cx="913970" cy="208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圆角矩形 74"/>
          <p:cNvSpPr/>
          <p:nvPr/>
        </p:nvSpPr>
        <p:spPr bwMode="auto">
          <a:xfrm>
            <a:off x="3748380" y="2594971"/>
            <a:ext cx="2143620" cy="510778"/>
          </a:xfrm>
          <a:prstGeom prst="round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</a:rPr>
              <a:t>122.88MHz</a:t>
            </a:r>
            <a:endParaRPr kumimoji="1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cxnSp>
        <p:nvCxnSpPr>
          <p:cNvPr id="76" name="肘形连接符 75"/>
          <p:cNvCxnSpPr>
            <a:stCxn id="75" idx="3"/>
            <a:endCxn id="79" idx="5"/>
          </p:cNvCxnSpPr>
          <p:nvPr/>
        </p:nvCxnSpPr>
        <p:spPr bwMode="auto">
          <a:xfrm flipV="1">
            <a:off x="5892000" y="2203984"/>
            <a:ext cx="384475" cy="646376"/>
          </a:xfrm>
          <a:prstGeom prst="bentConnector2">
            <a:avLst/>
          </a:prstGeom>
          <a:ln w="38100">
            <a:solidFill>
              <a:srgbClr val="FFC000"/>
            </a:solidFill>
            <a:tailEnd type="triangle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直接箭头连接符 76"/>
          <p:cNvCxnSpPr>
            <a:stCxn id="79" idx="0"/>
            <a:endCxn id="112" idx="2"/>
          </p:cNvCxnSpPr>
          <p:nvPr/>
        </p:nvCxnSpPr>
        <p:spPr bwMode="auto">
          <a:xfrm flipV="1">
            <a:off x="6626935" y="2003337"/>
            <a:ext cx="509583" cy="9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9" name="等腰三角形 78"/>
          <p:cNvSpPr/>
          <p:nvPr/>
        </p:nvSpPr>
        <p:spPr bwMode="auto">
          <a:xfrm rot="5400000">
            <a:off x="5877048" y="1653810"/>
            <a:ext cx="798854" cy="700920"/>
          </a:xfrm>
          <a:prstGeom prst="triangle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5886056" y="179791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 smtClean="0">
                <a:solidFill>
                  <a:schemeClr val="tx1"/>
                </a:solidFill>
              </a:rPr>
              <a:t>ADC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34" name="文本框 133"/>
          <p:cNvSpPr txBox="1"/>
          <p:nvPr/>
        </p:nvSpPr>
        <p:spPr>
          <a:xfrm>
            <a:off x="8145211" y="1820696"/>
            <a:ext cx="50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 smtClean="0">
                <a:solidFill>
                  <a:schemeClr val="tx1"/>
                </a:solidFill>
              </a:rPr>
              <a:t>IF1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83" name="流程图: 联系 82"/>
          <p:cNvSpPr/>
          <p:nvPr/>
        </p:nvSpPr>
        <p:spPr bwMode="auto">
          <a:xfrm>
            <a:off x="3266818" y="3338040"/>
            <a:ext cx="487680" cy="487680"/>
          </a:xfrm>
          <a:prstGeom prst="flowChartConnector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cxnSp>
        <p:nvCxnSpPr>
          <p:cNvPr id="84" name="直接箭头连接符 83"/>
          <p:cNvCxnSpPr>
            <a:stCxn id="85" idx="3"/>
            <a:endCxn id="83" idx="2"/>
          </p:cNvCxnSpPr>
          <p:nvPr/>
        </p:nvCxnSpPr>
        <p:spPr bwMode="auto">
          <a:xfrm>
            <a:off x="2786534" y="3578868"/>
            <a:ext cx="480284" cy="3012"/>
          </a:xfrm>
          <a:prstGeom prst="straightConnector1">
            <a:avLst/>
          </a:prstGeom>
          <a:ln>
            <a:tailEnd type="triangle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圆角矩形 84"/>
          <p:cNvSpPr/>
          <p:nvPr/>
        </p:nvSpPr>
        <p:spPr bwMode="auto">
          <a:xfrm>
            <a:off x="424315" y="3323479"/>
            <a:ext cx="2362219" cy="510778"/>
          </a:xfrm>
          <a:prstGeom prst="round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</a:rPr>
              <a:t>REF</a:t>
            </a:r>
            <a:endParaRPr kumimoji="1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cxnSp>
        <p:nvCxnSpPr>
          <p:cNvPr id="86" name="直接连接符 85"/>
          <p:cNvCxnSpPr>
            <a:stCxn id="83" idx="1"/>
            <a:endCxn id="83" idx="5"/>
          </p:cNvCxnSpPr>
          <p:nvPr/>
        </p:nvCxnSpPr>
        <p:spPr bwMode="auto">
          <a:xfrm>
            <a:off x="3338237" y="3409459"/>
            <a:ext cx="344842" cy="344842"/>
          </a:xfrm>
          <a:prstGeom prst="line">
            <a:avLst/>
          </a:prstGeom>
          <a:ln/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直接连接符 86"/>
          <p:cNvCxnSpPr>
            <a:stCxn id="83" idx="7"/>
            <a:endCxn id="83" idx="3"/>
          </p:cNvCxnSpPr>
          <p:nvPr/>
        </p:nvCxnSpPr>
        <p:spPr bwMode="auto">
          <a:xfrm flipH="1">
            <a:off x="3338237" y="3409459"/>
            <a:ext cx="344842" cy="344842"/>
          </a:xfrm>
          <a:prstGeom prst="line">
            <a:avLst/>
          </a:prstGeom>
          <a:ln/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0" name="矩形 89"/>
          <p:cNvSpPr/>
          <p:nvPr/>
        </p:nvSpPr>
        <p:spPr bwMode="auto">
          <a:xfrm>
            <a:off x="4210443" y="3350950"/>
            <a:ext cx="807720" cy="46186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cxnSp>
        <p:nvCxnSpPr>
          <p:cNvPr id="91" name="直接箭头连接符 90"/>
          <p:cNvCxnSpPr>
            <a:stCxn id="83" idx="6"/>
            <a:endCxn id="90" idx="1"/>
          </p:cNvCxnSpPr>
          <p:nvPr/>
        </p:nvCxnSpPr>
        <p:spPr bwMode="auto">
          <a:xfrm>
            <a:off x="3754498" y="3581880"/>
            <a:ext cx="455945" cy="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2" name="任意多边形 91"/>
          <p:cNvSpPr/>
          <p:nvPr/>
        </p:nvSpPr>
        <p:spPr bwMode="auto">
          <a:xfrm>
            <a:off x="4282408" y="3457810"/>
            <a:ext cx="682593" cy="299331"/>
          </a:xfrm>
          <a:custGeom>
            <a:avLst/>
            <a:gdLst>
              <a:gd name="connsiteX0" fmla="*/ 0 w 678359"/>
              <a:gd name="connsiteY0" fmla="*/ 2932 h 310049"/>
              <a:gd name="connsiteX1" fmla="*/ 320040 w 678359"/>
              <a:gd name="connsiteY1" fmla="*/ 2932 h 310049"/>
              <a:gd name="connsiteX2" fmla="*/ 388620 w 678359"/>
              <a:gd name="connsiteY2" fmla="*/ 33412 h 310049"/>
              <a:gd name="connsiteX3" fmla="*/ 678180 w 678359"/>
              <a:gd name="connsiteY3" fmla="*/ 300112 h 310049"/>
              <a:gd name="connsiteX4" fmla="*/ 342900 w 678359"/>
              <a:gd name="connsiteY4" fmla="*/ 246772 h 310049"/>
              <a:gd name="connsiteX0" fmla="*/ 0 w 678359"/>
              <a:gd name="connsiteY0" fmla="*/ 2932 h 300112"/>
              <a:gd name="connsiteX1" fmla="*/ 320040 w 678359"/>
              <a:gd name="connsiteY1" fmla="*/ 2932 h 300112"/>
              <a:gd name="connsiteX2" fmla="*/ 388620 w 678359"/>
              <a:gd name="connsiteY2" fmla="*/ 33412 h 300112"/>
              <a:gd name="connsiteX3" fmla="*/ 678180 w 678359"/>
              <a:gd name="connsiteY3" fmla="*/ 300112 h 300112"/>
              <a:gd name="connsiteX0" fmla="*/ 0 w 678359"/>
              <a:gd name="connsiteY0" fmla="*/ 17791 h 299731"/>
              <a:gd name="connsiteX1" fmla="*/ 320040 w 678359"/>
              <a:gd name="connsiteY1" fmla="*/ 2551 h 299731"/>
              <a:gd name="connsiteX2" fmla="*/ 388620 w 678359"/>
              <a:gd name="connsiteY2" fmla="*/ 33031 h 299731"/>
              <a:gd name="connsiteX3" fmla="*/ 678180 w 678359"/>
              <a:gd name="connsiteY3" fmla="*/ 299731 h 299731"/>
              <a:gd name="connsiteX0" fmla="*/ 0 w 678359"/>
              <a:gd name="connsiteY0" fmla="*/ 0 h 300990"/>
              <a:gd name="connsiteX1" fmla="*/ 320040 w 678359"/>
              <a:gd name="connsiteY1" fmla="*/ 3810 h 300990"/>
              <a:gd name="connsiteX2" fmla="*/ 388620 w 678359"/>
              <a:gd name="connsiteY2" fmla="*/ 34290 h 300990"/>
              <a:gd name="connsiteX3" fmla="*/ 678180 w 678359"/>
              <a:gd name="connsiteY3" fmla="*/ 300990 h 300990"/>
              <a:gd name="connsiteX0" fmla="*/ 0 w 680476"/>
              <a:gd name="connsiteY0" fmla="*/ 4231 h 298871"/>
              <a:gd name="connsiteX1" fmla="*/ 322157 w 680476"/>
              <a:gd name="connsiteY1" fmla="*/ 1691 h 298871"/>
              <a:gd name="connsiteX2" fmla="*/ 390737 w 680476"/>
              <a:gd name="connsiteY2" fmla="*/ 32171 h 298871"/>
              <a:gd name="connsiteX3" fmla="*/ 680297 w 680476"/>
              <a:gd name="connsiteY3" fmla="*/ 298871 h 298871"/>
              <a:gd name="connsiteX0" fmla="*/ 0 w 680476"/>
              <a:gd name="connsiteY0" fmla="*/ 0 h 300990"/>
              <a:gd name="connsiteX1" fmla="*/ 322157 w 680476"/>
              <a:gd name="connsiteY1" fmla="*/ 3810 h 300990"/>
              <a:gd name="connsiteX2" fmla="*/ 390737 w 680476"/>
              <a:gd name="connsiteY2" fmla="*/ 34290 h 300990"/>
              <a:gd name="connsiteX3" fmla="*/ 680297 w 680476"/>
              <a:gd name="connsiteY3" fmla="*/ 300990 h 300990"/>
              <a:gd name="connsiteX0" fmla="*/ 0 w 682593"/>
              <a:gd name="connsiteY0" fmla="*/ 2574 h 299331"/>
              <a:gd name="connsiteX1" fmla="*/ 324274 w 682593"/>
              <a:gd name="connsiteY1" fmla="*/ 2151 h 299331"/>
              <a:gd name="connsiteX2" fmla="*/ 392854 w 682593"/>
              <a:gd name="connsiteY2" fmla="*/ 32631 h 299331"/>
              <a:gd name="connsiteX3" fmla="*/ 682414 w 682593"/>
              <a:gd name="connsiteY3" fmla="*/ 299331 h 29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2593" h="299331">
                <a:moveTo>
                  <a:pt x="0" y="2574"/>
                </a:moveTo>
                <a:cubicBezTo>
                  <a:pt x="108091" y="2433"/>
                  <a:pt x="258798" y="-2858"/>
                  <a:pt x="324274" y="2151"/>
                </a:cubicBezTo>
                <a:cubicBezTo>
                  <a:pt x="389750" y="7160"/>
                  <a:pt x="333164" y="-16899"/>
                  <a:pt x="392854" y="32631"/>
                </a:cubicBezTo>
                <a:cubicBezTo>
                  <a:pt x="452544" y="82161"/>
                  <a:pt x="690034" y="263771"/>
                  <a:pt x="682414" y="299331"/>
                </a:cubicBezTo>
              </a:path>
            </a:pathLst>
          </a:custGeom>
          <a:ln/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cxnSp>
        <p:nvCxnSpPr>
          <p:cNvPr id="93" name="直接箭头连接符 92"/>
          <p:cNvCxnSpPr>
            <a:stCxn id="90" idx="3"/>
            <a:endCxn id="98" idx="3"/>
          </p:cNvCxnSpPr>
          <p:nvPr/>
        </p:nvCxnSpPr>
        <p:spPr bwMode="auto">
          <a:xfrm flipV="1">
            <a:off x="5018163" y="3579801"/>
            <a:ext cx="913970" cy="208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肘形连接符 94"/>
          <p:cNvCxnSpPr>
            <a:stCxn id="75" idx="3"/>
            <a:endCxn id="98" idx="1"/>
          </p:cNvCxnSpPr>
          <p:nvPr/>
        </p:nvCxnSpPr>
        <p:spPr bwMode="auto">
          <a:xfrm>
            <a:off x="5892000" y="2850360"/>
            <a:ext cx="390593" cy="529728"/>
          </a:xfrm>
          <a:prstGeom prst="bentConnector2">
            <a:avLst/>
          </a:prstGeom>
          <a:ln w="38100">
            <a:solidFill>
              <a:srgbClr val="FFC000"/>
            </a:solidFill>
            <a:tailEnd type="triangle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直接箭头连接符 95"/>
          <p:cNvCxnSpPr>
            <a:stCxn id="98" idx="0"/>
            <a:endCxn id="115" idx="2"/>
          </p:cNvCxnSpPr>
          <p:nvPr/>
        </p:nvCxnSpPr>
        <p:spPr bwMode="auto">
          <a:xfrm>
            <a:off x="6633053" y="3579801"/>
            <a:ext cx="506011" cy="6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97" name="组合 96"/>
          <p:cNvGrpSpPr/>
          <p:nvPr/>
        </p:nvGrpSpPr>
        <p:grpSpPr>
          <a:xfrm>
            <a:off x="5892174" y="3180374"/>
            <a:ext cx="740879" cy="798854"/>
            <a:chOff x="6088579" y="3485491"/>
            <a:chExt cx="740879" cy="798854"/>
          </a:xfrm>
        </p:grpSpPr>
        <p:sp>
          <p:nvSpPr>
            <p:cNvPr id="98" name="等腰三角形 97"/>
            <p:cNvSpPr/>
            <p:nvPr/>
          </p:nvSpPr>
          <p:spPr bwMode="auto">
            <a:xfrm rot="5400000">
              <a:off x="6079571" y="3534458"/>
              <a:ext cx="798854" cy="700920"/>
            </a:xfrm>
            <a:prstGeom prst="triangle">
              <a:avLst/>
            </a:pr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黑体" pitchFamily="2" charset="-122"/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6088579" y="3678561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 smtClean="0">
                  <a:solidFill>
                    <a:schemeClr val="tx1"/>
                  </a:solidFill>
                </a:rPr>
                <a:t>ADC</a:t>
              </a:r>
              <a:endParaRPr lang="zh-CN" altLang="en-US" sz="18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08" name="肘形连接符 107"/>
          <p:cNvCxnSpPr>
            <a:stCxn id="69" idx="3"/>
            <a:endCxn id="83" idx="0"/>
          </p:cNvCxnSpPr>
          <p:nvPr/>
        </p:nvCxnSpPr>
        <p:spPr bwMode="auto">
          <a:xfrm>
            <a:off x="3009560" y="2840619"/>
            <a:ext cx="501098" cy="497421"/>
          </a:xfrm>
          <a:prstGeom prst="bentConnector2">
            <a:avLst/>
          </a:prstGeom>
          <a:ln w="38100">
            <a:solidFill>
              <a:srgbClr val="FFC000"/>
            </a:solidFill>
            <a:tailEnd type="triangle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2" name="流程图: 联系 111"/>
          <p:cNvSpPr/>
          <p:nvPr/>
        </p:nvSpPr>
        <p:spPr bwMode="auto">
          <a:xfrm>
            <a:off x="7136518" y="1759497"/>
            <a:ext cx="487680" cy="487680"/>
          </a:xfrm>
          <a:prstGeom prst="flowChartConnector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cxnSp>
        <p:nvCxnSpPr>
          <p:cNvPr id="113" name="直接连接符 112"/>
          <p:cNvCxnSpPr>
            <a:stCxn id="112" idx="1"/>
            <a:endCxn id="112" idx="5"/>
          </p:cNvCxnSpPr>
          <p:nvPr/>
        </p:nvCxnSpPr>
        <p:spPr bwMode="auto">
          <a:xfrm>
            <a:off x="7207937" y="1830916"/>
            <a:ext cx="344842" cy="344842"/>
          </a:xfrm>
          <a:prstGeom prst="line">
            <a:avLst/>
          </a:prstGeom>
          <a:ln/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直接连接符 113"/>
          <p:cNvCxnSpPr>
            <a:stCxn id="112" idx="7"/>
            <a:endCxn id="112" idx="3"/>
          </p:cNvCxnSpPr>
          <p:nvPr/>
        </p:nvCxnSpPr>
        <p:spPr bwMode="auto">
          <a:xfrm flipH="1">
            <a:off x="7207937" y="1830916"/>
            <a:ext cx="344842" cy="344842"/>
          </a:xfrm>
          <a:prstGeom prst="line">
            <a:avLst/>
          </a:prstGeom>
          <a:ln/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5" name="流程图: 联系 114"/>
          <p:cNvSpPr/>
          <p:nvPr/>
        </p:nvSpPr>
        <p:spPr bwMode="auto">
          <a:xfrm>
            <a:off x="7139064" y="3336562"/>
            <a:ext cx="487680" cy="487680"/>
          </a:xfrm>
          <a:prstGeom prst="flowChartConnector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cxnSp>
        <p:nvCxnSpPr>
          <p:cNvPr id="116" name="直接连接符 115"/>
          <p:cNvCxnSpPr>
            <a:stCxn id="115" idx="1"/>
            <a:endCxn id="115" idx="5"/>
          </p:cNvCxnSpPr>
          <p:nvPr/>
        </p:nvCxnSpPr>
        <p:spPr bwMode="auto">
          <a:xfrm>
            <a:off x="7210483" y="3407981"/>
            <a:ext cx="344842" cy="344842"/>
          </a:xfrm>
          <a:prstGeom prst="line">
            <a:avLst/>
          </a:prstGeom>
          <a:ln/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7" name="直接连接符 116"/>
          <p:cNvCxnSpPr>
            <a:stCxn id="115" idx="7"/>
            <a:endCxn id="115" idx="3"/>
          </p:cNvCxnSpPr>
          <p:nvPr/>
        </p:nvCxnSpPr>
        <p:spPr bwMode="auto">
          <a:xfrm flipH="1">
            <a:off x="7210483" y="3407981"/>
            <a:ext cx="344842" cy="344842"/>
          </a:xfrm>
          <a:prstGeom prst="line">
            <a:avLst/>
          </a:prstGeom>
          <a:ln/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7" name="矩形 126"/>
          <p:cNvSpPr/>
          <p:nvPr/>
        </p:nvSpPr>
        <p:spPr bwMode="auto">
          <a:xfrm>
            <a:off x="1316008" y="4415210"/>
            <a:ext cx="807720" cy="46186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28" name="任意多边形 127"/>
          <p:cNvSpPr/>
          <p:nvPr/>
        </p:nvSpPr>
        <p:spPr bwMode="auto">
          <a:xfrm>
            <a:off x="1387973" y="4522070"/>
            <a:ext cx="682593" cy="299331"/>
          </a:xfrm>
          <a:custGeom>
            <a:avLst/>
            <a:gdLst>
              <a:gd name="connsiteX0" fmla="*/ 0 w 678359"/>
              <a:gd name="connsiteY0" fmla="*/ 2932 h 310049"/>
              <a:gd name="connsiteX1" fmla="*/ 320040 w 678359"/>
              <a:gd name="connsiteY1" fmla="*/ 2932 h 310049"/>
              <a:gd name="connsiteX2" fmla="*/ 388620 w 678359"/>
              <a:gd name="connsiteY2" fmla="*/ 33412 h 310049"/>
              <a:gd name="connsiteX3" fmla="*/ 678180 w 678359"/>
              <a:gd name="connsiteY3" fmla="*/ 300112 h 310049"/>
              <a:gd name="connsiteX4" fmla="*/ 342900 w 678359"/>
              <a:gd name="connsiteY4" fmla="*/ 246772 h 310049"/>
              <a:gd name="connsiteX0" fmla="*/ 0 w 678359"/>
              <a:gd name="connsiteY0" fmla="*/ 2932 h 300112"/>
              <a:gd name="connsiteX1" fmla="*/ 320040 w 678359"/>
              <a:gd name="connsiteY1" fmla="*/ 2932 h 300112"/>
              <a:gd name="connsiteX2" fmla="*/ 388620 w 678359"/>
              <a:gd name="connsiteY2" fmla="*/ 33412 h 300112"/>
              <a:gd name="connsiteX3" fmla="*/ 678180 w 678359"/>
              <a:gd name="connsiteY3" fmla="*/ 300112 h 300112"/>
              <a:gd name="connsiteX0" fmla="*/ 0 w 678359"/>
              <a:gd name="connsiteY0" fmla="*/ 17791 h 299731"/>
              <a:gd name="connsiteX1" fmla="*/ 320040 w 678359"/>
              <a:gd name="connsiteY1" fmla="*/ 2551 h 299731"/>
              <a:gd name="connsiteX2" fmla="*/ 388620 w 678359"/>
              <a:gd name="connsiteY2" fmla="*/ 33031 h 299731"/>
              <a:gd name="connsiteX3" fmla="*/ 678180 w 678359"/>
              <a:gd name="connsiteY3" fmla="*/ 299731 h 299731"/>
              <a:gd name="connsiteX0" fmla="*/ 0 w 678359"/>
              <a:gd name="connsiteY0" fmla="*/ 0 h 300990"/>
              <a:gd name="connsiteX1" fmla="*/ 320040 w 678359"/>
              <a:gd name="connsiteY1" fmla="*/ 3810 h 300990"/>
              <a:gd name="connsiteX2" fmla="*/ 388620 w 678359"/>
              <a:gd name="connsiteY2" fmla="*/ 34290 h 300990"/>
              <a:gd name="connsiteX3" fmla="*/ 678180 w 678359"/>
              <a:gd name="connsiteY3" fmla="*/ 300990 h 300990"/>
              <a:gd name="connsiteX0" fmla="*/ 0 w 680476"/>
              <a:gd name="connsiteY0" fmla="*/ 4231 h 298871"/>
              <a:gd name="connsiteX1" fmla="*/ 322157 w 680476"/>
              <a:gd name="connsiteY1" fmla="*/ 1691 h 298871"/>
              <a:gd name="connsiteX2" fmla="*/ 390737 w 680476"/>
              <a:gd name="connsiteY2" fmla="*/ 32171 h 298871"/>
              <a:gd name="connsiteX3" fmla="*/ 680297 w 680476"/>
              <a:gd name="connsiteY3" fmla="*/ 298871 h 298871"/>
              <a:gd name="connsiteX0" fmla="*/ 0 w 680476"/>
              <a:gd name="connsiteY0" fmla="*/ 0 h 300990"/>
              <a:gd name="connsiteX1" fmla="*/ 322157 w 680476"/>
              <a:gd name="connsiteY1" fmla="*/ 3810 h 300990"/>
              <a:gd name="connsiteX2" fmla="*/ 390737 w 680476"/>
              <a:gd name="connsiteY2" fmla="*/ 34290 h 300990"/>
              <a:gd name="connsiteX3" fmla="*/ 680297 w 680476"/>
              <a:gd name="connsiteY3" fmla="*/ 300990 h 300990"/>
              <a:gd name="connsiteX0" fmla="*/ 0 w 682593"/>
              <a:gd name="connsiteY0" fmla="*/ 2574 h 299331"/>
              <a:gd name="connsiteX1" fmla="*/ 324274 w 682593"/>
              <a:gd name="connsiteY1" fmla="*/ 2151 h 299331"/>
              <a:gd name="connsiteX2" fmla="*/ 392854 w 682593"/>
              <a:gd name="connsiteY2" fmla="*/ 32631 h 299331"/>
              <a:gd name="connsiteX3" fmla="*/ 682414 w 682593"/>
              <a:gd name="connsiteY3" fmla="*/ 299331 h 29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2593" h="299331">
                <a:moveTo>
                  <a:pt x="0" y="2574"/>
                </a:moveTo>
                <a:cubicBezTo>
                  <a:pt x="108091" y="2433"/>
                  <a:pt x="258798" y="-2858"/>
                  <a:pt x="324274" y="2151"/>
                </a:cubicBezTo>
                <a:cubicBezTo>
                  <a:pt x="389750" y="7160"/>
                  <a:pt x="333164" y="-16899"/>
                  <a:pt x="392854" y="32631"/>
                </a:cubicBezTo>
                <a:cubicBezTo>
                  <a:pt x="452544" y="82161"/>
                  <a:pt x="690034" y="263771"/>
                  <a:pt x="682414" y="299331"/>
                </a:cubicBezTo>
              </a:path>
            </a:pathLst>
          </a:custGeom>
          <a:ln/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29" name="矩形 128"/>
          <p:cNvSpPr/>
          <p:nvPr/>
        </p:nvSpPr>
        <p:spPr bwMode="auto">
          <a:xfrm>
            <a:off x="1316008" y="5240264"/>
            <a:ext cx="807720" cy="46186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30" name="任意多边形 129"/>
          <p:cNvSpPr/>
          <p:nvPr/>
        </p:nvSpPr>
        <p:spPr bwMode="auto">
          <a:xfrm>
            <a:off x="1387973" y="5347124"/>
            <a:ext cx="682593" cy="299331"/>
          </a:xfrm>
          <a:custGeom>
            <a:avLst/>
            <a:gdLst>
              <a:gd name="connsiteX0" fmla="*/ 0 w 678359"/>
              <a:gd name="connsiteY0" fmla="*/ 2932 h 310049"/>
              <a:gd name="connsiteX1" fmla="*/ 320040 w 678359"/>
              <a:gd name="connsiteY1" fmla="*/ 2932 h 310049"/>
              <a:gd name="connsiteX2" fmla="*/ 388620 w 678359"/>
              <a:gd name="connsiteY2" fmla="*/ 33412 h 310049"/>
              <a:gd name="connsiteX3" fmla="*/ 678180 w 678359"/>
              <a:gd name="connsiteY3" fmla="*/ 300112 h 310049"/>
              <a:gd name="connsiteX4" fmla="*/ 342900 w 678359"/>
              <a:gd name="connsiteY4" fmla="*/ 246772 h 310049"/>
              <a:gd name="connsiteX0" fmla="*/ 0 w 678359"/>
              <a:gd name="connsiteY0" fmla="*/ 2932 h 300112"/>
              <a:gd name="connsiteX1" fmla="*/ 320040 w 678359"/>
              <a:gd name="connsiteY1" fmla="*/ 2932 h 300112"/>
              <a:gd name="connsiteX2" fmla="*/ 388620 w 678359"/>
              <a:gd name="connsiteY2" fmla="*/ 33412 h 300112"/>
              <a:gd name="connsiteX3" fmla="*/ 678180 w 678359"/>
              <a:gd name="connsiteY3" fmla="*/ 300112 h 300112"/>
              <a:gd name="connsiteX0" fmla="*/ 0 w 678359"/>
              <a:gd name="connsiteY0" fmla="*/ 17791 h 299731"/>
              <a:gd name="connsiteX1" fmla="*/ 320040 w 678359"/>
              <a:gd name="connsiteY1" fmla="*/ 2551 h 299731"/>
              <a:gd name="connsiteX2" fmla="*/ 388620 w 678359"/>
              <a:gd name="connsiteY2" fmla="*/ 33031 h 299731"/>
              <a:gd name="connsiteX3" fmla="*/ 678180 w 678359"/>
              <a:gd name="connsiteY3" fmla="*/ 299731 h 299731"/>
              <a:gd name="connsiteX0" fmla="*/ 0 w 678359"/>
              <a:gd name="connsiteY0" fmla="*/ 0 h 300990"/>
              <a:gd name="connsiteX1" fmla="*/ 320040 w 678359"/>
              <a:gd name="connsiteY1" fmla="*/ 3810 h 300990"/>
              <a:gd name="connsiteX2" fmla="*/ 388620 w 678359"/>
              <a:gd name="connsiteY2" fmla="*/ 34290 h 300990"/>
              <a:gd name="connsiteX3" fmla="*/ 678180 w 678359"/>
              <a:gd name="connsiteY3" fmla="*/ 300990 h 300990"/>
              <a:gd name="connsiteX0" fmla="*/ 0 w 680476"/>
              <a:gd name="connsiteY0" fmla="*/ 4231 h 298871"/>
              <a:gd name="connsiteX1" fmla="*/ 322157 w 680476"/>
              <a:gd name="connsiteY1" fmla="*/ 1691 h 298871"/>
              <a:gd name="connsiteX2" fmla="*/ 390737 w 680476"/>
              <a:gd name="connsiteY2" fmla="*/ 32171 h 298871"/>
              <a:gd name="connsiteX3" fmla="*/ 680297 w 680476"/>
              <a:gd name="connsiteY3" fmla="*/ 298871 h 298871"/>
              <a:gd name="connsiteX0" fmla="*/ 0 w 680476"/>
              <a:gd name="connsiteY0" fmla="*/ 0 h 300990"/>
              <a:gd name="connsiteX1" fmla="*/ 322157 w 680476"/>
              <a:gd name="connsiteY1" fmla="*/ 3810 h 300990"/>
              <a:gd name="connsiteX2" fmla="*/ 390737 w 680476"/>
              <a:gd name="connsiteY2" fmla="*/ 34290 h 300990"/>
              <a:gd name="connsiteX3" fmla="*/ 680297 w 680476"/>
              <a:gd name="connsiteY3" fmla="*/ 300990 h 300990"/>
              <a:gd name="connsiteX0" fmla="*/ 0 w 682593"/>
              <a:gd name="connsiteY0" fmla="*/ 2574 h 299331"/>
              <a:gd name="connsiteX1" fmla="*/ 324274 w 682593"/>
              <a:gd name="connsiteY1" fmla="*/ 2151 h 299331"/>
              <a:gd name="connsiteX2" fmla="*/ 392854 w 682593"/>
              <a:gd name="connsiteY2" fmla="*/ 32631 h 299331"/>
              <a:gd name="connsiteX3" fmla="*/ 682414 w 682593"/>
              <a:gd name="connsiteY3" fmla="*/ 299331 h 29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2593" h="299331">
                <a:moveTo>
                  <a:pt x="0" y="2574"/>
                </a:moveTo>
                <a:cubicBezTo>
                  <a:pt x="108091" y="2433"/>
                  <a:pt x="258798" y="-2858"/>
                  <a:pt x="324274" y="2151"/>
                </a:cubicBezTo>
                <a:cubicBezTo>
                  <a:pt x="389750" y="7160"/>
                  <a:pt x="333164" y="-16899"/>
                  <a:pt x="392854" y="32631"/>
                </a:cubicBezTo>
                <a:cubicBezTo>
                  <a:pt x="452544" y="82161"/>
                  <a:pt x="690034" y="263771"/>
                  <a:pt x="682414" y="299331"/>
                </a:cubicBezTo>
              </a:path>
            </a:pathLst>
          </a:custGeom>
          <a:ln/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cxnSp>
        <p:nvCxnSpPr>
          <p:cNvPr id="131" name="直接箭头连接符 130"/>
          <p:cNvCxnSpPr>
            <a:stCxn id="112" idx="6"/>
            <a:endCxn id="134" idx="1"/>
          </p:cNvCxnSpPr>
          <p:nvPr/>
        </p:nvCxnSpPr>
        <p:spPr bwMode="auto">
          <a:xfrm>
            <a:off x="7624198" y="2003337"/>
            <a:ext cx="521013" cy="202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5" name="文本框 134"/>
          <p:cNvSpPr txBox="1"/>
          <p:nvPr/>
        </p:nvSpPr>
        <p:spPr>
          <a:xfrm>
            <a:off x="8145211" y="3394202"/>
            <a:ext cx="50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 smtClean="0">
                <a:solidFill>
                  <a:schemeClr val="tx1"/>
                </a:solidFill>
              </a:rPr>
              <a:t>IF2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cxnSp>
        <p:nvCxnSpPr>
          <p:cNvPr id="136" name="直接箭头连接符 135"/>
          <p:cNvCxnSpPr>
            <a:stCxn id="115" idx="6"/>
            <a:endCxn id="135" idx="1"/>
          </p:cNvCxnSpPr>
          <p:nvPr/>
        </p:nvCxnSpPr>
        <p:spPr bwMode="auto">
          <a:xfrm flipV="1">
            <a:off x="7626744" y="3578868"/>
            <a:ext cx="518467" cy="153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2" name="文本框 141"/>
          <p:cNvSpPr txBox="1"/>
          <p:nvPr/>
        </p:nvSpPr>
        <p:spPr>
          <a:xfrm>
            <a:off x="318866" y="4461475"/>
            <a:ext cx="50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 smtClean="0">
                <a:solidFill>
                  <a:schemeClr val="tx1"/>
                </a:solidFill>
              </a:rPr>
              <a:t>IF1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43" name="文本框 142"/>
          <p:cNvSpPr txBox="1"/>
          <p:nvPr/>
        </p:nvSpPr>
        <p:spPr>
          <a:xfrm>
            <a:off x="318866" y="5283751"/>
            <a:ext cx="50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 smtClean="0">
                <a:solidFill>
                  <a:schemeClr val="tx1"/>
                </a:solidFill>
              </a:rPr>
              <a:t>IF2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cxnSp>
        <p:nvCxnSpPr>
          <p:cNvPr id="144" name="直接箭头连接符 143"/>
          <p:cNvCxnSpPr>
            <a:stCxn id="142" idx="3"/>
            <a:endCxn id="127" idx="1"/>
          </p:cNvCxnSpPr>
          <p:nvPr/>
        </p:nvCxnSpPr>
        <p:spPr bwMode="auto">
          <a:xfrm>
            <a:off x="824134" y="4646141"/>
            <a:ext cx="491874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8" name="直接箭头连接符 147"/>
          <p:cNvCxnSpPr>
            <a:stCxn id="143" idx="3"/>
            <a:endCxn id="129" idx="1"/>
          </p:cNvCxnSpPr>
          <p:nvPr/>
        </p:nvCxnSpPr>
        <p:spPr bwMode="auto">
          <a:xfrm>
            <a:off x="824134" y="5468417"/>
            <a:ext cx="491874" cy="277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1" name="矩形 150"/>
          <p:cNvSpPr/>
          <p:nvPr/>
        </p:nvSpPr>
        <p:spPr bwMode="auto">
          <a:xfrm>
            <a:off x="2812328" y="4384531"/>
            <a:ext cx="807720" cy="52322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</a:rPr>
              <a:t>AP</a:t>
            </a:r>
            <a:endParaRPr kumimoji="1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52" name="矩形 151"/>
          <p:cNvSpPr/>
          <p:nvPr/>
        </p:nvSpPr>
        <p:spPr bwMode="auto">
          <a:xfrm>
            <a:off x="2812328" y="5206807"/>
            <a:ext cx="807720" cy="52322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</a:rPr>
              <a:t>AP</a:t>
            </a:r>
            <a:endParaRPr kumimoji="1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cxnSp>
        <p:nvCxnSpPr>
          <p:cNvPr id="153" name="直接箭头连接符 152"/>
          <p:cNvCxnSpPr>
            <a:stCxn id="127" idx="3"/>
            <a:endCxn id="151" idx="1"/>
          </p:cNvCxnSpPr>
          <p:nvPr/>
        </p:nvCxnSpPr>
        <p:spPr bwMode="auto">
          <a:xfrm>
            <a:off x="2123728" y="4646141"/>
            <a:ext cx="688600" cy="0"/>
          </a:xfrm>
          <a:prstGeom prst="straightConnector1">
            <a:avLst/>
          </a:prstGeom>
          <a:ln>
            <a:tailEnd type="triangle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7" name="直接箭头连接符 156"/>
          <p:cNvCxnSpPr>
            <a:stCxn id="129" idx="3"/>
            <a:endCxn id="152" idx="1"/>
          </p:cNvCxnSpPr>
          <p:nvPr/>
        </p:nvCxnSpPr>
        <p:spPr bwMode="auto">
          <a:xfrm flipV="1">
            <a:off x="2123728" y="5468417"/>
            <a:ext cx="688600" cy="2778"/>
          </a:xfrm>
          <a:prstGeom prst="straightConnector1">
            <a:avLst/>
          </a:prstGeom>
          <a:ln>
            <a:tailEnd type="triangle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0" name="直接箭头连接符 159"/>
          <p:cNvCxnSpPr>
            <a:stCxn id="152" idx="3"/>
            <a:endCxn id="163" idx="1"/>
          </p:cNvCxnSpPr>
          <p:nvPr/>
        </p:nvCxnSpPr>
        <p:spPr bwMode="auto">
          <a:xfrm flipV="1">
            <a:off x="3620048" y="5468099"/>
            <a:ext cx="1019429" cy="318"/>
          </a:xfrm>
          <a:prstGeom prst="straightConnector1">
            <a:avLst/>
          </a:prstGeom>
          <a:ln>
            <a:tailEnd type="triangle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3" name="矩形 162"/>
          <p:cNvSpPr/>
          <p:nvPr/>
        </p:nvSpPr>
        <p:spPr bwMode="auto">
          <a:xfrm>
            <a:off x="4639477" y="5052600"/>
            <a:ext cx="1721452" cy="830997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rPr>
              <a:t>DPLL Controller</a:t>
            </a:r>
            <a:endParaRPr kumimoji="1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65" name="矩形 164"/>
          <p:cNvSpPr/>
          <p:nvPr/>
        </p:nvSpPr>
        <p:spPr bwMode="auto">
          <a:xfrm>
            <a:off x="6881726" y="5206806"/>
            <a:ext cx="938436" cy="52322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rPr>
              <a:t>NCO</a:t>
            </a:r>
            <a:endParaRPr kumimoji="1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cxnSp>
        <p:nvCxnSpPr>
          <p:cNvPr id="169" name="直接箭头连接符 168"/>
          <p:cNvCxnSpPr>
            <a:stCxn id="163" idx="3"/>
            <a:endCxn id="165" idx="1"/>
          </p:cNvCxnSpPr>
          <p:nvPr/>
        </p:nvCxnSpPr>
        <p:spPr bwMode="auto">
          <a:xfrm>
            <a:off x="6360929" y="5468099"/>
            <a:ext cx="520797" cy="317"/>
          </a:xfrm>
          <a:prstGeom prst="straightConnector1">
            <a:avLst/>
          </a:prstGeom>
          <a:ln>
            <a:tailEnd type="triangle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7" name="肘形连接符 176"/>
          <p:cNvCxnSpPr>
            <a:stCxn id="165" idx="3"/>
            <a:endCxn id="112" idx="4"/>
          </p:cNvCxnSpPr>
          <p:nvPr/>
        </p:nvCxnSpPr>
        <p:spPr bwMode="auto">
          <a:xfrm flipH="1" flipV="1">
            <a:off x="7380358" y="2247177"/>
            <a:ext cx="439804" cy="3221239"/>
          </a:xfrm>
          <a:prstGeom prst="bentConnector4">
            <a:avLst>
              <a:gd name="adj1" fmla="val -223504"/>
              <a:gd name="adj2" fmla="val 82802"/>
            </a:avLst>
          </a:prstGeom>
          <a:ln>
            <a:solidFill>
              <a:srgbClr val="3333FF"/>
            </a:solidFill>
            <a:tailEnd type="triangle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2" name="肘形连接符 181"/>
          <p:cNvCxnSpPr>
            <a:stCxn id="165" idx="3"/>
            <a:endCxn id="115" idx="4"/>
          </p:cNvCxnSpPr>
          <p:nvPr/>
        </p:nvCxnSpPr>
        <p:spPr bwMode="auto">
          <a:xfrm flipH="1" flipV="1">
            <a:off x="7382904" y="3824242"/>
            <a:ext cx="437258" cy="1644174"/>
          </a:xfrm>
          <a:prstGeom prst="bentConnector4">
            <a:avLst>
              <a:gd name="adj1" fmla="val -52280"/>
              <a:gd name="adj2" fmla="val 57956"/>
            </a:avLst>
          </a:prstGeom>
          <a:ln>
            <a:solidFill>
              <a:srgbClr val="3333FF"/>
            </a:solidFill>
            <a:tailEnd type="triangle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5" name="文本框 184"/>
          <p:cNvSpPr txBox="1"/>
          <p:nvPr/>
        </p:nvSpPr>
        <p:spPr>
          <a:xfrm>
            <a:off x="5940479" y="2622508"/>
            <a:ext cx="715260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l-GR" altLang="zh-CN" sz="2400" dirty="0" smtClean="0">
                <a:solidFill>
                  <a:schemeClr val="tx1"/>
                </a:solidFill>
              </a:rPr>
              <a:t>σ</a:t>
            </a:r>
            <a:r>
              <a:rPr lang="en-US" altLang="zh-CN" sz="2400" baseline="-25000" dirty="0" smtClean="0">
                <a:solidFill>
                  <a:schemeClr val="tx1"/>
                </a:solidFill>
              </a:rPr>
              <a:t>DIG</a:t>
            </a:r>
            <a:endParaRPr lang="zh-CN" alt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187" name="矩形 186"/>
          <p:cNvSpPr/>
          <p:nvPr/>
        </p:nvSpPr>
        <p:spPr bwMode="auto">
          <a:xfrm>
            <a:off x="164254" y="1478495"/>
            <a:ext cx="8865446" cy="4705135"/>
          </a:xfrm>
          <a:custGeom>
            <a:avLst/>
            <a:gdLst>
              <a:gd name="connsiteX0" fmla="*/ 0 w 8887172"/>
              <a:gd name="connsiteY0" fmla="*/ 0 h 4693705"/>
              <a:gd name="connsiteX1" fmla="*/ 8887172 w 8887172"/>
              <a:gd name="connsiteY1" fmla="*/ 0 h 4693705"/>
              <a:gd name="connsiteX2" fmla="*/ 8887172 w 8887172"/>
              <a:gd name="connsiteY2" fmla="*/ 4693705 h 4693705"/>
              <a:gd name="connsiteX3" fmla="*/ 0 w 8887172"/>
              <a:gd name="connsiteY3" fmla="*/ 4693705 h 4693705"/>
              <a:gd name="connsiteX4" fmla="*/ 0 w 8887172"/>
              <a:gd name="connsiteY4" fmla="*/ 0 h 4693705"/>
              <a:gd name="connsiteX0" fmla="*/ 0 w 8887172"/>
              <a:gd name="connsiteY0" fmla="*/ 0 h 4693705"/>
              <a:gd name="connsiteX1" fmla="*/ 6704042 w 8887172"/>
              <a:gd name="connsiteY1" fmla="*/ 41695 h 4693705"/>
              <a:gd name="connsiteX2" fmla="*/ 8887172 w 8887172"/>
              <a:gd name="connsiteY2" fmla="*/ 0 h 4693705"/>
              <a:gd name="connsiteX3" fmla="*/ 8887172 w 8887172"/>
              <a:gd name="connsiteY3" fmla="*/ 4693705 h 4693705"/>
              <a:gd name="connsiteX4" fmla="*/ 0 w 8887172"/>
              <a:gd name="connsiteY4" fmla="*/ 4693705 h 4693705"/>
              <a:gd name="connsiteX5" fmla="*/ 0 w 8887172"/>
              <a:gd name="connsiteY5" fmla="*/ 0 h 4693705"/>
              <a:gd name="connsiteX0" fmla="*/ 62518 w 8949690"/>
              <a:gd name="connsiteY0" fmla="*/ 0 h 4693705"/>
              <a:gd name="connsiteX1" fmla="*/ 6766560 w 8949690"/>
              <a:gd name="connsiteY1" fmla="*/ 41695 h 4693705"/>
              <a:gd name="connsiteX2" fmla="*/ 8949690 w 8949690"/>
              <a:gd name="connsiteY2" fmla="*/ 0 h 4693705"/>
              <a:gd name="connsiteX3" fmla="*/ 8949690 w 8949690"/>
              <a:gd name="connsiteY3" fmla="*/ 4693705 h 4693705"/>
              <a:gd name="connsiteX4" fmla="*/ 62518 w 8949690"/>
              <a:gd name="connsiteY4" fmla="*/ 4693705 h 4693705"/>
              <a:gd name="connsiteX5" fmla="*/ 0 w 8949690"/>
              <a:gd name="connsiteY5" fmla="*/ 2613445 h 4693705"/>
              <a:gd name="connsiteX6" fmla="*/ 62518 w 8949690"/>
              <a:gd name="connsiteY6" fmla="*/ 0 h 4693705"/>
              <a:gd name="connsiteX0" fmla="*/ 6794788 w 8949690"/>
              <a:gd name="connsiteY0" fmla="*/ 2640330 h 4693705"/>
              <a:gd name="connsiteX1" fmla="*/ 6766560 w 8949690"/>
              <a:gd name="connsiteY1" fmla="*/ 41695 h 4693705"/>
              <a:gd name="connsiteX2" fmla="*/ 8949690 w 8949690"/>
              <a:gd name="connsiteY2" fmla="*/ 0 h 4693705"/>
              <a:gd name="connsiteX3" fmla="*/ 8949690 w 8949690"/>
              <a:gd name="connsiteY3" fmla="*/ 4693705 h 4693705"/>
              <a:gd name="connsiteX4" fmla="*/ 62518 w 8949690"/>
              <a:gd name="connsiteY4" fmla="*/ 4693705 h 4693705"/>
              <a:gd name="connsiteX5" fmla="*/ 0 w 8949690"/>
              <a:gd name="connsiteY5" fmla="*/ 2613445 h 4693705"/>
              <a:gd name="connsiteX6" fmla="*/ 6794788 w 8949690"/>
              <a:gd name="connsiteY6" fmla="*/ 2640330 h 4693705"/>
              <a:gd name="connsiteX0" fmla="*/ 6794788 w 8949690"/>
              <a:gd name="connsiteY0" fmla="*/ 2640330 h 4693705"/>
              <a:gd name="connsiteX1" fmla="*/ 6766560 w 8949690"/>
              <a:gd name="connsiteY1" fmla="*/ 7405 h 4693705"/>
              <a:gd name="connsiteX2" fmla="*/ 8949690 w 8949690"/>
              <a:gd name="connsiteY2" fmla="*/ 0 h 4693705"/>
              <a:gd name="connsiteX3" fmla="*/ 8949690 w 8949690"/>
              <a:gd name="connsiteY3" fmla="*/ 4693705 h 4693705"/>
              <a:gd name="connsiteX4" fmla="*/ 62518 w 8949690"/>
              <a:gd name="connsiteY4" fmla="*/ 4693705 h 4693705"/>
              <a:gd name="connsiteX5" fmla="*/ 0 w 8949690"/>
              <a:gd name="connsiteY5" fmla="*/ 2613445 h 4693705"/>
              <a:gd name="connsiteX6" fmla="*/ 6794788 w 8949690"/>
              <a:gd name="connsiteY6" fmla="*/ 2640330 h 4693705"/>
              <a:gd name="connsiteX0" fmla="*/ 6737638 w 8949690"/>
              <a:gd name="connsiteY0" fmla="*/ 2628900 h 4693705"/>
              <a:gd name="connsiteX1" fmla="*/ 6766560 w 8949690"/>
              <a:gd name="connsiteY1" fmla="*/ 7405 h 4693705"/>
              <a:gd name="connsiteX2" fmla="*/ 8949690 w 8949690"/>
              <a:gd name="connsiteY2" fmla="*/ 0 h 4693705"/>
              <a:gd name="connsiteX3" fmla="*/ 8949690 w 8949690"/>
              <a:gd name="connsiteY3" fmla="*/ 4693705 h 4693705"/>
              <a:gd name="connsiteX4" fmla="*/ 62518 w 8949690"/>
              <a:gd name="connsiteY4" fmla="*/ 4693705 h 4693705"/>
              <a:gd name="connsiteX5" fmla="*/ 0 w 8949690"/>
              <a:gd name="connsiteY5" fmla="*/ 2613445 h 4693705"/>
              <a:gd name="connsiteX6" fmla="*/ 6737638 w 8949690"/>
              <a:gd name="connsiteY6" fmla="*/ 2628900 h 4693705"/>
              <a:gd name="connsiteX0" fmla="*/ 6737638 w 8949690"/>
              <a:gd name="connsiteY0" fmla="*/ 2628900 h 4693705"/>
              <a:gd name="connsiteX1" fmla="*/ 6766560 w 8949690"/>
              <a:gd name="connsiteY1" fmla="*/ 7405 h 4693705"/>
              <a:gd name="connsiteX2" fmla="*/ 8949690 w 8949690"/>
              <a:gd name="connsiteY2" fmla="*/ 0 h 4693705"/>
              <a:gd name="connsiteX3" fmla="*/ 8949690 w 8949690"/>
              <a:gd name="connsiteY3" fmla="*/ 4693705 h 4693705"/>
              <a:gd name="connsiteX4" fmla="*/ 62518 w 8949690"/>
              <a:gd name="connsiteY4" fmla="*/ 4693705 h 4693705"/>
              <a:gd name="connsiteX5" fmla="*/ 0 w 8949690"/>
              <a:gd name="connsiteY5" fmla="*/ 2613445 h 4693705"/>
              <a:gd name="connsiteX6" fmla="*/ 6737638 w 8949690"/>
              <a:gd name="connsiteY6" fmla="*/ 2628900 h 4693705"/>
              <a:gd name="connsiteX0" fmla="*/ 6737638 w 8949690"/>
              <a:gd name="connsiteY0" fmla="*/ 2628900 h 4693705"/>
              <a:gd name="connsiteX1" fmla="*/ 6766560 w 8949690"/>
              <a:gd name="connsiteY1" fmla="*/ 7405 h 4693705"/>
              <a:gd name="connsiteX2" fmla="*/ 8949690 w 8949690"/>
              <a:gd name="connsiteY2" fmla="*/ 0 h 4693705"/>
              <a:gd name="connsiteX3" fmla="*/ 8949690 w 8949690"/>
              <a:gd name="connsiteY3" fmla="*/ 4693705 h 4693705"/>
              <a:gd name="connsiteX4" fmla="*/ 62518 w 8949690"/>
              <a:gd name="connsiteY4" fmla="*/ 4693705 h 4693705"/>
              <a:gd name="connsiteX5" fmla="*/ 0 w 8949690"/>
              <a:gd name="connsiteY5" fmla="*/ 2613445 h 4693705"/>
              <a:gd name="connsiteX6" fmla="*/ 6737638 w 8949690"/>
              <a:gd name="connsiteY6" fmla="*/ 2628900 h 4693705"/>
              <a:gd name="connsiteX0" fmla="*/ 6675658 w 8887710"/>
              <a:gd name="connsiteY0" fmla="*/ 2628900 h 4693705"/>
              <a:gd name="connsiteX1" fmla="*/ 6704580 w 8887710"/>
              <a:gd name="connsiteY1" fmla="*/ 7405 h 4693705"/>
              <a:gd name="connsiteX2" fmla="*/ 8887710 w 8887710"/>
              <a:gd name="connsiteY2" fmla="*/ 0 h 4693705"/>
              <a:gd name="connsiteX3" fmla="*/ 8887710 w 8887710"/>
              <a:gd name="connsiteY3" fmla="*/ 4693705 h 4693705"/>
              <a:gd name="connsiteX4" fmla="*/ 538 w 8887710"/>
              <a:gd name="connsiteY4" fmla="*/ 4693705 h 4693705"/>
              <a:gd name="connsiteX5" fmla="*/ 29460 w 8887710"/>
              <a:gd name="connsiteY5" fmla="*/ 2602015 h 4693705"/>
              <a:gd name="connsiteX6" fmla="*/ 6675658 w 8887710"/>
              <a:gd name="connsiteY6" fmla="*/ 2628900 h 4693705"/>
              <a:gd name="connsiteX0" fmla="*/ 6653394 w 8865446"/>
              <a:gd name="connsiteY0" fmla="*/ 2628900 h 4705135"/>
              <a:gd name="connsiteX1" fmla="*/ 6682316 w 8865446"/>
              <a:gd name="connsiteY1" fmla="*/ 7405 h 4705135"/>
              <a:gd name="connsiteX2" fmla="*/ 8865446 w 8865446"/>
              <a:gd name="connsiteY2" fmla="*/ 0 h 4705135"/>
              <a:gd name="connsiteX3" fmla="*/ 8865446 w 8865446"/>
              <a:gd name="connsiteY3" fmla="*/ 4693705 h 4705135"/>
              <a:gd name="connsiteX4" fmla="*/ 1134 w 8865446"/>
              <a:gd name="connsiteY4" fmla="*/ 4705135 h 4705135"/>
              <a:gd name="connsiteX5" fmla="*/ 7196 w 8865446"/>
              <a:gd name="connsiteY5" fmla="*/ 2602015 h 4705135"/>
              <a:gd name="connsiteX6" fmla="*/ 6653394 w 8865446"/>
              <a:gd name="connsiteY6" fmla="*/ 2628900 h 470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5446" h="4705135">
                <a:moveTo>
                  <a:pt x="6653394" y="2628900"/>
                </a:moveTo>
                <a:lnTo>
                  <a:pt x="6682316" y="7405"/>
                </a:lnTo>
                <a:lnTo>
                  <a:pt x="8865446" y="0"/>
                </a:lnTo>
                <a:lnTo>
                  <a:pt x="8865446" y="4693705"/>
                </a:lnTo>
                <a:lnTo>
                  <a:pt x="1134" y="4705135"/>
                </a:lnTo>
                <a:cubicBezTo>
                  <a:pt x="-4465" y="4011715"/>
                  <a:pt x="12795" y="3295435"/>
                  <a:pt x="7196" y="2602015"/>
                </a:cubicBezTo>
                <a:lnTo>
                  <a:pt x="6653394" y="2628900"/>
                </a:lnTo>
                <a:close/>
              </a:path>
            </a:pathLst>
          </a:custGeom>
          <a:noFill/>
          <a:ln>
            <a:solidFill>
              <a:srgbClr val="00B050"/>
            </a:solidFill>
            <a:prstDash val="sysDash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88" name="文本框 187"/>
          <p:cNvSpPr txBox="1"/>
          <p:nvPr/>
        </p:nvSpPr>
        <p:spPr>
          <a:xfrm>
            <a:off x="4118299" y="4233433"/>
            <a:ext cx="1021433" cy="4616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tx1"/>
                </a:solidFill>
              </a:rPr>
              <a:t>FPGA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95" name="文本框 194"/>
          <p:cNvSpPr txBox="1"/>
          <p:nvPr/>
        </p:nvSpPr>
        <p:spPr>
          <a:xfrm>
            <a:off x="3688914" y="5127457"/>
            <a:ext cx="859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 err="1" smtClean="0">
                <a:solidFill>
                  <a:schemeClr val="tx1"/>
                </a:solidFill>
              </a:rPr>
              <a:t>Δphase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3076012" y="2614765"/>
            <a:ext cx="62388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l-GR" altLang="zh-CN" sz="2400" dirty="0" smtClean="0">
                <a:solidFill>
                  <a:schemeClr val="tx1"/>
                </a:solidFill>
              </a:rPr>
              <a:t>σ</a:t>
            </a:r>
            <a:r>
              <a:rPr lang="en-US" altLang="zh-CN" sz="2400" baseline="-25000" dirty="0" smtClean="0">
                <a:solidFill>
                  <a:schemeClr val="tx1"/>
                </a:solidFill>
              </a:rPr>
              <a:t>LO</a:t>
            </a:r>
            <a:endParaRPr lang="zh-CN" alt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5925867" y="1464319"/>
            <a:ext cx="1379276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l-GR" altLang="zh-CN" sz="2400" dirty="0">
                <a:solidFill>
                  <a:schemeClr val="bg1"/>
                </a:solidFill>
              </a:rPr>
              <a:t>σ</a:t>
            </a:r>
            <a:r>
              <a:rPr lang="en-US" altLang="zh-CN" sz="2400" baseline="-25000" dirty="0" smtClean="0">
                <a:solidFill>
                  <a:schemeClr val="bg1"/>
                </a:solidFill>
              </a:rPr>
              <a:t>LO</a:t>
            </a:r>
            <a:r>
              <a:rPr lang="en-US" altLang="zh-CN" sz="2400" dirty="0" smtClean="0">
                <a:solidFill>
                  <a:schemeClr val="bg1"/>
                </a:solidFill>
              </a:rPr>
              <a:t>+</a:t>
            </a:r>
            <a:r>
              <a:rPr lang="el-GR" altLang="zh-CN" sz="2400" dirty="0" smtClean="0">
                <a:solidFill>
                  <a:schemeClr val="bg1"/>
                </a:solidFill>
              </a:rPr>
              <a:t>σ</a:t>
            </a:r>
            <a:r>
              <a:rPr lang="en-US" altLang="zh-CN" sz="2400" baseline="-25000" dirty="0" smtClean="0">
                <a:solidFill>
                  <a:schemeClr val="bg1"/>
                </a:solidFill>
              </a:rPr>
              <a:t>DIG</a:t>
            </a:r>
            <a:endParaRPr lang="zh-CN" altLang="en-US" sz="2400" baseline="-25000" dirty="0">
              <a:solidFill>
                <a:schemeClr val="bg1"/>
              </a:solidFill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7938864" y="1442578"/>
            <a:ext cx="338554" cy="46166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tx1"/>
                </a:solidFill>
              </a:rPr>
              <a:t>0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7334498" y="4622849"/>
            <a:ext cx="1359668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-</a:t>
            </a:r>
            <a:r>
              <a:rPr lang="el-GR" altLang="zh-CN" sz="2400" dirty="0" smtClean="0">
                <a:solidFill>
                  <a:schemeClr val="bg1"/>
                </a:solidFill>
              </a:rPr>
              <a:t>σ</a:t>
            </a:r>
            <a:r>
              <a:rPr lang="en-US" altLang="zh-CN" sz="2400" baseline="-25000" dirty="0" smtClean="0">
                <a:solidFill>
                  <a:schemeClr val="bg1"/>
                </a:solidFill>
              </a:rPr>
              <a:t>LO</a:t>
            </a:r>
            <a:r>
              <a:rPr lang="en-US" altLang="zh-CN" sz="2400" dirty="0" smtClean="0">
                <a:solidFill>
                  <a:schemeClr val="bg1"/>
                </a:solidFill>
              </a:rPr>
              <a:t>-</a:t>
            </a:r>
            <a:r>
              <a:rPr lang="el-GR" altLang="zh-CN" sz="2400" dirty="0" smtClean="0">
                <a:solidFill>
                  <a:schemeClr val="bg1"/>
                </a:solidFill>
              </a:rPr>
              <a:t>σ</a:t>
            </a:r>
            <a:r>
              <a:rPr lang="en-US" altLang="zh-CN" sz="2400" baseline="-25000" dirty="0">
                <a:solidFill>
                  <a:schemeClr val="bg1"/>
                </a:solidFill>
              </a:rPr>
              <a:t>DIG</a:t>
            </a:r>
            <a:endParaRPr lang="zh-CN" altLang="en-US" sz="2400" baseline="-25000" dirty="0">
              <a:solidFill>
                <a:schemeClr val="bg1"/>
              </a:solidFill>
            </a:endParaRPr>
          </a:p>
        </p:txBody>
      </p:sp>
      <p:sp>
        <p:nvSpPr>
          <p:cNvPr id="94" name="内容占位符 9"/>
          <p:cNvSpPr>
            <a:spLocks noGrp="1"/>
          </p:cNvSpPr>
          <p:nvPr>
            <p:ph idx="1"/>
          </p:nvPr>
        </p:nvSpPr>
        <p:spPr>
          <a:xfrm>
            <a:off x="571500" y="954262"/>
            <a:ext cx="8001000" cy="624840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With </a:t>
            </a:r>
            <a:r>
              <a:rPr lang="el-GR" altLang="zh-CN" dirty="0"/>
              <a:t>Δ</a:t>
            </a:r>
            <a:r>
              <a:rPr lang="en-US" altLang="zh-CN" dirty="0" smtClean="0"/>
              <a:t>phase</a:t>
            </a:r>
            <a:r>
              <a:rPr lang="zh-CN" altLang="en-US" dirty="0"/>
              <a:t>→</a:t>
            </a:r>
            <a:r>
              <a:rPr lang="en-US" altLang="zh-CN" dirty="0" smtClean="0"/>
              <a:t>0, </a:t>
            </a:r>
            <a:endParaRPr lang="zh-CN" altLang="en-US" dirty="0"/>
          </a:p>
        </p:txBody>
      </p:sp>
      <p:sp>
        <p:nvSpPr>
          <p:cNvPr id="100" name="文本框 99"/>
          <p:cNvSpPr txBox="1"/>
          <p:nvPr/>
        </p:nvSpPr>
        <p:spPr>
          <a:xfrm>
            <a:off x="5930030" y="3641042"/>
            <a:ext cx="1379276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l-GR" altLang="zh-CN" sz="2400" dirty="0">
                <a:solidFill>
                  <a:schemeClr val="bg1"/>
                </a:solidFill>
              </a:rPr>
              <a:t>σ</a:t>
            </a:r>
            <a:r>
              <a:rPr lang="en-US" altLang="zh-CN" sz="2400" baseline="-25000" dirty="0" smtClean="0">
                <a:solidFill>
                  <a:schemeClr val="bg1"/>
                </a:solidFill>
              </a:rPr>
              <a:t>LO</a:t>
            </a:r>
            <a:r>
              <a:rPr lang="en-US" altLang="zh-CN" sz="2400" dirty="0" smtClean="0">
                <a:solidFill>
                  <a:schemeClr val="bg1"/>
                </a:solidFill>
              </a:rPr>
              <a:t>+</a:t>
            </a:r>
            <a:r>
              <a:rPr lang="el-GR" altLang="zh-CN" sz="2400" dirty="0" smtClean="0">
                <a:solidFill>
                  <a:schemeClr val="bg1"/>
                </a:solidFill>
              </a:rPr>
              <a:t>σ</a:t>
            </a:r>
            <a:r>
              <a:rPr lang="en-US" altLang="zh-CN" sz="2400" baseline="-25000" dirty="0" smtClean="0">
                <a:solidFill>
                  <a:schemeClr val="bg1"/>
                </a:solidFill>
              </a:rPr>
              <a:t>DIG</a:t>
            </a:r>
            <a:endParaRPr lang="zh-CN" altLang="en-US" sz="2400" baseline="-25000" dirty="0">
              <a:solidFill>
                <a:schemeClr val="bg1"/>
              </a:solidFill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6362365" y="3225041"/>
            <a:ext cx="30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</a:rPr>
              <a:t>*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6356048" y="2076833"/>
            <a:ext cx="30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</a:rPr>
              <a:t>*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832"/>
    </mc:Choice>
    <mc:Fallback xmlns="">
      <p:transition spd="slow" advTm="7483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PKU SRF Group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536" y="1021031"/>
            <a:ext cx="8714928" cy="5279408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dirty="0" smtClean="0"/>
              <a:t>Peking University (</a:t>
            </a:r>
            <a:r>
              <a:rPr lang="en-US" altLang="zh-CN" sz="2000" b="1" dirty="0" smtClean="0"/>
              <a:t>PKU</a:t>
            </a:r>
            <a:r>
              <a:rPr lang="en-US" altLang="zh-CN" sz="2000" dirty="0" smtClean="0"/>
              <a:t>) Superconducting Radio Frequency (</a:t>
            </a:r>
            <a:r>
              <a:rPr lang="en-US" altLang="zh-CN" sz="2000" b="1" dirty="0" smtClean="0"/>
              <a:t>SRF</a:t>
            </a:r>
            <a:r>
              <a:rPr lang="en-US" altLang="zh-CN" sz="2000" dirty="0" smtClean="0"/>
              <a:t>) Group is one of the earliest team involved in SRF accelerator technology in China (1988~)</a:t>
            </a:r>
          </a:p>
          <a:p>
            <a:endParaRPr lang="en-US" altLang="zh-CN" sz="2000" dirty="0" smtClean="0"/>
          </a:p>
          <a:p>
            <a:pPr marL="0" indent="0">
              <a:buNone/>
            </a:pPr>
            <a:r>
              <a:rPr lang="en-US" altLang="zh-CN" sz="2000" dirty="0" smtClean="0"/>
              <a:t>A small team of 9 staffs but in many fields: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000" dirty="0" smtClean="0"/>
              <a:t>SRF Material Research: </a:t>
            </a:r>
            <a:r>
              <a:rPr lang="en-US" altLang="zh-CN" sz="2000" b="1" dirty="0" err="1" smtClean="0"/>
              <a:t>Nb</a:t>
            </a:r>
            <a:r>
              <a:rPr lang="en-US" altLang="zh-CN" sz="2000" b="1" dirty="0" smtClean="0"/>
              <a:t>, MgB</a:t>
            </a:r>
            <a:r>
              <a:rPr lang="en-US" altLang="zh-CN" sz="2000" b="1" baseline="-25000" dirty="0" smtClean="0"/>
              <a:t>2</a:t>
            </a:r>
            <a:r>
              <a:rPr lang="en-US" altLang="zh-CN" sz="2000" b="1" dirty="0" smtClean="0"/>
              <a:t>, Large Grain, Nitrogen Dropping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000" dirty="0" smtClean="0"/>
              <a:t>Different types of SRF Cavity: </a:t>
            </a:r>
            <a:r>
              <a:rPr lang="en-US" altLang="zh-CN" sz="2000" b="1" dirty="0" smtClean="0"/>
              <a:t>1.3GHz TESLA-Type, HWR, QWR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000" b="1" dirty="0" smtClean="0"/>
              <a:t>Ultrafast Electron Diffraction, Terahertz </a:t>
            </a:r>
            <a:r>
              <a:rPr lang="en-US" altLang="zh-CN" sz="2000" b="1" dirty="0"/>
              <a:t>FEL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000" dirty="0"/>
              <a:t>High rep-rate, low emittance </a:t>
            </a:r>
            <a:r>
              <a:rPr lang="en-US" altLang="zh-CN" sz="2000" b="1" dirty="0"/>
              <a:t>SRF </a:t>
            </a:r>
            <a:r>
              <a:rPr lang="en-US" altLang="zh-CN" sz="2000" b="1" dirty="0" smtClean="0"/>
              <a:t>Injector</a:t>
            </a:r>
            <a:r>
              <a:rPr lang="en-US" altLang="zh-CN" sz="2000" dirty="0" smtClean="0"/>
              <a:t> targeting XFEL</a:t>
            </a:r>
            <a:endParaRPr lang="en-US" altLang="zh-CN" sz="2000" b="1" dirty="0" smtClean="0"/>
          </a:p>
          <a:p>
            <a:pPr lvl="1"/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9E00CD-8EC6-4607-BC96-52C5AFA43A2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18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71"/>
    </mc:Choice>
    <mc:Fallback xmlns="">
      <p:transition spd="slow" advTm="3327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SRF Cavities Fabrication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1874" y="878465"/>
            <a:ext cx="3177590" cy="2204581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9E00CD-8EC6-4607-BC96-52C5AFA43A2B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618" y="865110"/>
            <a:ext cx="2363248" cy="220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18" y="3952905"/>
            <a:ext cx="25527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1"/>
          <p:cNvPicPr>
            <a:picLocks noChangeAspect="1" noChangeArrowheads="1"/>
          </p:cNvPicPr>
          <p:nvPr/>
        </p:nvPicPr>
        <p:blipFill>
          <a:blip r:embed="rId5"/>
          <a:srcRect l="4343" t="16496" r="2441" b="16496"/>
          <a:stretch>
            <a:fillRect/>
          </a:stretch>
        </p:blipFill>
        <p:spPr bwMode="auto">
          <a:xfrm>
            <a:off x="3696481" y="3956699"/>
            <a:ext cx="523298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IMG_3503"/>
          <p:cNvPicPr>
            <a:picLocks noChangeAspect="1" noChangeArrowheads="1"/>
          </p:cNvPicPr>
          <p:nvPr/>
        </p:nvPicPr>
        <p:blipFill rotWithShape="1">
          <a:blip r:embed="rId6" cstate="print"/>
          <a:srcRect l="19974" r="17485" b="7500"/>
          <a:stretch/>
        </p:blipFill>
        <p:spPr bwMode="auto">
          <a:xfrm>
            <a:off x="457200" y="865109"/>
            <a:ext cx="2387410" cy="22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右箭头 10"/>
          <p:cNvSpPr/>
          <p:nvPr/>
        </p:nvSpPr>
        <p:spPr bwMode="auto">
          <a:xfrm>
            <a:off x="2546274" y="1768079"/>
            <a:ext cx="868680" cy="480060"/>
          </a:xfrm>
          <a:prstGeom prst="rightArrow">
            <a:avLst/>
          </a:prstGeom>
          <a:solidFill>
            <a:srgbClr val="FFC000"/>
          </a:solidFill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2" name="右箭头 11"/>
          <p:cNvSpPr/>
          <p:nvPr/>
        </p:nvSpPr>
        <p:spPr bwMode="auto">
          <a:xfrm>
            <a:off x="5181530" y="1718810"/>
            <a:ext cx="868680" cy="480060"/>
          </a:xfrm>
          <a:prstGeom prst="rightArrow">
            <a:avLst/>
          </a:prstGeom>
          <a:solidFill>
            <a:srgbClr val="FFC000"/>
          </a:solidFill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 bwMode="auto">
          <a:xfrm>
            <a:off x="457200" y="2980208"/>
            <a:ext cx="8472264" cy="707886"/>
          </a:xfrm>
          <a:prstGeom prst="rect">
            <a:avLst/>
          </a:prstGeom>
          <a:solidFill>
            <a:srgbClr val="F1EF9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kumimoji="0" lang="en-US" altLang="zh-CN" sz="2000" kern="0" dirty="0" smtClean="0"/>
              <a:t>SRF Cavity Fabrication, Treatment and Test as a candidate supplier for Chinese XFEL project</a:t>
            </a:r>
            <a:endParaRPr kumimoji="0" lang="zh-CN" altLang="en-US" sz="2000" kern="0" dirty="0" smtClean="0"/>
          </a:p>
        </p:txBody>
      </p:sp>
      <p:sp>
        <p:nvSpPr>
          <p:cNvPr id="13" name="文本框 12"/>
          <p:cNvSpPr txBox="1"/>
          <p:nvPr/>
        </p:nvSpPr>
        <p:spPr bwMode="auto">
          <a:xfrm>
            <a:off x="458531" y="5716829"/>
            <a:ext cx="8472264" cy="400110"/>
          </a:xfrm>
          <a:prstGeom prst="rect">
            <a:avLst/>
          </a:prstGeom>
          <a:solidFill>
            <a:srgbClr val="F1EF9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kumimoji="0" lang="en-US" altLang="zh-CN" sz="2000" kern="0" dirty="0" smtClean="0"/>
              <a:t>SRF Injector</a:t>
            </a:r>
            <a:r>
              <a:rPr lang="en-US" altLang="zh-CN" sz="2000" kern="0" dirty="0" smtClean="0"/>
              <a:t>, TESLA cavity horizontal test stand</a:t>
            </a:r>
            <a:endParaRPr kumimoji="0" lang="zh-CN" altLang="en-US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335124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Seeded </a:t>
            </a:r>
            <a:r>
              <a:rPr lang="en-US" altLang="zh-CN" b="1" dirty="0" smtClean="0"/>
              <a:t>Terahertz FEL</a:t>
            </a:r>
            <a:endParaRPr lang="zh-CN" altLang="en-US" dirty="0"/>
          </a:p>
        </p:txBody>
      </p:sp>
      <p:pic>
        <p:nvPicPr>
          <p:cNvPr id="4" name="图片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88" y="1036615"/>
            <a:ext cx="8911012" cy="17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C:\Documents and Settings\Administrator\桌面\DSC04122.JPG"/>
          <p:cNvPicPr/>
          <p:nvPr/>
        </p:nvPicPr>
        <p:blipFill rotWithShape="1">
          <a:blip r:embed="rId3" cstate="print"/>
          <a:srcRect l="20328"/>
          <a:stretch/>
        </p:blipFill>
        <p:spPr bwMode="auto">
          <a:xfrm>
            <a:off x="4916054" y="3063793"/>
            <a:ext cx="1763019" cy="162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7"/>
          <p:cNvPicPr>
            <a:picLocks noChangeAspect="1" noChangeArrowheads="1"/>
          </p:cNvPicPr>
          <p:nvPr/>
        </p:nvPicPr>
        <p:blipFill rotWithShape="1">
          <a:blip r:embed="rId4" cstate="print"/>
          <a:srcRect l="14665"/>
          <a:stretch/>
        </p:blipFill>
        <p:spPr bwMode="auto">
          <a:xfrm>
            <a:off x="2430049" y="3063794"/>
            <a:ext cx="2161299" cy="162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6" b="32036"/>
          <a:stretch/>
        </p:blipFill>
        <p:spPr>
          <a:xfrm>
            <a:off x="270116" y="3063794"/>
            <a:ext cx="1835227" cy="1621535"/>
          </a:xfrm>
          <a:prstGeom prst="rect">
            <a:avLst/>
          </a:prstGeom>
        </p:spPr>
      </p:pic>
      <p:sp>
        <p:nvSpPr>
          <p:cNvPr id="8" name="文本框 22"/>
          <p:cNvSpPr txBox="1"/>
          <p:nvPr/>
        </p:nvSpPr>
        <p:spPr>
          <a:xfrm>
            <a:off x="4622580" y="4799168"/>
            <a:ext cx="2359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/>
              <a:t>3.5-Cell </a:t>
            </a:r>
            <a:r>
              <a:rPr lang="en-US" altLang="zh-CN" sz="1600" b="1" dirty="0" err="1" smtClean="0"/>
              <a:t>Photoinjector</a:t>
            </a:r>
            <a:r>
              <a:rPr lang="en-US" altLang="zh-CN" sz="1600" b="1" dirty="0" smtClean="0"/>
              <a:t> </a:t>
            </a:r>
            <a:endParaRPr lang="zh-CN" altLang="en-US" sz="1600" b="1" dirty="0"/>
          </a:p>
        </p:txBody>
      </p:sp>
      <p:sp>
        <p:nvSpPr>
          <p:cNvPr id="9" name="文本框 22"/>
          <p:cNvSpPr txBox="1"/>
          <p:nvPr/>
        </p:nvSpPr>
        <p:spPr>
          <a:xfrm>
            <a:off x="-104815" y="4798588"/>
            <a:ext cx="2518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/>
              <a:t>THz Wiggler</a:t>
            </a:r>
            <a:endParaRPr lang="zh-CN" altLang="en-US" sz="1600" b="1" dirty="0"/>
          </a:p>
        </p:txBody>
      </p:sp>
      <p:sp>
        <p:nvSpPr>
          <p:cNvPr id="10" name="文本框 22"/>
          <p:cNvSpPr txBox="1"/>
          <p:nvPr/>
        </p:nvSpPr>
        <p:spPr>
          <a:xfrm>
            <a:off x="2172069" y="4794357"/>
            <a:ext cx="2518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/>
              <a:t>2x9-Cell Cryomodule</a:t>
            </a:r>
            <a:endParaRPr lang="zh-CN" altLang="en-US" sz="1600" b="1" dirty="0"/>
          </a:p>
        </p:txBody>
      </p:sp>
      <p:sp>
        <p:nvSpPr>
          <p:cNvPr id="11" name="文本框 22"/>
          <p:cNvSpPr txBox="1"/>
          <p:nvPr/>
        </p:nvSpPr>
        <p:spPr>
          <a:xfrm>
            <a:off x="4754194" y="5141373"/>
            <a:ext cx="2227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1.3GHz DC-SRF Injector</a:t>
            </a:r>
          </a:p>
          <a:p>
            <a:r>
              <a:rPr lang="en-US" altLang="zh-CN" sz="1600" dirty="0" smtClean="0"/>
              <a:t>Bunch Charge: 100pC</a:t>
            </a:r>
            <a:endParaRPr lang="zh-CN" altLang="en-US" sz="1600" dirty="0"/>
          </a:p>
        </p:txBody>
      </p:sp>
      <p:sp>
        <p:nvSpPr>
          <p:cNvPr id="12" name="文本框 22"/>
          <p:cNvSpPr txBox="1"/>
          <p:nvPr/>
        </p:nvSpPr>
        <p:spPr>
          <a:xfrm>
            <a:off x="2350860" y="5117068"/>
            <a:ext cx="2340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1.3GHz TESLA Cavity</a:t>
            </a:r>
          </a:p>
          <a:p>
            <a:r>
              <a:rPr lang="en-US" altLang="zh-CN" sz="1600" dirty="0" smtClean="0"/>
              <a:t>2x10kW Solid State Amplifier</a:t>
            </a:r>
          </a:p>
        </p:txBody>
      </p:sp>
      <p:sp>
        <p:nvSpPr>
          <p:cNvPr id="13" name="文本框 22"/>
          <p:cNvSpPr txBox="1"/>
          <p:nvPr/>
        </p:nvSpPr>
        <p:spPr>
          <a:xfrm>
            <a:off x="270116" y="5137142"/>
            <a:ext cx="2518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THz Power ~ 1W</a:t>
            </a:r>
            <a:endParaRPr lang="zh-CN" altLang="en-US" sz="1600" dirty="0"/>
          </a:p>
        </p:txBody>
      </p:sp>
      <p:pic>
        <p:nvPicPr>
          <p:cNvPr id="14" name="内容占位符 3"/>
          <p:cNvPicPr>
            <a:picLocks noChangeAspect="1"/>
          </p:cNvPicPr>
          <p:nvPr/>
        </p:nvPicPr>
        <p:blipFill rotWithShape="1">
          <a:blip r:embed="rId6"/>
          <a:srcRect t="11899" r="31520" b="38381"/>
          <a:stretch/>
        </p:blipFill>
        <p:spPr bwMode="auto">
          <a:xfrm>
            <a:off x="7003779" y="3063793"/>
            <a:ext cx="2025549" cy="162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文本框 22"/>
          <p:cNvSpPr txBox="1"/>
          <p:nvPr/>
        </p:nvSpPr>
        <p:spPr>
          <a:xfrm>
            <a:off x="7127375" y="4794357"/>
            <a:ext cx="174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/>
              <a:t>Driver Laser</a:t>
            </a:r>
            <a:endParaRPr lang="zh-CN" altLang="en-US" sz="1600" b="1" dirty="0"/>
          </a:p>
        </p:txBody>
      </p:sp>
      <p:sp>
        <p:nvSpPr>
          <p:cNvPr id="16" name="文本框 22"/>
          <p:cNvSpPr txBox="1"/>
          <p:nvPr/>
        </p:nvSpPr>
        <p:spPr>
          <a:xfrm>
            <a:off x="7422990" y="5132911"/>
            <a:ext cx="1405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81.25MHz</a:t>
            </a:r>
          </a:p>
          <a:p>
            <a:r>
              <a:rPr lang="en-US" altLang="zh-CN" sz="1600" dirty="0" smtClean="0"/>
              <a:t>266nm</a:t>
            </a:r>
          </a:p>
        </p:txBody>
      </p:sp>
      <p:sp>
        <p:nvSpPr>
          <p:cNvPr id="17" name="下箭头 16"/>
          <p:cNvSpPr/>
          <p:nvPr/>
        </p:nvSpPr>
        <p:spPr bwMode="auto">
          <a:xfrm rot="696972">
            <a:off x="1339253" y="2066082"/>
            <a:ext cx="421205" cy="670560"/>
          </a:xfrm>
          <a:prstGeom prst="downArrow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8" name="下箭头 17"/>
          <p:cNvSpPr/>
          <p:nvPr/>
        </p:nvSpPr>
        <p:spPr bwMode="auto">
          <a:xfrm rot="1616788">
            <a:off x="3829230" y="2157985"/>
            <a:ext cx="421205" cy="670560"/>
          </a:xfrm>
          <a:prstGeom prst="downArrow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9" name="下箭头 18"/>
          <p:cNvSpPr/>
          <p:nvPr/>
        </p:nvSpPr>
        <p:spPr bwMode="auto">
          <a:xfrm rot="2862414">
            <a:off x="6435137" y="2055497"/>
            <a:ext cx="421205" cy="670560"/>
          </a:xfrm>
          <a:prstGeom prst="downArrow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9E00CD-8EC6-4607-BC96-52C5AFA43A2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18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04"/>
    </mc:Choice>
    <mc:Fallback xmlns="">
      <p:transition spd="slow" advTm="3630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圆角矩形 88"/>
          <p:cNvSpPr/>
          <p:nvPr/>
        </p:nvSpPr>
        <p:spPr bwMode="auto">
          <a:xfrm>
            <a:off x="152400" y="921224"/>
            <a:ext cx="8801100" cy="1321940"/>
          </a:xfrm>
          <a:prstGeom prst="roundRect">
            <a:avLst/>
          </a:prstGeom>
          <a:solidFill>
            <a:srgbClr val="F1EF91"/>
          </a:solidFill>
          <a:ln>
            <a:prstDash val="dash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91" name="圆角矩形 90"/>
          <p:cNvSpPr/>
          <p:nvPr/>
        </p:nvSpPr>
        <p:spPr bwMode="auto">
          <a:xfrm>
            <a:off x="180975" y="3463747"/>
            <a:ext cx="8772525" cy="2558534"/>
          </a:xfrm>
          <a:prstGeom prst="roundRect">
            <a:avLst/>
          </a:prstGeom>
          <a:solidFill>
            <a:srgbClr val="F1EF91"/>
          </a:solidFill>
          <a:ln>
            <a:prstDash val="dash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PKU RF Control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 bwMode="auto">
          <a:xfrm>
            <a:off x="4843272" y="1156028"/>
            <a:ext cx="1719072" cy="52322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2800" dirty="0" smtClean="0">
                <a:solidFill>
                  <a:schemeClr val="tx1"/>
                </a:solidFill>
                <a:ea typeface="黑体" pitchFamily="2" charset="-122"/>
              </a:rPr>
              <a:t>Injector</a:t>
            </a:r>
            <a:endParaRPr kumimoji="1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黑体" pitchFamily="2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2718816" y="1156028"/>
            <a:ext cx="1719072" cy="52322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2800" dirty="0" smtClean="0">
                <a:solidFill>
                  <a:schemeClr val="tx1"/>
                </a:solidFill>
                <a:ea typeface="黑体" pitchFamily="2" charset="-122"/>
              </a:rPr>
              <a:t>2x9-Cell</a:t>
            </a:r>
            <a:endParaRPr kumimoji="1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黑体" pitchFamily="2" charset="-122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594360" y="1156028"/>
            <a:ext cx="1719072" cy="52322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2800" dirty="0" smtClean="0">
                <a:solidFill>
                  <a:schemeClr val="tx1"/>
                </a:solidFill>
                <a:ea typeface="黑体" pitchFamily="2" charset="-122"/>
              </a:rPr>
              <a:t>Wiggler</a:t>
            </a:r>
            <a:endParaRPr kumimoji="1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黑体" pitchFamily="2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6967728" y="1156028"/>
            <a:ext cx="1719072" cy="52322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2800" dirty="0" smtClean="0">
                <a:solidFill>
                  <a:schemeClr val="tx1"/>
                </a:solidFill>
                <a:ea typeface="黑体" pitchFamily="2" charset="-122"/>
              </a:rPr>
              <a:t>Laser</a:t>
            </a:r>
            <a:endParaRPr kumimoji="1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黑体" pitchFamily="2" charset="-122"/>
            </a:endParaRPr>
          </a:p>
        </p:txBody>
      </p:sp>
      <p:cxnSp>
        <p:nvCxnSpPr>
          <p:cNvPr id="9" name="直接箭头连接符 8"/>
          <p:cNvCxnSpPr>
            <a:stCxn id="7" idx="1"/>
            <a:endCxn id="4" idx="3"/>
          </p:cNvCxnSpPr>
          <p:nvPr/>
        </p:nvCxnSpPr>
        <p:spPr bwMode="auto">
          <a:xfrm flipH="1">
            <a:off x="6562344" y="1417638"/>
            <a:ext cx="405384" cy="0"/>
          </a:xfrm>
          <a:prstGeom prst="straightConnector1">
            <a:avLst/>
          </a:prstGeom>
          <a:ln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stCxn id="4" idx="1"/>
            <a:endCxn id="5" idx="3"/>
          </p:cNvCxnSpPr>
          <p:nvPr/>
        </p:nvCxnSpPr>
        <p:spPr bwMode="auto">
          <a:xfrm flipH="1">
            <a:off x="4437888" y="1417638"/>
            <a:ext cx="405384" cy="0"/>
          </a:xfrm>
          <a:prstGeom prst="straightConnector1">
            <a:avLst/>
          </a:prstGeom>
          <a:ln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5" idx="1"/>
            <a:endCxn id="6" idx="3"/>
          </p:cNvCxnSpPr>
          <p:nvPr/>
        </p:nvCxnSpPr>
        <p:spPr bwMode="auto">
          <a:xfrm flipH="1">
            <a:off x="2313432" y="1417638"/>
            <a:ext cx="405384" cy="0"/>
          </a:xfrm>
          <a:prstGeom prst="straightConnector1">
            <a:avLst/>
          </a:prstGeom>
          <a:ln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等腰三角形 15"/>
          <p:cNvSpPr/>
          <p:nvPr/>
        </p:nvSpPr>
        <p:spPr bwMode="auto">
          <a:xfrm>
            <a:off x="2516124" y="2560638"/>
            <a:ext cx="703065" cy="576198"/>
          </a:xfrm>
          <a:prstGeom prst="triangle">
            <a:avLst/>
          </a:prstGeom>
          <a:solidFill>
            <a:srgbClr val="FFC000"/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7" name="等腰三角形 16"/>
          <p:cNvSpPr/>
          <p:nvPr/>
        </p:nvSpPr>
        <p:spPr bwMode="auto">
          <a:xfrm>
            <a:off x="3734823" y="2560638"/>
            <a:ext cx="703065" cy="576198"/>
          </a:xfrm>
          <a:prstGeom prst="triangle">
            <a:avLst/>
          </a:prstGeom>
          <a:solidFill>
            <a:srgbClr val="FFC000"/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8" name="等腰三角形 17"/>
          <p:cNvSpPr/>
          <p:nvPr/>
        </p:nvSpPr>
        <p:spPr bwMode="auto">
          <a:xfrm>
            <a:off x="4900339" y="2560638"/>
            <a:ext cx="703065" cy="576198"/>
          </a:xfrm>
          <a:prstGeom prst="triangle">
            <a:avLst/>
          </a:prstGeom>
          <a:solidFill>
            <a:srgbClr val="FFC000"/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cxnSp>
        <p:nvCxnSpPr>
          <p:cNvPr id="20" name="肘形连接符 19"/>
          <p:cNvCxnSpPr>
            <a:stCxn id="16" idx="0"/>
          </p:cNvCxnSpPr>
          <p:nvPr/>
        </p:nvCxnSpPr>
        <p:spPr bwMode="auto">
          <a:xfrm rot="5400000" flipH="1" flipV="1">
            <a:off x="2602728" y="1944177"/>
            <a:ext cx="881390" cy="351532"/>
          </a:xfrm>
          <a:prstGeom prst="bentConnector3">
            <a:avLst/>
          </a:prstGeom>
          <a:ln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肘形连接符 20"/>
          <p:cNvCxnSpPr>
            <a:stCxn id="17" idx="0"/>
          </p:cNvCxnSpPr>
          <p:nvPr/>
        </p:nvCxnSpPr>
        <p:spPr bwMode="auto">
          <a:xfrm rot="16200000" flipV="1">
            <a:off x="3489190" y="1963472"/>
            <a:ext cx="881390" cy="312942"/>
          </a:xfrm>
          <a:prstGeom prst="bentConnector3">
            <a:avLst/>
          </a:prstGeom>
          <a:ln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肘形连接符 23"/>
          <p:cNvCxnSpPr>
            <a:stCxn id="18" idx="0"/>
            <a:endCxn id="4" idx="2"/>
          </p:cNvCxnSpPr>
          <p:nvPr/>
        </p:nvCxnSpPr>
        <p:spPr bwMode="auto">
          <a:xfrm rot="5400000" flipH="1" flipV="1">
            <a:off x="5036645" y="1894475"/>
            <a:ext cx="881390" cy="450936"/>
          </a:xfrm>
          <a:prstGeom prst="bentConnector3">
            <a:avLst/>
          </a:prstGeom>
          <a:ln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 bwMode="auto">
          <a:xfrm>
            <a:off x="404298" y="3675892"/>
            <a:ext cx="1572697" cy="954107"/>
          </a:xfrm>
          <a:prstGeom prst="rect">
            <a:avLst/>
          </a:prstGeom>
          <a:solidFill>
            <a:schemeClr val="accent5">
              <a:lumMod val="90000"/>
            </a:schemeClr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2800" dirty="0" smtClean="0">
                <a:solidFill>
                  <a:schemeClr val="tx1"/>
                </a:solidFill>
                <a:ea typeface="黑体" pitchFamily="2" charset="-122"/>
              </a:rPr>
              <a:t>Tuner Control</a:t>
            </a:r>
            <a:endParaRPr kumimoji="1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黑体" pitchFamily="2" charset="-122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2547292" y="3958855"/>
            <a:ext cx="349536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2800" dirty="0" smtClean="0">
                <a:solidFill>
                  <a:schemeClr val="tx1"/>
                </a:solidFill>
                <a:ea typeface="黑体" pitchFamily="2" charset="-122"/>
              </a:rPr>
              <a:t>3 x LLRF</a:t>
            </a:r>
            <a:endParaRPr kumimoji="1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黑体" pitchFamily="2" charset="-122"/>
            </a:endParaRPr>
          </a:p>
        </p:txBody>
      </p:sp>
      <p:cxnSp>
        <p:nvCxnSpPr>
          <p:cNvPr id="31" name="直接箭头连接符 30"/>
          <p:cNvCxnSpPr>
            <a:endCxn id="16" idx="3"/>
          </p:cNvCxnSpPr>
          <p:nvPr/>
        </p:nvCxnSpPr>
        <p:spPr bwMode="auto">
          <a:xfrm flipV="1">
            <a:off x="2867656" y="3136836"/>
            <a:ext cx="1" cy="826716"/>
          </a:xfrm>
          <a:prstGeom prst="straightConnector1">
            <a:avLst/>
          </a:prstGeom>
          <a:ln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endCxn id="17" idx="3"/>
          </p:cNvCxnSpPr>
          <p:nvPr/>
        </p:nvCxnSpPr>
        <p:spPr bwMode="auto">
          <a:xfrm flipV="1">
            <a:off x="4086355" y="3136836"/>
            <a:ext cx="1" cy="826716"/>
          </a:xfrm>
          <a:prstGeom prst="straightConnector1">
            <a:avLst/>
          </a:prstGeom>
          <a:ln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>
            <a:endCxn id="18" idx="3"/>
          </p:cNvCxnSpPr>
          <p:nvPr/>
        </p:nvCxnSpPr>
        <p:spPr bwMode="auto">
          <a:xfrm flipV="1">
            <a:off x="5251871" y="3136836"/>
            <a:ext cx="1" cy="822018"/>
          </a:xfrm>
          <a:prstGeom prst="straightConnector1">
            <a:avLst/>
          </a:prstGeom>
          <a:ln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 bwMode="auto">
          <a:xfrm>
            <a:off x="3346101" y="1679248"/>
            <a:ext cx="8638" cy="227960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 bwMode="auto">
          <a:xfrm>
            <a:off x="3613223" y="1679248"/>
            <a:ext cx="8638" cy="227960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 bwMode="auto">
          <a:xfrm>
            <a:off x="5839273" y="1679576"/>
            <a:ext cx="8638" cy="227960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 bwMode="auto">
          <a:xfrm>
            <a:off x="6856643" y="3743411"/>
            <a:ext cx="1837429" cy="954107"/>
          </a:xfrm>
          <a:prstGeom prst="rect">
            <a:avLst/>
          </a:prstGeom>
          <a:solidFill>
            <a:schemeClr val="accent5">
              <a:lumMod val="90000"/>
            </a:schemeClr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2800" dirty="0" smtClean="0">
                <a:solidFill>
                  <a:schemeClr val="tx1"/>
                </a:solidFill>
                <a:ea typeface="黑体" pitchFamily="2" charset="-122"/>
              </a:rPr>
              <a:t>Master Oscillator</a:t>
            </a:r>
            <a:endParaRPr kumimoji="1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黑体" pitchFamily="2" charset="-122"/>
            </a:endParaRPr>
          </a:p>
        </p:txBody>
      </p:sp>
      <p:cxnSp>
        <p:nvCxnSpPr>
          <p:cNvPr id="53" name="直接箭头连接符 52"/>
          <p:cNvCxnSpPr/>
          <p:nvPr/>
        </p:nvCxnSpPr>
        <p:spPr bwMode="auto">
          <a:xfrm flipH="1" flipV="1">
            <a:off x="8234387" y="1679248"/>
            <a:ext cx="20613" cy="2064163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矩形 65"/>
          <p:cNvSpPr/>
          <p:nvPr/>
        </p:nvSpPr>
        <p:spPr bwMode="auto">
          <a:xfrm>
            <a:off x="1973871" y="5319197"/>
            <a:ext cx="5530937" cy="523220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黑体" pitchFamily="2" charset="-122"/>
              </a:rPr>
              <a:t>EPICS/Control</a:t>
            </a:r>
            <a:endParaRPr kumimoji="1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黑体" pitchFamily="2" charset="-122"/>
            </a:endParaRPr>
          </a:p>
        </p:txBody>
      </p:sp>
      <p:cxnSp>
        <p:nvCxnSpPr>
          <p:cNvPr id="74" name="直接箭头连接符 73"/>
          <p:cNvCxnSpPr>
            <a:stCxn id="52" idx="1"/>
            <a:endCxn id="28" idx="3"/>
          </p:cNvCxnSpPr>
          <p:nvPr/>
        </p:nvCxnSpPr>
        <p:spPr bwMode="auto">
          <a:xfrm flipH="1">
            <a:off x="6042660" y="4220465"/>
            <a:ext cx="813983" cy="0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矩形 78"/>
          <p:cNvSpPr/>
          <p:nvPr/>
        </p:nvSpPr>
        <p:spPr>
          <a:xfrm>
            <a:off x="632661" y="2659723"/>
            <a:ext cx="19287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/>
              <a:t>1.3GHz 10kW SSA</a:t>
            </a:r>
            <a:endParaRPr lang="en-US" altLang="zh-CN" sz="1600" dirty="0"/>
          </a:p>
        </p:txBody>
      </p:sp>
      <p:sp>
        <p:nvSpPr>
          <p:cNvPr id="80" name="矩形 79"/>
          <p:cNvSpPr/>
          <p:nvPr/>
        </p:nvSpPr>
        <p:spPr>
          <a:xfrm>
            <a:off x="6205427" y="1689056"/>
            <a:ext cx="11192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/>
              <a:t>81.25MHz</a:t>
            </a:r>
            <a:endParaRPr lang="en-US" altLang="zh-CN" sz="1600" dirty="0"/>
          </a:p>
        </p:txBody>
      </p:sp>
      <p:sp>
        <p:nvSpPr>
          <p:cNvPr id="82" name="矩形 81"/>
          <p:cNvSpPr/>
          <p:nvPr/>
        </p:nvSpPr>
        <p:spPr>
          <a:xfrm>
            <a:off x="6038749" y="3857323"/>
            <a:ext cx="8803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/>
              <a:t>1.3GHz</a:t>
            </a:r>
            <a:endParaRPr lang="en-US" altLang="zh-CN" sz="1600" dirty="0"/>
          </a:p>
        </p:txBody>
      </p:sp>
      <p:sp>
        <p:nvSpPr>
          <p:cNvPr id="83" name="矩形 82"/>
          <p:cNvSpPr/>
          <p:nvPr/>
        </p:nvSpPr>
        <p:spPr>
          <a:xfrm>
            <a:off x="7392118" y="2716234"/>
            <a:ext cx="8803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/>
              <a:t>1.3GHz</a:t>
            </a:r>
            <a:endParaRPr lang="en-US" altLang="zh-CN" sz="1600" dirty="0"/>
          </a:p>
        </p:txBody>
      </p:sp>
      <p:cxnSp>
        <p:nvCxnSpPr>
          <p:cNvPr id="84" name="直接箭头连接符 83"/>
          <p:cNvCxnSpPr/>
          <p:nvPr/>
        </p:nvCxnSpPr>
        <p:spPr bwMode="auto">
          <a:xfrm flipV="1">
            <a:off x="4369013" y="4477378"/>
            <a:ext cx="1" cy="826716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6" name="肘形连接符 85"/>
          <p:cNvCxnSpPr>
            <a:endCxn id="27" idx="3"/>
          </p:cNvCxnSpPr>
          <p:nvPr/>
        </p:nvCxnSpPr>
        <p:spPr bwMode="auto">
          <a:xfrm rot="16200000" flipV="1">
            <a:off x="1569640" y="4560301"/>
            <a:ext cx="1151148" cy="336437"/>
          </a:xfrm>
          <a:prstGeom prst="bentConnector2">
            <a:avLst/>
          </a:prstGeom>
          <a:ln>
            <a:solidFill>
              <a:srgbClr val="CC3300"/>
            </a:solidFill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2" name="矩形 91"/>
          <p:cNvSpPr/>
          <p:nvPr/>
        </p:nvSpPr>
        <p:spPr>
          <a:xfrm>
            <a:off x="301409" y="5555852"/>
            <a:ext cx="15520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/>
              <a:t>Control Room</a:t>
            </a:r>
            <a:endParaRPr lang="en-US" altLang="zh-CN" sz="1600" b="1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9E00CD-8EC6-4607-BC96-52C5AFA43A2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79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74"/>
    </mc:Choice>
    <mc:Fallback xmlns="">
      <p:transition spd="slow" advTm="2697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PKU LLRFv2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500" y="1007610"/>
            <a:ext cx="8001000" cy="1795507"/>
          </a:xfrm>
        </p:spPr>
        <p:txBody>
          <a:bodyPr/>
          <a:lstStyle/>
          <a:p>
            <a:r>
              <a:rPr lang="en-US" altLang="zh-CN" sz="2400" dirty="0" smtClean="0"/>
              <a:t>Developed in 2012-2014 with the help </a:t>
            </a:r>
            <a:r>
              <a:rPr lang="en-US" altLang="zh-CN" sz="2400" dirty="0"/>
              <a:t>from IHEP</a:t>
            </a:r>
          </a:p>
          <a:p>
            <a:r>
              <a:rPr lang="en-US" altLang="zh-CN" sz="2400" dirty="0"/>
              <a:t>Constructed of commercial boards &amp; </a:t>
            </a:r>
            <a:r>
              <a:rPr lang="en-US" altLang="zh-CN" sz="2400" dirty="0" smtClean="0"/>
              <a:t>components</a:t>
            </a:r>
          </a:p>
          <a:p>
            <a:r>
              <a:rPr lang="en-US" altLang="zh-CN" sz="2400" dirty="0" smtClean="0"/>
              <a:t>Use for the operation of PKU DC-SRF Injector (1.3GHz) test cryomodule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7" y="3205387"/>
            <a:ext cx="4842738" cy="2831948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63772" y="2810131"/>
            <a:ext cx="3430040" cy="341601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9E00CD-8EC6-4607-BC96-52C5AFA43A2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40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11"/>
    </mc:Choice>
    <mc:Fallback xmlns="">
      <p:transition spd="slow" advTm="3051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PKU LLRFv2: Algorithm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12401" t="11201" r="11699" b="3256"/>
          <a:stretch/>
        </p:blipFill>
        <p:spPr>
          <a:xfrm>
            <a:off x="330518" y="1227295"/>
            <a:ext cx="8473440" cy="516891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16191" y="1471060"/>
            <a:ext cx="5857693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tx1"/>
                </a:solidFill>
              </a:rPr>
              <a:t>IQ</a:t>
            </a:r>
            <a:r>
              <a:rPr lang="zh-CN" altLang="en-US" sz="2000" dirty="0">
                <a:solidFill>
                  <a:schemeClr val="tx1"/>
                </a:solidFill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</a:rPr>
              <a:t>Sampling</a:t>
            </a:r>
            <a:r>
              <a:rPr lang="zh-CN" altLang="en-US" sz="2000" dirty="0" smtClean="0">
                <a:solidFill>
                  <a:schemeClr val="tx1"/>
                </a:solidFill>
              </a:rPr>
              <a:t>→</a:t>
            </a:r>
            <a:r>
              <a:rPr lang="en-US" altLang="zh-CN" sz="2000" dirty="0" smtClean="0">
                <a:solidFill>
                  <a:schemeClr val="tx1"/>
                </a:solidFill>
              </a:rPr>
              <a:t>FIR Filter</a:t>
            </a:r>
            <a:r>
              <a:rPr lang="zh-CN" altLang="en-US" sz="2000" dirty="0" smtClean="0">
                <a:solidFill>
                  <a:schemeClr val="tx1"/>
                </a:solidFill>
              </a:rPr>
              <a:t>→</a:t>
            </a:r>
            <a:r>
              <a:rPr lang="en-US" altLang="zh-CN" sz="2000" dirty="0">
                <a:solidFill>
                  <a:schemeClr val="tx1"/>
                </a:solidFill>
              </a:rPr>
              <a:t>CORDIC</a:t>
            </a:r>
            <a:r>
              <a:rPr lang="zh-CN" altLang="en-US" sz="2000" dirty="0">
                <a:solidFill>
                  <a:schemeClr val="tx1"/>
                </a:solidFill>
              </a:rPr>
              <a:t>→</a:t>
            </a:r>
            <a:r>
              <a:rPr lang="en-US" altLang="zh-CN" sz="2000" dirty="0" smtClean="0">
                <a:solidFill>
                  <a:schemeClr val="tx1"/>
                </a:solidFill>
              </a:rPr>
              <a:t>PI Controller</a:t>
            </a:r>
          </a:p>
          <a:p>
            <a:pPr algn="r"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tx1"/>
                </a:solidFill>
              </a:rPr>
              <a:t>NIOS II for Low Speed Comm.</a:t>
            </a:r>
          </a:p>
          <a:p>
            <a:pPr algn="r"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tx1"/>
                </a:solidFill>
              </a:rPr>
              <a:t>Hardware UDP</a:t>
            </a:r>
            <a:r>
              <a:rPr lang="zh-CN" altLang="en-US" sz="2000" dirty="0" smtClean="0">
                <a:solidFill>
                  <a:schemeClr val="tx1"/>
                </a:solidFill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</a:rPr>
              <a:t>Core for High Data Streaming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48846" y="6449628"/>
            <a:ext cx="3236784" cy="2695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60000"/>
              </a:lnSpc>
            </a:pPr>
            <a:r>
              <a:rPr lang="en-US" altLang="zh-CN" dirty="0" smtClean="0">
                <a:solidFill>
                  <a:srgbClr val="C00000"/>
                </a:solidFill>
              </a:rPr>
              <a:t>Altera </a:t>
            </a:r>
            <a:r>
              <a:rPr lang="en-US" altLang="zh-CN" dirty="0" err="1" smtClean="0">
                <a:solidFill>
                  <a:srgbClr val="C00000"/>
                </a:solidFill>
              </a:rPr>
              <a:t>Quartus</a:t>
            </a:r>
            <a:r>
              <a:rPr lang="en-US" altLang="zh-CN" dirty="0" smtClean="0">
                <a:solidFill>
                  <a:srgbClr val="C00000"/>
                </a:solidFill>
              </a:rPr>
              <a:t> Block Diagram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9E00CD-8EC6-4607-BC96-52C5AFA43A2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41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80"/>
    </mc:Choice>
    <mc:Fallback xmlns="">
      <p:transition spd="slow" advTm="3808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9E00CD-8EC6-4607-BC96-52C5AFA43A2B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15" name="内容占位符 2"/>
          <p:cNvSpPr txBox="1">
            <a:spLocks/>
          </p:cNvSpPr>
          <p:nvPr/>
        </p:nvSpPr>
        <p:spPr bwMode="auto">
          <a:xfrm>
            <a:off x="659718" y="4789213"/>
            <a:ext cx="8001000" cy="145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8000"/>
              <a:buFont typeface="Wingdings" panose="05000000000000000000" pitchFamily="2" charset="2"/>
              <a:buChar char="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Ø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3863" indent="-387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39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511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83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655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227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400" kern="0" dirty="0"/>
              <a:t>P</a:t>
            </a:r>
            <a:r>
              <a:rPr lang="en-US" altLang="zh-CN" sz="2400" kern="0" dirty="0" smtClean="0"/>
              <a:t>hase normalized to fixed-point (-1,1]</a:t>
            </a:r>
          </a:p>
          <a:p>
            <a:r>
              <a:rPr lang="en-US" altLang="zh-CN" sz="2400" kern="0" dirty="0" err="1" smtClean="0"/>
              <a:t>Kp</a:t>
            </a:r>
            <a:r>
              <a:rPr lang="en-US" altLang="zh-CN" sz="2400" kern="0" dirty="0" smtClean="0"/>
              <a:t> = -1, SEL mode</a:t>
            </a:r>
          </a:p>
          <a:p>
            <a:r>
              <a:rPr lang="en-US" altLang="zh-CN" sz="2400" kern="0" dirty="0" err="1" smtClean="0"/>
              <a:t>Kp</a:t>
            </a:r>
            <a:r>
              <a:rPr lang="en-US" altLang="zh-CN" sz="2400" kern="0" dirty="0" smtClean="0"/>
              <a:t> &gt; 0, GDR mode</a:t>
            </a:r>
            <a:endParaRPr lang="zh-CN" altLang="en-US" sz="2400" kern="0" dirty="0"/>
          </a:p>
        </p:txBody>
      </p:sp>
      <p:pic>
        <p:nvPicPr>
          <p:cNvPr id="17" name="内容占位符 1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636" t="29378" r="6045" b="13675"/>
          <a:stretch/>
        </p:blipFill>
        <p:spPr>
          <a:xfrm>
            <a:off x="1490596" y="1728593"/>
            <a:ext cx="6538587" cy="243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29695"/>
      </p:ext>
    </p:extLst>
  </p:cSld>
  <p:clrMapOvr>
    <a:masterClrMapping/>
  </p:clrMapOvr>
</p:sld>
</file>

<file path=ppt/theme/theme1.xml><?xml version="1.0" encoding="utf-8"?>
<a:theme xmlns:a="http://schemas.openxmlformats.org/drawingml/2006/main" name="pku">
  <a:themeElements>
    <a:clrScheme name="hsl2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8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  <a:ea typeface="黑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8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  <a:ea typeface="黑体" pitchFamily="2" charset="-122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indent="0">
          <a:buFont typeface="Wingdings" panose="05000000000000000000" pitchFamily="2" charset="2"/>
          <a:buNone/>
          <a:defRPr kumimoji="0" sz="2400" kern="0" dirty="0" smtClean="0"/>
        </a:defPPr>
      </a:lstStyle>
    </a:txDef>
  </a:objectDefaults>
  <a:extraClrSchemeLst>
    <a:extraClrScheme>
      <a:clrScheme name="hsl2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l2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l2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l2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l2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l2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l2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l2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l2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ku" id="{01287E0F-64C5-4663-8190-F2572BC53B8A}" vid="{276F41F1-8781-45D3-A768-CE6A68FA3B1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[XFEL2016 China] 北京大学低电平控制系统研发</Template>
  <TotalTime>4820</TotalTime>
  <Words>818</Words>
  <Application>Microsoft Office PowerPoint</Application>
  <PresentationFormat>全屏显示(4:3)</PresentationFormat>
  <Paragraphs>236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等线</vt:lpstr>
      <vt:lpstr>黑体</vt:lpstr>
      <vt:lpstr>宋体</vt:lpstr>
      <vt:lpstr>微软雅黑</vt:lpstr>
      <vt:lpstr>Arial</vt:lpstr>
      <vt:lpstr>Arial Black</vt:lpstr>
      <vt:lpstr>Cambria Math</vt:lpstr>
      <vt:lpstr>Times New Roman</vt:lpstr>
      <vt:lpstr>Verdana</vt:lpstr>
      <vt:lpstr>Wingdings</vt:lpstr>
      <vt:lpstr>pku</vt:lpstr>
      <vt:lpstr>Recent Progress of Peking University LLRF System</vt:lpstr>
      <vt:lpstr>Overview</vt:lpstr>
      <vt:lpstr>PKU SRF Group</vt:lpstr>
      <vt:lpstr>SRF Cavities Fabrication</vt:lpstr>
      <vt:lpstr>Seeded Terahertz FEL</vt:lpstr>
      <vt:lpstr>PKU RF Control</vt:lpstr>
      <vt:lpstr>PKU LLRFv2</vt:lpstr>
      <vt:lpstr>PKU LLRFv2: Algorithm</vt:lpstr>
      <vt:lpstr>PowerPoint 演示文稿</vt:lpstr>
      <vt:lpstr>3.5-Cell Injector (2013)</vt:lpstr>
      <vt:lpstr>Limitation of LLRFv2</vt:lpstr>
      <vt:lpstr>LLRFv3: DPLL + Var-IF</vt:lpstr>
      <vt:lpstr>DPLL Modeling</vt:lpstr>
      <vt:lpstr>Integrated Clocking Board</vt:lpstr>
      <vt:lpstr>LLRFv3: Code Quality</vt:lpstr>
      <vt:lpstr>LLRFv3</vt:lpstr>
      <vt:lpstr>SystemVerilog Type Annotate</vt:lpstr>
      <vt:lpstr>Type Checking</vt:lpstr>
      <vt:lpstr>Sub-Module Implementation</vt:lpstr>
      <vt:lpstr>Results</vt:lpstr>
      <vt:lpstr>Laser-RF Synchronizing</vt:lpstr>
      <vt:lpstr>Fiber-Loop Sync-System</vt:lpstr>
      <vt:lpstr>Results</vt:lpstr>
      <vt:lpstr>Summary</vt:lpstr>
      <vt:lpstr>Thank You!</vt:lpstr>
      <vt:lpstr>DPLL + None-IQ Sampling</vt:lpstr>
    </vt:vector>
  </TitlesOfParts>
  <Company>Peking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Progress in LLRF System of the 1.3GHz Superconducting Accelerator at Peking University</dc:title>
  <dc:creator>laurence feng</dc:creator>
  <cp:lastModifiedBy>feng laurence</cp:lastModifiedBy>
  <cp:revision>160</cp:revision>
  <dcterms:created xsi:type="dcterms:W3CDTF">2017-10-10T02:22:04Z</dcterms:created>
  <dcterms:modified xsi:type="dcterms:W3CDTF">2019-06-19T09:42:30Z</dcterms:modified>
</cp:coreProperties>
</file>