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9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72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7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67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3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4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61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57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6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5F8C-8A13-4D81-8D39-C131E09B0090}" type="datetimeFigureOut">
              <a:rPr lang="zh-CN" altLang="en-US" smtClean="0"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5C6C-2F20-435F-AAEF-87471768C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7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Peter’s work of </a:t>
            </a:r>
            <a:r>
              <a:rPr lang="en-US" altLang="zh-CN" sz="3200" dirty="0" err="1" smtClean="0"/>
              <a:t>BesVis</a:t>
            </a:r>
            <a:r>
              <a:rPr lang="en-US" altLang="zh-CN" sz="3200" dirty="0" smtClean="0"/>
              <a:t> and Suggestions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65418"/>
            <a:ext cx="6858000" cy="139238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2019.2.21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553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Peter’s work of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:</a:t>
            </a:r>
          </a:p>
          <a:p>
            <a:pPr marL="342900" lvl="1" indent="0">
              <a:buNone/>
            </a:pPr>
            <a:r>
              <a:rPr lang="en-US" altLang="zh-CN" dirty="0" smtClean="0"/>
              <a:t>Display of MC </a:t>
            </a:r>
            <a:r>
              <a:rPr lang="en-US" altLang="zh-CN" dirty="0"/>
              <a:t>truth </a:t>
            </a:r>
            <a:r>
              <a:rPr lang="en-US" altLang="zh-CN" dirty="0" smtClean="0"/>
              <a:t>track.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My work this week:</a:t>
            </a:r>
          </a:p>
          <a:p>
            <a:pPr marL="342900" lvl="1" indent="0">
              <a:buNone/>
            </a:pPr>
            <a:r>
              <a:rPr lang="en-US" altLang="zh-CN" dirty="0" smtClean="0"/>
              <a:t>Check Peter’s code and correct errors.</a:t>
            </a:r>
          </a:p>
          <a:p>
            <a:pPr marL="342900" lvl="1" indent="0">
              <a:buNone/>
            </a:pPr>
            <a:endParaRPr lang="en-US" altLang="zh-CN" dirty="0"/>
          </a:p>
          <a:p>
            <a:r>
              <a:rPr lang="en-US" altLang="zh-CN" dirty="0" smtClean="0"/>
              <a:t>Suggestions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82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Peter’s Work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3886200" cy="3822109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696572"/>
            <a:ext cx="3886200" cy="3810343"/>
          </a:xfrm>
        </p:spPr>
      </p:pic>
      <p:sp>
        <p:nvSpPr>
          <p:cNvPr id="8" name="文本框 7"/>
          <p:cNvSpPr txBox="1"/>
          <p:nvPr/>
        </p:nvSpPr>
        <p:spPr>
          <a:xfrm>
            <a:off x="628650" y="568382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Peter’s upgrade in </a:t>
            </a:r>
            <a:r>
              <a:rPr lang="en-US" altLang="zh-CN" dirty="0" err="1" smtClean="0"/>
              <a:t>CgemBOSS</a:t>
            </a:r>
            <a:r>
              <a:rPr lang="en-US" altLang="zh-CN" dirty="0"/>
              <a:t> </a:t>
            </a:r>
            <a:r>
              <a:rPr lang="en-US" altLang="zh-CN" dirty="0" smtClean="0"/>
              <a:t>665c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629150" y="568382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Previous </a:t>
            </a:r>
            <a:r>
              <a:rPr lang="en-US" altLang="zh-CN" dirty="0" err="1" smtClean="0"/>
              <a:t>BesVis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5434445" y="820656"/>
            <a:ext cx="54032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434445" y="1139311"/>
            <a:ext cx="540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172199" y="675961"/>
            <a:ext cx="164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MC Truth Track</a:t>
            </a:r>
            <a:endParaRPr lang="zh-CN" alt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172199" y="989621"/>
            <a:ext cx="164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REC Track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635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Suggestions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98" y="2026227"/>
            <a:ext cx="1306172" cy="38342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75" b="4209"/>
          <a:stretch/>
        </p:blipFill>
        <p:spPr>
          <a:xfrm>
            <a:off x="3151033" y="3503900"/>
            <a:ext cx="2362530" cy="20885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3151033" y="3503900"/>
            <a:ext cx="2362530" cy="20885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31719" y="4548187"/>
            <a:ext cx="1201893" cy="1133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233612" y="5592473"/>
            <a:ext cx="917421" cy="891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233611" y="3503899"/>
            <a:ext cx="917422" cy="10442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102051" y="3650338"/>
            <a:ext cx="2563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dirty="0" smtClean="0"/>
              <a:t>Tracks</a:t>
            </a:r>
          </a:p>
          <a:p>
            <a:pPr marL="742950" lvl="1" indent="-285750">
              <a:buFont typeface="Wingdings" panose="05000000000000000000" pitchFamily="2" charset="2"/>
              <a:buChar char="p"/>
            </a:pPr>
            <a:r>
              <a:rPr lang="en-US" altLang="zh-CN" dirty="0" err="1" smtClean="0"/>
              <a:t>Mdc</a:t>
            </a:r>
            <a:r>
              <a:rPr lang="en-US" altLang="zh-CN" dirty="0" smtClean="0"/>
              <a:t> &amp; CGEM</a:t>
            </a:r>
          </a:p>
          <a:p>
            <a:pPr marL="742950" lvl="1" indent="-285750">
              <a:buFont typeface="Wingdings" panose="05000000000000000000" pitchFamily="2" charset="2"/>
              <a:buChar char="p"/>
            </a:pPr>
            <a:r>
              <a:rPr lang="en-US" altLang="zh-CN" dirty="0" err="1" smtClean="0"/>
              <a:t>Tof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p"/>
            </a:pPr>
            <a:r>
              <a:rPr lang="en-US" altLang="zh-CN" dirty="0" err="1" smtClean="0"/>
              <a:t>Emc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p"/>
            </a:pPr>
            <a:r>
              <a:rPr lang="en-US" altLang="zh-CN" dirty="0" err="1" smtClean="0"/>
              <a:t>Muc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p"/>
            </a:pPr>
            <a:r>
              <a:rPr lang="en-US" altLang="zh-CN" dirty="0" smtClean="0"/>
              <a:t>Ext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dirty="0" smtClean="0"/>
              <a:t>MC Truth Tracks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51033" y="1686353"/>
            <a:ext cx="4188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2000" dirty="0" smtClean="0"/>
              <a:t>The color and width of tracks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2000" dirty="0" smtClean="0"/>
              <a:t>Text of View </a:t>
            </a:r>
            <a:r>
              <a:rPr lang="en-US" altLang="zh-CN" sz="2000" dirty="0" err="1" smtClean="0"/>
              <a:t>Opitons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834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70</Words>
  <Application>Microsoft Office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主题</vt:lpstr>
      <vt:lpstr>Peter’s work of BesVis and Suggestions</vt:lpstr>
      <vt:lpstr>Outline</vt:lpstr>
      <vt:lpstr>Peter’s Work</vt:lpstr>
      <vt:lpstr>Suggestions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Peter’s work of BesVis and Suggestion</dc:title>
  <dc:creator>MgcosA</dc:creator>
  <cp:lastModifiedBy>MgcosA</cp:lastModifiedBy>
  <cp:revision>13</cp:revision>
  <dcterms:created xsi:type="dcterms:W3CDTF">2019-02-19T08:45:07Z</dcterms:created>
  <dcterms:modified xsi:type="dcterms:W3CDTF">2019-02-21T02:55:23Z</dcterms:modified>
</cp:coreProperties>
</file>