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7" r:id="rId2"/>
    <p:sldId id="270" r:id="rId3"/>
    <p:sldId id="273" r:id="rId4"/>
    <p:sldId id="258" r:id="rId5"/>
    <p:sldId id="271" r:id="rId6"/>
    <p:sldId id="261" r:id="rId7"/>
    <p:sldId id="274" r:id="rId8"/>
    <p:sldId id="259" r:id="rId9"/>
    <p:sldId id="272" r:id="rId10"/>
    <p:sldId id="260" r:id="rId11"/>
    <p:sldId id="264" r:id="rId12"/>
    <p:sldId id="262" r:id="rId13"/>
    <p:sldId id="265" r:id="rId14"/>
    <p:sldId id="266" r:id="rId15"/>
    <p:sldId id="267" r:id="rId16"/>
    <p:sldId id="269" r:id="rId17"/>
    <p:sldId id="268" r:id="rId18"/>
    <p:sldId id="276" r:id="rId19"/>
    <p:sldId id="283" r:id="rId20"/>
    <p:sldId id="275" r:id="rId21"/>
    <p:sldId id="282" r:id="rId22"/>
    <p:sldId id="281" r:id="rId23"/>
    <p:sldId id="284" r:id="rId24"/>
    <p:sldId id="280" r:id="rId25"/>
    <p:sldId id="278" r:id="rId26"/>
    <p:sldId id="279" r:id="rId27"/>
    <p:sldId id="263" r:id="rId28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89911" autoAdjust="0"/>
  </p:normalViewPr>
  <p:slideViewPr>
    <p:cSldViewPr snapToGrid="0">
      <p:cViewPr varScale="1">
        <p:scale>
          <a:sx n="76" d="100"/>
          <a:sy n="76" d="100"/>
        </p:scale>
        <p:origin x="636" y="84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5DF4E3-45E7-4F14-B4F9-911B4C690142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2019年2月21日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3A28818-8057-4794-A7BE-842FF700294D}" type="datetime2">
              <a:rPr lang="zh-CN" altLang="en-US" smtClean="0"/>
              <a:pPr/>
              <a:t>2019年2月21日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2674CE4-FBD8-4481-AEFB-CA53E599A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2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长方形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3" name="长方形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4" name="长方形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5" name="长方形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6" name="长方形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7" name="长方形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7" name="长方形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0" name="长方形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1" name="长方形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6B961ADF-D8F6-45E0-ADA4-96ABDF6BF8CB}" type="datetime2">
              <a:rPr lang="zh-CN" altLang="en-US" smtClean="0"/>
              <a:t>2019年2月21日</a:t>
            </a:fld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356EF1-FDAD-4932-8CB1-BA1EF1306CA8}" type="datetime2">
              <a:rPr lang="zh-CN" altLang="en-US" smtClean="0"/>
              <a:t>2019年2月21日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zh-cn" dirty="0"/>
              <a:t>单击此处编辑母版文本样式</a:t>
            </a:r>
          </a:p>
          <a:p>
            <a:pPr lvl="1" rtl="0" eaLnBrk="1" latinLnBrk="0" hangingPunct="1"/>
            <a:r>
              <a:rPr lang="zh-cn" dirty="0"/>
              <a:t>第二级</a:t>
            </a:r>
          </a:p>
          <a:p>
            <a:pPr lvl="2" rtl="0" eaLnBrk="1" latinLnBrk="0" hangingPunct="1"/>
            <a:r>
              <a:rPr lang="zh-cn" dirty="0"/>
              <a:t>第三级</a:t>
            </a:r>
          </a:p>
          <a:p>
            <a:pPr lvl="3" rtl="0" eaLnBrk="1" latinLnBrk="0" hangingPunct="1"/>
            <a:r>
              <a:rPr lang="zh-cn" dirty="0"/>
              <a:t>第四级</a:t>
            </a:r>
          </a:p>
          <a:p>
            <a:pPr lvl="4" rtl="0" eaLnBrk="1" latinLnBrk="0" hangingPunct="1"/>
            <a:r>
              <a:rPr lang="zh-cn" dirty="0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D6003-6DBF-4E01-9D6B-13062B4B3967}" type="datetime2">
              <a:rPr lang="zh-CN" altLang="en-US" smtClean="0"/>
              <a:t>2019年2月21日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542E2-407D-43B9-B0EF-A90942F87D18}" type="datetime2">
              <a:rPr lang="zh-CN" altLang="en-US" smtClean="0"/>
              <a:t>2019年2月21日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9B539-0CEC-4146-8886-BECE2105FFB7}" type="datetime2">
              <a:rPr lang="zh-CN" altLang="en-US" smtClean="0"/>
              <a:t>2019年2月21日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E7D52-F468-426A-BB36-87D372E56047}" type="datetime2">
              <a:rPr lang="zh-CN" altLang="en-US" smtClean="0"/>
              <a:t>2019年2月21日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527240-084C-4424-94CC-C29C5C16B56C}" type="datetime2">
              <a:rPr lang="zh-CN" altLang="en-US" smtClean="0"/>
              <a:t>2019年2月21日</a:t>
            </a:fld>
            <a:endParaRPr 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74E24FF4-28FC-4F17-A1F7-EEBB40A672F6}" type="datetime2">
              <a:rPr lang="zh-CN" altLang="en-US" smtClean="0"/>
              <a:t>2019年2月21日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AE2AB-609C-4B7B-8E16-0AB865CFA893}" type="datetime2">
              <a:rPr lang="zh-CN" altLang="en-US" smtClean="0"/>
              <a:t>2019年2月21日</a:t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132B7-0125-457C-84B9-733C76542A57}" type="datetime2">
              <a:rPr lang="zh-CN" altLang="en-US" smtClean="0"/>
              <a:t>2019年2月21日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82D64-44BB-44B8-8D12-C6B23D3DB24F}" type="datetime2">
              <a:rPr lang="zh-CN" altLang="en-US" smtClean="0"/>
              <a:t>2019年2月21日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长方形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长方形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长方形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长方形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长方形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长方形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长方形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长方形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长方形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长方形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长方形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zh-cn" dirty="0"/>
              <a:t>单击此处编辑母版标题样式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zh-cn" dirty="0"/>
              <a:t>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/>
              <a:t>添加页脚</a:t>
            </a:r>
            <a:endParaRPr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FF7E999-41AB-432C-B3A7-BEA980E4A096}" type="datetime2">
              <a:rPr lang="zh-CN" altLang="en-US" smtClean="0"/>
              <a:pPr/>
              <a:t>2019年2月21日</a:t>
            </a:fld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50.png"/><Relationship Id="rId9" Type="http://schemas.openxmlformats.org/officeDocument/2006/relationships/image" Target="../media/image39.png"/><Relationship Id="rId1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4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2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Cosmic ray reconstruct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2019 -1-17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874BF24-06AA-443D-99DB-B6EEF16A2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33" y="3748991"/>
            <a:ext cx="3410353" cy="2332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D8F324-F359-48B6-8382-56682050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33" y="921469"/>
            <a:ext cx="3494164" cy="2332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135FE2-B32D-4BB6-9754-C10C1C729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018" y="662844"/>
            <a:ext cx="3878414" cy="27343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91C876-7DC1-4CA6-B4C3-7E2A43D40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572" y="3652825"/>
            <a:ext cx="3819860" cy="2734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FB707B0-BDBB-46F9-88D8-4A30E3E1FC3D}"/>
                  </a:ext>
                </a:extLst>
              </p:cNvPr>
              <p:cNvSpPr/>
              <p:nvPr/>
            </p:nvSpPr>
            <p:spPr>
              <a:xfrm>
                <a:off x="8224021" y="6296197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FB707B0-BDBB-46F9-88D8-4A30E3E1F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21" y="6296197"/>
                <a:ext cx="594201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6423E2-CC5C-4625-919C-A83D3D1EA2C6}"/>
                  </a:ext>
                </a:extLst>
              </p:cNvPr>
              <p:cNvSpPr/>
              <p:nvPr/>
            </p:nvSpPr>
            <p:spPr>
              <a:xfrm>
                <a:off x="2711258" y="6149265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6423E2-CC5C-4625-919C-A83D3D1E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58" y="6149265"/>
                <a:ext cx="9596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271B0C-225A-4D23-8932-FD0FBCB68DDD}"/>
                  </a:ext>
                </a:extLst>
              </p:cNvPr>
              <p:cNvSpPr/>
              <p:nvPr/>
            </p:nvSpPr>
            <p:spPr>
              <a:xfrm>
                <a:off x="2760317" y="3177482"/>
                <a:ext cx="973472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271B0C-225A-4D23-8932-FD0FBCB6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317" y="3177482"/>
                <a:ext cx="973472" cy="394019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9B0F68-F28B-481C-95C2-FA363229FEB5}"/>
                  </a:ext>
                </a:extLst>
              </p:cNvPr>
              <p:cNvSpPr/>
              <p:nvPr/>
            </p:nvSpPr>
            <p:spPr>
              <a:xfrm>
                <a:off x="7890958" y="3212577"/>
                <a:ext cx="1338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9B0F68-F28B-481C-95C2-FA363229F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958" y="3212577"/>
                <a:ext cx="1338059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8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170126-C4D3-492E-A710-7ABAD860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81703"/>
            <a:ext cx="4540898" cy="2305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0EDBA7-F5F1-47A3-B980-344071223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38" y="1369366"/>
            <a:ext cx="4105470" cy="20685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AFC875-99F2-40FD-8B87-E587A336A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686938" y="3881703"/>
            <a:ext cx="4858141" cy="2347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0CE1B8-7279-4CEA-B26C-544B81BDB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70" y="1495293"/>
            <a:ext cx="4404048" cy="2150963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1C60FD31-FEA0-4CEE-B542-09F1173C8FEC}"/>
              </a:ext>
            </a:extLst>
          </p:cNvPr>
          <p:cNvSpPr/>
          <p:nvPr/>
        </p:nvSpPr>
        <p:spPr>
          <a:xfrm>
            <a:off x="143069" y="2687216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D05D6FA-6B51-4922-A508-E9E4E48E9CD0}"/>
              </a:ext>
            </a:extLst>
          </p:cNvPr>
          <p:cNvSpPr/>
          <p:nvPr/>
        </p:nvSpPr>
        <p:spPr>
          <a:xfrm>
            <a:off x="143068" y="5178489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AB3AFA12-96BB-4576-A36A-982B520FE6E4}"/>
              </a:ext>
            </a:extLst>
          </p:cNvPr>
          <p:cNvSpPr/>
          <p:nvPr/>
        </p:nvSpPr>
        <p:spPr>
          <a:xfrm>
            <a:off x="6036905" y="2528392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363497E8-8584-4FF7-B385-03E087461C7D}"/>
              </a:ext>
            </a:extLst>
          </p:cNvPr>
          <p:cNvSpPr/>
          <p:nvPr/>
        </p:nvSpPr>
        <p:spPr>
          <a:xfrm>
            <a:off x="6036904" y="4352731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4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B7676-0418-4467-9246-63CC2265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6875"/>
            <a:ext cx="10972800" cy="1066800"/>
          </a:xfrm>
        </p:spPr>
        <p:txBody>
          <a:bodyPr/>
          <a:lstStyle/>
          <a:p>
            <a:r>
              <a:rPr lang="en-US" altLang="zh-CN" dirty="0"/>
              <a:t> fit </a:t>
            </a:r>
            <a:r>
              <a:rPr lang="en-US" altLang="zh-CN" dirty="0" err="1"/>
              <a:t>vers</a:t>
            </a:r>
            <a:r>
              <a:rPr lang="en-US" altLang="zh-CN" dirty="0"/>
              <a:t> initial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2CA3A7-E6F6-47F3-94CB-9F996360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6" y="4468624"/>
            <a:ext cx="2694327" cy="19088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F94CDC-5040-4A82-A3A2-46AA7A8B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17" y="4464613"/>
            <a:ext cx="2769519" cy="1908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6BD21-EDA6-4C97-AE32-B9C8DBFECCF5}"/>
                  </a:ext>
                </a:extLst>
              </p:cNvPr>
              <p:cNvSpPr txBox="1"/>
              <p:nvPr/>
            </p:nvSpPr>
            <p:spPr>
              <a:xfrm>
                <a:off x="2718765" y="6373443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=0.616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6BD21-EDA6-4C97-AE32-B9C8DBFEC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765" y="6373443"/>
                <a:ext cx="1884783" cy="391582"/>
              </a:xfrm>
              <a:prstGeom prst="rect">
                <a:avLst/>
              </a:prstGeom>
              <a:blipFill>
                <a:blip r:embed="rId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46E02-CF84-4BE9-B712-3825536F387E}"/>
                  </a:ext>
                </a:extLst>
              </p:cNvPr>
              <p:cNvSpPr txBox="1"/>
              <p:nvPr/>
            </p:nvSpPr>
            <p:spPr>
              <a:xfrm>
                <a:off x="7766180" y="1882925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=0.61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46E02-CF84-4BE9-B712-3825536F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180" y="1882925"/>
                <a:ext cx="1884783" cy="391582"/>
              </a:xfrm>
              <a:prstGeom prst="rect">
                <a:avLst/>
              </a:prstGeom>
              <a:blipFill>
                <a:blip r:embed="rId5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990C4A6-5053-4D35-B571-C45EF276B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98" y="1988938"/>
            <a:ext cx="2789665" cy="19088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B24349-9E6D-4FEA-8D3E-8C0033168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710" y="1988938"/>
            <a:ext cx="2769519" cy="1841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8AE9E-3743-49B2-A983-8E3A7B3C7587}"/>
                  </a:ext>
                </a:extLst>
              </p:cNvPr>
              <p:cNvSpPr txBox="1"/>
              <p:nvPr/>
            </p:nvSpPr>
            <p:spPr>
              <a:xfrm>
                <a:off x="2989353" y="3830152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=0.801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8AE9E-3743-49B2-A983-8E3A7B3C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53" y="3830152"/>
                <a:ext cx="1884783" cy="391582"/>
              </a:xfrm>
              <a:prstGeom prst="rect">
                <a:avLst/>
              </a:prstGeom>
              <a:blipFill>
                <a:blip r:embed="rId8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19D7B442-381F-47CB-9400-9F91D8DAB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3976" y="1995296"/>
            <a:ext cx="2749636" cy="18414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00545E2-10FA-4983-B8FC-D2DC9BB6F2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3611" y="1976550"/>
            <a:ext cx="2744595" cy="1853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6A5A8E-3236-478C-8C75-4B264B5A3130}"/>
                  </a:ext>
                </a:extLst>
              </p:cNvPr>
              <p:cNvSpPr txBox="1"/>
              <p:nvPr/>
            </p:nvSpPr>
            <p:spPr>
              <a:xfrm>
                <a:off x="8609491" y="3897768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=0.893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6A5A8E-3236-478C-8C75-4B264B5A3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91" y="3897768"/>
                <a:ext cx="1884783" cy="391582"/>
              </a:xfrm>
              <a:prstGeom prst="rect">
                <a:avLst/>
              </a:prstGeom>
              <a:blipFill>
                <a:blip r:embed="rId11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7018ECF0-4BFA-4A9A-BFD2-E30C4C36C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9569" y="4535791"/>
            <a:ext cx="2674041" cy="18414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355F741-3C90-43EB-9D08-648D959E90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4481" y="4506601"/>
            <a:ext cx="2664314" cy="1797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6C131C-A82A-446A-BA3A-09722CC431ED}"/>
                  </a:ext>
                </a:extLst>
              </p:cNvPr>
              <p:cNvSpPr txBox="1"/>
              <p:nvPr/>
            </p:nvSpPr>
            <p:spPr>
              <a:xfrm>
                <a:off x="8441219" y="6373443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=0.804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6C131C-A82A-446A-BA3A-09722CC43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19" y="6373443"/>
                <a:ext cx="1884783" cy="391582"/>
              </a:xfrm>
              <a:prstGeom prst="rect">
                <a:avLst/>
              </a:prstGeom>
              <a:blipFill>
                <a:blip r:embed="rId1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A99A64-7988-4AE0-8B62-2853C2D89354}"/>
                  </a:ext>
                </a:extLst>
              </p:cNvPr>
              <p:cNvSpPr txBox="1"/>
              <p:nvPr/>
            </p:nvSpPr>
            <p:spPr>
              <a:xfrm>
                <a:off x="889518" y="3941549"/>
                <a:ext cx="1293845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A99A64-7988-4AE0-8B62-2853C2D8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18" y="3941549"/>
                <a:ext cx="1293845" cy="394019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531386-57ED-48A2-AA6C-5DE9E56147AD}"/>
                  </a:ext>
                </a:extLst>
              </p:cNvPr>
              <p:cNvSpPr txBox="1"/>
              <p:nvPr/>
            </p:nvSpPr>
            <p:spPr>
              <a:xfrm>
                <a:off x="1017206" y="6373443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531386-57ED-48A2-AA6C-5DE9E5614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06" y="6373443"/>
                <a:ext cx="129384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9A5F40-6E6C-4358-A694-15636D65C1B2}"/>
                  </a:ext>
                </a:extLst>
              </p:cNvPr>
              <p:cNvSpPr txBox="1"/>
              <p:nvPr/>
            </p:nvSpPr>
            <p:spPr>
              <a:xfrm>
                <a:off x="7455679" y="3956323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9A5F40-6E6C-4358-A694-15636D65C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79" y="3956323"/>
                <a:ext cx="1293845" cy="369332"/>
              </a:xfrm>
              <a:prstGeom prst="rect">
                <a:avLst/>
              </a:prstGeom>
              <a:blipFill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C4DC35B-E79B-4076-907D-AEF6F73D27C3}"/>
                  </a:ext>
                </a:extLst>
              </p:cNvPr>
              <p:cNvSpPr txBox="1"/>
              <p:nvPr/>
            </p:nvSpPr>
            <p:spPr>
              <a:xfrm>
                <a:off x="6988628" y="6390396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C4DC35B-E79B-4076-907D-AEF6F73D2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8" y="6390396"/>
                <a:ext cx="1293845" cy="369332"/>
              </a:xfrm>
              <a:prstGeom prst="rect">
                <a:avLst/>
              </a:prstGeom>
              <a:blipFill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2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0F12F9-C8A6-442E-8483-248D70A0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473" y="2731204"/>
            <a:ext cx="5243804" cy="25959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F3E18-03E6-49B8-B6E0-6A8929246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61" y="2412174"/>
            <a:ext cx="3258069" cy="32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=4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D5F09D-9481-4B86-B65D-E2F9A6DB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31" y="1995196"/>
            <a:ext cx="4696408" cy="22776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FDD02C-EB0F-490B-870E-CD83B8FA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081" y="2285689"/>
            <a:ext cx="2004124" cy="19871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79813B-A682-493F-80C5-E0AB999FC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735" y="4566418"/>
            <a:ext cx="4634204" cy="21421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9726D8-D60B-4928-A553-9F700FBC2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930" y="4721418"/>
            <a:ext cx="1976275" cy="19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F8F6FD-1C36-4837-9258-A309792F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741" y="2479370"/>
            <a:ext cx="1763620" cy="17490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CD2B04-2FAE-4BFC-95D8-26F842FC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411980"/>
            <a:ext cx="4789714" cy="24098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823096-1993-447D-B94D-80CAF6AF1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741" y="4890672"/>
            <a:ext cx="1826888" cy="18193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88F212-79A0-4A32-8C85-7441E20C9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001538"/>
            <a:ext cx="4721290" cy="22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33" y="5964634"/>
            <a:ext cx="2751834" cy="10668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132492 events</a:t>
            </a:r>
            <a:endParaRPr lang="zh-CN" altLang="en-US" sz="24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6A25468-773D-4845-85D9-ACBBEEDA5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955" y="3585016"/>
            <a:ext cx="3584235" cy="24780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8001EE-532C-4C99-8CC0-D4F5B02B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43" y="630235"/>
            <a:ext cx="3584235" cy="23741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952131-59CA-4732-A914-55350244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223" y="536380"/>
            <a:ext cx="3674452" cy="2468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BB91FD-B4DC-4C2E-8821-0204B9CE1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812" y="3429000"/>
            <a:ext cx="3674452" cy="2462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94A6DD-E4F5-4FEC-ACAD-D22850E88B0D}"/>
                  </a:ext>
                </a:extLst>
              </p:cNvPr>
              <p:cNvSpPr txBox="1"/>
              <p:nvPr/>
            </p:nvSpPr>
            <p:spPr>
              <a:xfrm>
                <a:off x="2612570" y="3097708"/>
                <a:ext cx="1293845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94A6DD-E4F5-4FEC-ACAD-D22850E8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0" y="3097708"/>
                <a:ext cx="1293845" cy="394019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1A4EA8-B3B8-4503-8F2F-D6DE7DB20422}"/>
                  </a:ext>
                </a:extLst>
              </p:cNvPr>
              <p:cNvSpPr/>
              <p:nvPr/>
            </p:nvSpPr>
            <p:spPr>
              <a:xfrm>
                <a:off x="8324277" y="2910564"/>
                <a:ext cx="978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1A4EA8-B3B8-4503-8F2F-D6DE7DB20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277" y="2910564"/>
                <a:ext cx="978986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3109E8F-7A0D-4ED7-8CD1-E4295C6EC88C}"/>
                  </a:ext>
                </a:extLst>
              </p:cNvPr>
              <p:cNvSpPr/>
              <p:nvPr/>
            </p:nvSpPr>
            <p:spPr>
              <a:xfrm>
                <a:off x="2779681" y="6313368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3109E8F-7A0D-4ED7-8CD1-E4295C6EC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6313368"/>
                <a:ext cx="9596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4EB996D-7C9B-4245-808B-AD6D5465C0C1}"/>
                  </a:ext>
                </a:extLst>
              </p:cNvPr>
              <p:cNvSpPr/>
              <p:nvPr/>
            </p:nvSpPr>
            <p:spPr>
              <a:xfrm>
                <a:off x="8452699" y="6095883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4EB996D-7C9B-4245-808B-AD6D5465C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99" y="6095883"/>
                <a:ext cx="594201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DFF73BD-D3E5-4FC8-BC78-BBBD5B4CF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1106" y="4014314"/>
            <a:ext cx="3730221" cy="26114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001BA65-76B9-4D98-B6E2-1E451071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119" y="3819333"/>
            <a:ext cx="3707283" cy="26114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1A0F7D-BCF0-4F0D-B78C-EAC038564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805" y="983959"/>
            <a:ext cx="3669522" cy="26114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B2766C-3BFE-426B-A3DC-ABF67A53F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11" y="1143000"/>
            <a:ext cx="3612691" cy="2541036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AC803901-F91F-4B74-9D33-02296D16CD59}"/>
              </a:ext>
            </a:extLst>
          </p:cNvPr>
          <p:cNvSpPr txBox="1">
            <a:spLocks/>
          </p:cNvSpPr>
          <p:nvPr/>
        </p:nvSpPr>
        <p:spPr>
          <a:xfrm>
            <a:off x="103333" y="5964634"/>
            <a:ext cx="2751834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400"/>
              <a:t>132492 events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9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CGEM straight line fit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2019 .2.21</a:t>
            </a:r>
          </a:p>
        </p:txBody>
      </p:sp>
    </p:spTree>
    <p:extLst>
      <p:ext uri="{BB962C8B-B14F-4D97-AF65-F5344CB8AC3E}">
        <p14:creationId xmlns:p14="http://schemas.microsoft.com/office/powerpoint/2010/main" val="31309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C84F-466F-464F-B2FB-1D84E95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marL="109728" indent="0">
                  <a:lnSpc>
                    <a:spcPct val="200000"/>
                  </a:lnSpc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47E23D8-B794-42A1-AFE7-4C77BF4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70" y="2512236"/>
            <a:ext cx="4824930" cy="2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4C9E4-A226-410B-B82C-91AB5B34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B9AC18-13B6-4C89-ABFF-9C72F90F6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441" y="2244759"/>
                <a:ext cx="10972800" cy="4325112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200000 samples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from (0,20cm,0)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 Angles cover outer barrel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B9AC18-13B6-4C89-ABFF-9C72F90F6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441" y="2244759"/>
                <a:ext cx="10972800" cy="43251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1ACDB13-E385-40A3-94CE-5329B343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84" y="2244759"/>
            <a:ext cx="4057915" cy="19049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56166E-645E-453B-B414-2DB9E4C15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858" y="2214465"/>
            <a:ext cx="1967785" cy="1935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B10453-1654-443B-8018-27391251F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612" y="4661022"/>
            <a:ext cx="3865537" cy="1892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AA1B94-37CA-439D-A7DE-FEC341768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841" y="4487370"/>
            <a:ext cx="1967785" cy="19516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5ABAB83-57DF-44BD-8CF4-40D84D493D2E}"/>
              </a:ext>
            </a:extLst>
          </p:cNvPr>
          <p:cNvSpPr txBox="1"/>
          <p:nvPr/>
        </p:nvSpPr>
        <p:spPr>
          <a:xfrm>
            <a:off x="6096000" y="1597508"/>
            <a:ext cx="136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X-Y plane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81C418-1BC5-428F-8D4B-A73A9B954432}"/>
              </a:ext>
            </a:extLst>
          </p:cNvPr>
          <p:cNvSpPr txBox="1"/>
          <p:nvPr/>
        </p:nvSpPr>
        <p:spPr>
          <a:xfrm>
            <a:off x="8067869" y="1597508"/>
            <a:ext cx="375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Inner             middle                 outer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47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24A323-7AE1-424F-BFD5-33B7AF5111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after Fit3  VS  after Fit2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24A323-7AE1-424F-BFD5-33B7AF5111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4B60090-4AB4-4080-A57B-869C245DF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3397845"/>
            <a:ext cx="2689074" cy="18591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03BD4A-ED84-46B1-91AE-914975324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120" y="3429000"/>
            <a:ext cx="2771339" cy="18752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17BBB2-63A0-4066-84D3-2E34011B7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10" y="3398451"/>
            <a:ext cx="2777642" cy="19320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DBED29-D952-4DD2-99B2-99F7F72E0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585" y="3324869"/>
            <a:ext cx="2876813" cy="19421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E48971-7872-47EE-8A1B-4789930E3654}"/>
                  </a:ext>
                </a:extLst>
              </p:cNvPr>
              <p:cNvSpPr/>
              <p:nvPr/>
            </p:nvSpPr>
            <p:spPr>
              <a:xfrm>
                <a:off x="1091660" y="5564262"/>
                <a:ext cx="1111330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0E48971-7872-47EE-8A1B-4789930E3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60" y="5564262"/>
                <a:ext cx="1111330" cy="394019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4BB5BB8-054E-4C01-BAB9-F35859190B38}"/>
                  </a:ext>
                </a:extLst>
              </p:cNvPr>
              <p:cNvSpPr/>
              <p:nvPr/>
            </p:nvSpPr>
            <p:spPr>
              <a:xfrm>
                <a:off x="3932337" y="5553224"/>
                <a:ext cx="1116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4BB5BB8-054E-4C01-BAB9-F35859190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337" y="5553224"/>
                <a:ext cx="1116844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78594B-086F-49F1-B238-FB7B6156F96B}"/>
                  </a:ext>
                </a:extLst>
              </p:cNvPr>
              <p:cNvSpPr/>
              <p:nvPr/>
            </p:nvSpPr>
            <p:spPr>
              <a:xfrm>
                <a:off x="6778528" y="5530334"/>
                <a:ext cx="1097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78594B-086F-49F1-B238-FB7B6156F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8" y="5530334"/>
                <a:ext cx="10974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7624BDB-E237-4E18-ACD2-3B8A48407A3B}"/>
                  </a:ext>
                </a:extLst>
              </p:cNvPr>
              <p:cNvSpPr/>
              <p:nvPr/>
            </p:nvSpPr>
            <p:spPr>
              <a:xfrm>
                <a:off x="10031961" y="5553224"/>
                <a:ext cx="7320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7624BDB-E237-4E18-ACD2-3B8A48407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961" y="5553224"/>
                <a:ext cx="732060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4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B4DF3D-407D-47A8-99AB-7653D834AF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Fit Error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𝑝𝑎𝑟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B4DF3D-407D-47A8-99AB-7653D834A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t="-3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7A2674B-76EF-438D-B567-739EB0F70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801" y="2239584"/>
            <a:ext cx="2622447" cy="18143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9AB04F-72F2-45B1-B62F-CA3AFF5AD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770" y="2241030"/>
            <a:ext cx="2615300" cy="1748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A1C71B-C23F-4A9C-BA26-1C9AEFC5C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172" y="2118030"/>
            <a:ext cx="2883205" cy="19914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090EB9-DC77-45CC-ADBB-0A956AFDF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206" y="2239584"/>
            <a:ext cx="2614606" cy="17482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59342D9-4880-489D-80F1-365152E7D10C}"/>
                  </a:ext>
                </a:extLst>
              </p:cNvPr>
              <p:cNvSpPr/>
              <p:nvPr/>
            </p:nvSpPr>
            <p:spPr>
              <a:xfrm>
                <a:off x="748925" y="4298905"/>
                <a:ext cx="973472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59342D9-4880-489D-80F1-365152E7D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25" y="4298905"/>
                <a:ext cx="973472" cy="394019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380721B-78E5-45D5-8648-334828F38D47}"/>
                  </a:ext>
                </a:extLst>
              </p:cNvPr>
              <p:cNvSpPr/>
              <p:nvPr/>
            </p:nvSpPr>
            <p:spPr>
              <a:xfrm>
                <a:off x="3766503" y="4349106"/>
                <a:ext cx="978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380721B-78E5-45D5-8648-334828F38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03" y="4349106"/>
                <a:ext cx="978986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39D749-9104-4C1F-841B-194CA74B3B59}"/>
                  </a:ext>
                </a:extLst>
              </p:cNvPr>
              <p:cNvSpPr/>
              <p:nvPr/>
            </p:nvSpPr>
            <p:spPr>
              <a:xfrm>
                <a:off x="6690722" y="4377083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39D749-9104-4C1F-841B-194CA74B3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22" y="4377083"/>
                <a:ext cx="9596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C897EBF-E9D1-48AB-A028-914AAC3D594B}"/>
                  </a:ext>
                </a:extLst>
              </p:cNvPr>
              <p:cNvSpPr/>
              <p:nvPr/>
            </p:nvSpPr>
            <p:spPr>
              <a:xfrm>
                <a:off x="9984675" y="4377083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C897EBF-E9D1-48AB-A028-914AAC3D5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675" y="4377083"/>
                <a:ext cx="594201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C1CAD8E0-4469-483D-A165-DE743823A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626" y="4925223"/>
            <a:ext cx="2622447" cy="18488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DDBCFF7-079C-4207-B214-8A8BB0C3C5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7158" y="4874245"/>
            <a:ext cx="2870456" cy="18767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3943C9D-1F68-494C-9C81-E17F09418B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4874245"/>
            <a:ext cx="2815079" cy="200461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83D21D1-AEF5-408B-8C52-FA2915BF5B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7757" y="4897246"/>
            <a:ext cx="2702237" cy="18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E36FE5-8C3F-48CE-A6CF-FFD982597435}"/>
                  </a:ext>
                </a:extLst>
              </p:cNvPr>
              <p:cNvSpPr/>
              <p:nvPr/>
            </p:nvSpPr>
            <p:spPr>
              <a:xfrm>
                <a:off x="9846465" y="4045847"/>
                <a:ext cx="1899366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000" dirty="0"/>
                  <a:t>5.90e-04 </a:t>
                </a: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E36FE5-8C3F-48CE-A6CF-FFD982597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465" y="4045847"/>
                <a:ext cx="1899366" cy="427425"/>
              </a:xfrm>
              <a:prstGeom prst="rect">
                <a:avLst/>
              </a:prstGeom>
              <a:blipFill>
                <a:blip r:embed="rId2"/>
                <a:stretch>
                  <a:fillRect t="-7143" r="-2244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B737E40-86FB-499F-97CF-BABB2F20B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270" y="2186690"/>
            <a:ext cx="2680578" cy="18332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56C5E19-50E6-45AF-B82C-738947A67D4D}"/>
                  </a:ext>
                </a:extLst>
              </p:cNvPr>
              <p:cNvSpPr/>
              <p:nvPr/>
            </p:nvSpPr>
            <p:spPr>
              <a:xfrm>
                <a:off x="6405534" y="4076728"/>
                <a:ext cx="1728935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dirty="0"/>
                  <a:t>8.29e-04 </a:t>
                </a: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56C5E19-50E6-45AF-B82C-738947A67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34" y="4076728"/>
                <a:ext cx="1728935" cy="394082"/>
              </a:xfrm>
              <a:prstGeom prst="rect">
                <a:avLst/>
              </a:prstGeom>
              <a:blipFill>
                <a:blip r:embed="rId4"/>
                <a:stretch>
                  <a:fillRect t="-7813" r="-212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7AE60F6-3A70-4B2C-9F70-0A6E5F471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380" y="2154891"/>
            <a:ext cx="2868591" cy="1970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D714FA-5DC8-4F41-B373-FF73AD2D9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124" y="2189609"/>
            <a:ext cx="2680578" cy="18392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A2AB8-7D4C-4A39-BA2B-0A1E689ED31D}"/>
                  </a:ext>
                </a:extLst>
              </p:cNvPr>
              <p:cNvSpPr/>
              <p:nvPr/>
            </p:nvSpPr>
            <p:spPr>
              <a:xfrm>
                <a:off x="2970101" y="4113767"/>
                <a:ext cx="1841658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000" dirty="0"/>
                  <a:t>1.30e-03</a:t>
                </a:r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3A2AB8-7D4C-4A39-BA2B-0A1E689ED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101" y="4113767"/>
                <a:ext cx="1841658" cy="427425"/>
              </a:xfrm>
              <a:prstGeom prst="rect">
                <a:avLst/>
              </a:prstGeom>
              <a:blipFill>
                <a:blip r:embed="rId7"/>
                <a:stretch>
                  <a:fillRect t="-7143" r="-2649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3BA0B70-591B-4C25-94EA-AE8E604D2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124" y="4626226"/>
            <a:ext cx="2728214" cy="18392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2EAAE00-6B2A-4FD3-9D47-1253DB4B85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790" y="4594338"/>
            <a:ext cx="2868591" cy="19499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91FCBB-F24D-4F9C-860B-8C9C1F54F1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1457" y="4615643"/>
            <a:ext cx="2747668" cy="18498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025551D-F28C-4D1F-93BE-13DC85624A5C}"/>
                  </a:ext>
                </a:extLst>
              </p:cNvPr>
              <p:cNvSpPr/>
              <p:nvPr/>
            </p:nvSpPr>
            <p:spPr>
              <a:xfrm>
                <a:off x="2979366" y="6391946"/>
                <a:ext cx="195136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sz="2000" dirty="0"/>
                      <m:t>1.1</m:t>
                    </m:r>
                    <m:r>
                      <m:rPr>
                        <m:nor/>
                      </m:rPr>
                      <a:rPr lang="en-US" altLang="zh-CN" sz="2000" b="0" i="0" dirty="0" smtClean="0"/>
                      <m:t>7</m:t>
                    </m:r>
                    <m:r>
                      <m:rPr>
                        <m:nor/>
                      </m:rPr>
                      <a:rPr lang="en-US" altLang="zh-CN" sz="2000" b="0" i="0" dirty="0" smtClean="0"/>
                      <m:t>e</m:t>
                    </m:r>
                    <m:r>
                      <m:rPr>
                        <m:nor/>
                      </m:rPr>
                      <a:rPr lang="zh-CN" altLang="en-US" sz="2000" dirty="0"/>
                      <m:t>-01 </m:t>
                    </m:r>
                  </m:oMath>
                </a14:m>
                <a:endParaRPr lang="zh-CN" altLang="en-US" sz="2000" dirty="0"/>
              </a:p>
              <a:p>
                <a:endParaRPr lang="zh-CN" altLang="en-US" sz="2000" dirty="0"/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025551D-F28C-4D1F-93BE-13DC85624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66" y="6391946"/>
                <a:ext cx="1951368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3CF3DAD-75BA-4304-B3EA-1BF966056F8F}"/>
                  </a:ext>
                </a:extLst>
              </p:cNvPr>
              <p:cNvSpPr/>
              <p:nvPr/>
            </p:nvSpPr>
            <p:spPr>
              <a:xfrm>
                <a:off x="6429299" y="6435975"/>
                <a:ext cx="1821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dirty="0"/>
                      <m:t>1.1</m:t>
                    </m:r>
                    <m:r>
                      <m:rPr>
                        <m:nor/>
                      </m:rPr>
                      <a:rPr lang="en-US" altLang="zh-CN" b="0" i="0" dirty="0" smtClean="0"/>
                      <m:t>2</m:t>
                    </m:r>
                    <m:r>
                      <m:rPr>
                        <m:nor/>
                      </m:rPr>
                      <a:rPr lang="en-US" altLang="zh-CN" b="0" i="0" dirty="0" smtClean="0"/>
                      <m:t>e</m:t>
                    </m:r>
                    <m:r>
                      <m:rPr>
                        <m:nor/>
                      </m:rPr>
                      <a:rPr lang="zh-CN" altLang="en-US" dirty="0"/>
                      <m:t>−01 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A3CF3DAD-75BA-4304-B3EA-1BF966056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299" y="6435975"/>
                <a:ext cx="182178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A937A78-02F8-474F-8308-DB42AA7E0E71}"/>
                  </a:ext>
                </a:extLst>
              </p:cNvPr>
              <p:cNvSpPr/>
              <p:nvPr/>
            </p:nvSpPr>
            <p:spPr>
              <a:xfrm>
                <a:off x="9712482" y="6349651"/>
                <a:ext cx="1821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en-US" dirty="0"/>
                      <m:t>1.</m:t>
                    </m:r>
                    <m:r>
                      <m:rPr>
                        <m:nor/>
                      </m:rPr>
                      <a:rPr lang="en-US" altLang="zh-CN" b="0" i="0" dirty="0" smtClean="0"/>
                      <m:t>01</m:t>
                    </m:r>
                    <m:r>
                      <m:rPr>
                        <m:nor/>
                      </m:rPr>
                      <a:rPr lang="en-US" altLang="zh-CN" b="0" i="0" dirty="0" smtClean="0"/>
                      <m:t>e</m:t>
                    </m:r>
                    <m:r>
                      <m:rPr>
                        <m:nor/>
                      </m:rPr>
                      <a:rPr lang="zh-CN" altLang="en-US" dirty="0"/>
                      <m:t>−01 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A937A78-02F8-474F-8308-DB42AA7E0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482" y="6349651"/>
                <a:ext cx="182178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ACD86791-C298-40FE-BCB8-0181D3FD7C49}"/>
              </a:ext>
            </a:extLst>
          </p:cNvPr>
          <p:cNvSpPr txBox="1"/>
          <p:nvPr/>
        </p:nvSpPr>
        <p:spPr>
          <a:xfrm>
            <a:off x="3312276" y="1538921"/>
            <a:ext cx="176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Inner</a:t>
            </a:r>
            <a:endParaRPr lang="zh-CN" altLang="en-US" sz="28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3716544-6524-48F0-BAB4-AD7355A15083}"/>
              </a:ext>
            </a:extLst>
          </p:cNvPr>
          <p:cNvSpPr/>
          <p:nvPr/>
        </p:nvSpPr>
        <p:spPr>
          <a:xfrm>
            <a:off x="6680737" y="1569698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Middle</a:t>
            </a:r>
            <a:endParaRPr lang="zh-CN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7CEC8D6-8F28-4A6F-83F9-F288C3643B38}"/>
              </a:ext>
            </a:extLst>
          </p:cNvPr>
          <p:cNvSpPr/>
          <p:nvPr/>
        </p:nvSpPr>
        <p:spPr>
          <a:xfrm>
            <a:off x="10125068" y="1569698"/>
            <a:ext cx="920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Outer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405BDFF-2A8F-4AD1-9338-1382130DA604}"/>
                  </a:ext>
                </a:extLst>
              </p:cNvPr>
              <p:cNvSpPr/>
              <p:nvPr/>
            </p:nvSpPr>
            <p:spPr>
              <a:xfrm>
                <a:off x="911529" y="2826010"/>
                <a:ext cx="943143" cy="6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405BDFF-2A8F-4AD1-9338-1382130DA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29" y="2826010"/>
                <a:ext cx="943143" cy="6285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9854F10-B78F-4CE0-91DD-B3E759AF8BE8}"/>
                  </a:ext>
                </a:extLst>
              </p:cNvPr>
              <p:cNvSpPr/>
              <p:nvPr/>
            </p:nvSpPr>
            <p:spPr>
              <a:xfrm>
                <a:off x="942563" y="5248192"/>
                <a:ext cx="912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9854F10-B78F-4CE0-91DD-B3E759AF8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63" y="5248192"/>
                <a:ext cx="912109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6225E2FA-193D-41B5-880F-C0DB27E0137C}"/>
              </a:ext>
            </a:extLst>
          </p:cNvPr>
          <p:cNvSpPr/>
          <p:nvPr/>
        </p:nvSpPr>
        <p:spPr>
          <a:xfrm>
            <a:off x="739362" y="847408"/>
            <a:ext cx="4965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>Deviation of Cluster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495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B5CB2-A4CB-4341-A6FA-021724D3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EBCCAB-A5E0-4F15-9B6F-9FCD3F8D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988C510-516D-455E-B866-455764062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71" y="749299"/>
            <a:ext cx="3359807" cy="226509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5468C42-4374-417F-829A-56D2A3EA2843}"/>
              </a:ext>
            </a:extLst>
          </p:cNvPr>
          <p:cNvSpPr/>
          <p:nvPr/>
        </p:nvSpPr>
        <p:spPr>
          <a:xfrm>
            <a:off x="2206686" y="342900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1.16761e-01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CA39F1-E33A-47B7-80D7-9F64F4E0E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334" y="749299"/>
            <a:ext cx="3359807" cy="22838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A1EFFF5-E36D-4403-9692-2ED1596DD3AA}"/>
              </a:ext>
            </a:extLst>
          </p:cNvPr>
          <p:cNvSpPr/>
          <p:nvPr/>
        </p:nvSpPr>
        <p:spPr>
          <a:xfrm>
            <a:off x="6043100" y="3429000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1.12039e-01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E5BC1D8-5B04-4813-A30C-6EB64311B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874" y="820545"/>
            <a:ext cx="3180626" cy="214136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1F60FB-F6B2-4BFC-9C35-958FF129367C}"/>
              </a:ext>
            </a:extLst>
          </p:cNvPr>
          <p:cNvSpPr/>
          <p:nvPr/>
        </p:nvSpPr>
        <p:spPr>
          <a:xfrm>
            <a:off x="9757162" y="3271075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1.01434e-01</a:t>
            </a:r>
          </a:p>
        </p:txBody>
      </p:sp>
    </p:spTree>
    <p:extLst>
      <p:ext uri="{BB962C8B-B14F-4D97-AF65-F5344CB8AC3E}">
        <p14:creationId xmlns:p14="http://schemas.microsoft.com/office/powerpoint/2010/main" val="39583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BD4A4E-6E06-4446-8E5D-FF8C3EE8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BC80D7-77B9-419B-BF64-0C6212804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8112" y="963350"/>
            <a:ext cx="3723400" cy="25359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FE37E41-7608-42EC-8A5B-187F0FC8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16" y="4044054"/>
            <a:ext cx="3773539" cy="260322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DA90E87-5028-49DA-9771-2FB4F7EFF997}"/>
              </a:ext>
            </a:extLst>
          </p:cNvPr>
          <p:cNvSpPr/>
          <p:nvPr/>
        </p:nvSpPr>
        <p:spPr>
          <a:xfrm>
            <a:off x="5208755" y="58039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5.89628e-04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BFD000C-4FEB-4BDA-A36E-4B739ABDAF9C}"/>
              </a:ext>
            </a:extLst>
          </p:cNvPr>
          <p:cNvSpPr/>
          <p:nvPr/>
        </p:nvSpPr>
        <p:spPr>
          <a:xfrm>
            <a:off x="8638512" y="3512512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8.35256e-04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0CF6FF-AAE4-4920-9E6E-F129AB053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1" y="837315"/>
            <a:ext cx="4329864" cy="29703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3E82C9D-A37C-44CD-9BB2-F59E80D03AF7}"/>
              </a:ext>
            </a:extLst>
          </p:cNvPr>
          <p:cNvSpPr/>
          <p:nvPr/>
        </p:nvSpPr>
        <p:spPr>
          <a:xfrm>
            <a:off x="2639747" y="34383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1.31557e-03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F3F3CEB-522B-44B5-9EC7-C5EF94619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308" y="4332836"/>
            <a:ext cx="2961972" cy="20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1EAAF04-7D08-4170-AC49-D83E2658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962" y="283464"/>
            <a:ext cx="6390476" cy="440952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55098F5-70CB-41EB-93DD-E580FF26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0637FC-36BC-4645-AC83-FC2E6CFF1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14" y="752753"/>
            <a:ext cx="3876539" cy="2676248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5F6B6CE-24EC-4799-92A0-16194A335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2.45115e-01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DE2B55-6352-4086-A3EC-DA24748055C8}"/>
              </a:ext>
            </a:extLst>
          </p:cNvPr>
          <p:cNvSpPr/>
          <p:nvPr/>
        </p:nvSpPr>
        <p:spPr>
          <a:xfrm>
            <a:off x="7559012" y="5449096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2.46710e-01 </a:t>
            </a:r>
          </a:p>
        </p:txBody>
      </p:sp>
    </p:spTree>
    <p:extLst>
      <p:ext uri="{BB962C8B-B14F-4D97-AF65-F5344CB8AC3E}">
        <p14:creationId xmlns:p14="http://schemas.microsoft.com/office/powerpoint/2010/main" val="24450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AC5159-E3D9-44BD-9F21-CEEE9625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431553-0C22-418D-AB1D-F31703CD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2177AB-B75C-43A3-B72E-4D7C017A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35" y="1247293"/>
            <a:ext cx="4159239" cy="27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1ACE0-3B77-40BF-A30E-C821748B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41DF20-B9B8-4871-B5C6-314647ED0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45" y="2083648"/>
            <a:ext cx="10972800" cy="4325112"/>
          </a:xfrm>
        </p:spPr>
        <p:txBody>
          <a:bodyPr/>
          <a:lstStyle/>
          <a:p>
            <a:pPr marL="109728" indent="0">
              <a:buNone/>
            </a:pPr>
            <a:endParaRPr lang="en-US" altLang="zh-CN" dirty="0"/>
          </a:p>
          <a:p>
            <a:r>
              <a:rPr lang="en-US" altLang="zh-CN" dirty="0" err="1"/>
              <a:t>RecCgemCluser</a:t>
            </a:r>
            <a:endParaRPr lang="en-US" altLang="zh-CN" dirty="0"/>
          </a:p>
          <a:p>
            <a:pPr marL="109728" indent="0">
              <a:buNone/>
            </a:pPr>
            <a:r>
              <a:rPr lang="en-US" altLang="zh-CN" dirty="0"/>
              <a:t>  </a:t>
            </a:r>
          </a:p>
          <a:p>
            <a:pPr marL="109728" indent="0">
              <a:buNone/>
            </a:pPr>
            <a:r>
              <a:rPr lang="en-US" altLang="zh-CN" dirty="0"/>
              <a:t>   X cluster</a:t>
            </a:r>
          </a:p>
          <a:p>
            <a:pPr marL="109728" indent="0">
              <a:buNone/>
            </a:pPr>
            <a:r>
              <a:rPr lang="en-US" altLang="zh-CN" dirty="0"/>
              <a:t>  …..</a:t>
            </a:r>
          </a:p>
          <a:p>
            <a:pPr marL="109728" indent="0">
              <a:buNone/>
            </a:pPr>
            <a:r>
              <a:rPr lang="en-US" altLang="zh-CN" dirty="0"/>
              <a:t>   V cluster</a:t>
            </a:r>
          </a:p>
          <a:p>
            <a:pPr marL="109728" indent="0">
              <a:buNone/>
            </a:pPr>
            <a:r>
              <a:rPr lang="en-US" altLang="zh-CN" dirty="0"/>
              <a:t>   ….</a:t>
            </a:r>
          </a:p>
          <a:p>
            <a:pPr marL="109728" indent="0">
              <a:buNone/>
            </a:pPr>
            <a:r>
              <a:rPr lang="en-US" altLang="zh-CN" dirty="0"/>
              <a:t>   Z cluster</a:t>
            </a:r>
          </a:p>
          <a:p>
            <a:pPr marL="109728" indent="0">
              <a:buNone/>
            </a:pPr>
            <a:r>
              <a:rPr lang="en-US" altLang="zh-CN" dirty="0"/>
              <a:t>   …..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C6A856-ACAD-485A-BB7D-1FF9F9F4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75" y="3991947"/>
            <a:ext cx="1615155" cy="2286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5E4AA5-66BF-4889-88BB-4712AD575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741" y="4007991"/>
            <a:ext cx="1359485" cy="20265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96AA63-1860-41B6-9AA3-648FCC64F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467" y="1006274"/>
            <a:ext cx="1588034" cy="228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8F4A4B-95CF-4995-A0C1-46422D79A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35" y="948528"/>
            <a:ext cx="1724795" cy="253405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9A3CD7-9386-4EAD-B464-8C9117E6EF8E}"/>
              </a:ext>
            </a:extLst>
          </p:cNvPr>
          <p:cNvSpPr txBox="1"/>
          <p:nvPr/>
        </p:nvSpPr>
        <p:spPr>
          <a:xfrm>
            <a:off x="6229135" y="3418137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2+2+2=6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A63825-1C86-477D-A9A6-13491CC02049}"/>
              </a:ext>
            </a:extLst>
          </p:cNvPr>
          <p:cNvSpPr txBox="1"/>
          <p:nvPr/>
        </p:nvSpPr>
        <p:spPr>
          <a:xfrm>
            <a:off x="9028015" y="3450672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2+2+3=7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DAFAC3-8531-479F-9F63-48FEC1287E1D}"/>
              </a:ext>
            </a:extLst>
          </p:cNvPr>
          <p:cNvSpPr txBox="1"/>
          <p:nvPr/>
        </p:nvSpPr>
        <p:spPr>
          <a:xfrm>
            <a:off x="6096000" y="6303345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2+2+4=8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AC5EC1-FF71-448F-8929-CCD0D55AED31}"/>
              </a:ext>
            </a:extLst>
          </p:cNvPr>
          <p:cNvSpPr txBox="1"/>
          <p:nvPr/>
        </p:nvSpPr>
        <p:spPr>
          <a:xfrm>
            <a:off x="9196874" y="6316604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1+1+1=3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66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0289792-1961-4B1B-BCC0-23BE8FF0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59" y="2686556"/>
            <a:ext cx="4168841" cy="36582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8710CB-6D2C-42C4-A1E4-421A32C0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227" y="2499283"/>
            <a:ext cx="4641524" cy="37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0289792-1961-4B1B-BCC0-23BE8FF0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23" y="2611911"/>
            <a:ext cx="4168841" cy="36582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8710CB-6D2C-42C4-A1E4-421A32C0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052" y="2483525"/>
            <a:ext cx="4299730" cy="347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ABA9720-270C-499B-844B-1912F3291F27}"/>
                  </a:ext>
                </a:extLst>
              </p:cNvPr>
              <p:cNvSpPr/>
              <p:nvPr/>
            </p:nvSpPr>
            <p:spPr>
              <a:xfrm>
                <a:off x="823013" y="2883551"/>
                <a:ext cx="1292405" cy="67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:(0,2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ABA9720-270C-499B-844B-1912F3291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13" y="2883551"/>
                <a:ext cx="1292405" cy="671018"/>
              </a:xfrm>
              <a:prstGeom prst="rect">
                <a:avLst/>
              </a:prstGeom>
              <a:blipFill>
                <a:blip r:embed="rId5"/>
                <a:stretch>
                  <a:fillRect r="-943" b="-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4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8A0B2C-70DE-434E-BEEA-1EFBF90E67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8A0B2C-70DE-434E-BEEA-1EFBF90E6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9DCA5-4ABF-4B31-8146-EDFC4A2C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8B72AF-DA5F-468E-807C-85D9294A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106" y="1001116"/>
            <a:ext cx="3096169" cy="26517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CECA1B-3251-413E-A27A-6BA762F04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48" y="3794760"/>
            <a:ext cx="3378782" cy="27343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70AA9D-95BC-47A9-8A19-C68A56948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307" y="2281509"/>
            <a:ext cx="3445835" cy="302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/>
              <p:nvPr/>
            </p:nvSpPr>
            <p:spPr>
              <a:xfrm>
                <a:off x="2028120" y="5489561"/>
                <a:ext cx="3545022" cy="1173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20" y="5489561"/>
                <a:ext cx="3545022" cy="1173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0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A0B2C-70DE-434E-BEEA-1EFBF90E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/>
              <p:nvPr/>
            </p:nvSpPr>
            <p:spPr>
              <a:xfrm>
                <a:off x="5766318" y="5393093"/>
                <a:ext cx="3225696" cy="1307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18" y="5393093"/>
                <a:ext cx="3225696" cy="1307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C5D8AED-B9A0-4806-BCA9-ED8DF423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848" y="1618446"/>
            <a:ext cx="4236391" cy="3774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A3071633-36EC-4046-81C0-C16C7E6F6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330" y="2683382"/>
                <a:ext cx="3340360" cy="15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Polar axis: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A3071633-36EC-4046-81C0-C16C7E6F6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330" y="2683382"/>
                <a:ext cx="3340360" cy="1592552"/>
              </a:xfrm>
              <a:prstGeom prst="rect">
                <a:avLst/>
              </a:prstGeom>
              <a:blipFill>
                <a:blip r:embed="rId4"/>
                <a:stretch>
                  <a:fillRect l="-183" b="-7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2">
                <a:extLst>
                  <a:ext uri="{FF2B5EF4-FFF2-40B4-BE49-F238E27FC236}">
                    <a16:creationId xmlns:a16="http://schemas.microsoft.com/office/drawing/2014/main" id="{0DF7DC3A-4B81-4C02-987D-BC63D3A1D4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6077" y="2566048"/>
                <a:ext cx="3340360" cy="1592552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  <a:defRPr kumimoji="0" sz="28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>
                      <a:lumMod val="75000"/>
                    </a:schemeClr>
                  </a:buClr>
                  <a:buFont typeface="Georgia"/>
                  <a:buChar char="▫"/>
                  <a:defRPr kumimoji="0" sz="26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4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2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0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: ±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:(0,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Polar axis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内容占位符 12">
                <a:extLst>
                  <a:ext uri="{FF2B5EF4-FFF2-40B4-BE49-F238E27FC236}">
                    <a16:creationId xmlns:a16="http://schemas.microsoft.com/office/drawing/2014/main" id="{0DF7DC3A-4B81-4C02-987D-BC63D3A1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077" y="2566048"/>
                <a:ext cx="3340360" cy="1592552"/>
              </a:xfrm>
              <a:prstGeom prst="rect">
                <a:avLst/>
              </a:prstGeom>
              <a:blipFill>
                <a:blip r:embed="rId5"/>
                <a:stretch>
                  <a:fillRect b="-7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161671D-74BF-479B-9AA4-1802B31891B6}"/>
                  </a:ext>
                </a:extLst>
              </p:cNvPr>
              <p:cNvSpPr/>
              <p:nvPr/>
            </p:nvSpPr>
            <p:spPr>
              <a:xfrm>
                <a:off x="-606490" y="5453219"/>
                <a:ext cx="6096000" cy="8967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′,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     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161671D-74BF-479B-9AA4-1802B3189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6490" y="5453219"/>
                <a:ext cx="6096000" cy="896784"/>
              </a:xfrm>
              <a:prstGeom prst="rect">
                <a:avLst/>
              </a:prstGeom>
              <a:blipFill>
                <a:blip r:embed="rId6"/>
                <a:stretch>
                  <a:fillRect b="-5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右 15">
            <a:extLst>
              <a:ext uri="{FF2B5EF4-FFF2-40B4-BE49-F238E27FC236}">
                <a16:creationId xmlns:a16="http://schemas.microsoft.com/office/drawing/2014/main" id="{26D6A2A0-59CB-4376-A47D-A6466BCE0BD3}"/>
              </a:ext>
            </a:extLst>
          </p:cNvPr>
          <p:cNvSpPr/>
          <p:nvPr/>
        </p:nvSpPr>
        <p:spPr>
          <a:xfrm>
            <a:off x="3685591" y="3164378"/>
            <a:ext cx="572278" cy="52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87C529A9-86AD-46D6-BA60-9FB8803E56BF}"/>
              </a:ext>
            </a:extLst>
          </p:cNvPr>
          <p:cNvSpPr/>
          <p:nvPr/>
        </p:nvSpPr>
        <p:spPr>
          <a:xfrm>
            <a:off x="4917232" y="5587227"/>
            <a:ext cx="572278" cy="52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C84F-466F-464F-B2FB-1D84E95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=130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𝑢𝑚</m:t>
                    </m:r>
                  </m:oMath>
                </a14:m>
                <a:r>
                  <a:rPr lang="en-US" altLang="zh-CN" dirty="0"/>
                  <a:t> deviation of cluster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𝑟𝑎𝑑𝑖𝑢𝑠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𝑙𝑎𝑦𝑒𝑟</m:t>
                    </m:r>
                  </m:oMath>
                </a14:m>
                <a:r>
                  <a:rPr lang="en-US" altLang="zh-CN" dirty="0"/>
                  <a:t>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47E23D8-B794-42A1-AFE7-4C77BF4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70" y="2512236"/>
            <a:ext cx="4824930" cy="2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67376-3E3F-4AB9-BD4E-B78E44C2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Z CLUSTER = 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8AB7E8-022C-4CE3-8E41-D1490D8F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34500 EVENTS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E2AB4D-5FE2-420B-AC46-802A54380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67" y="3060440"/>
            <a:ext cx="1967785" cy="19352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66F867-290D-4F07-A890-352D302E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20" y="3134277"/>
            <a:ext cx="4057915" cy="19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培训演示文稿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494_TF03460604" id="{497F7A61-B52F-47CA-A08F-2B310BFFB5D9}" vid="{917F7D93-DFDC-480E-94E9-A8AEB525E711}"/>
    </a:ext>
  </a:extLst>
</a:theme>
</file>

<file path=ppt/theme/theme2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培训演示文稿</Template>
  <TotalTime>2488</TotalTime>
  <Words>462</Words>
  <Application>Microsoft Office PowerPoint</Application>
  <PresentationFormat>宽屏</PresentationFormat>
  <Paragraphs>111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宋体</vt:lpstr>
      <vt:lpstr>微软雅黑</vt:lpstr>
      <vt:lpstr>Calibri</vt:lpstr>
      <vt:lpstr>Cambria Math</vt:lpstr>
      <vt:lpstr>Georgia</vt:lpstr>
      <vt:lpstr>Wingdings 2</vt:lpstr>
      <vt:lpstr>培训演示文稿</vt:lpstr>
      <vt:lpstr>Cosmic ray reconstruct</vt:lpstr>
      <vt:lpstr>Simulation</vt:lpstr>
      <vt:lpstr>Cluster</vt:lpstr>
      <vt:lpstr>Parameter  d_ρ  ϕ_0  Z_0  tgλ</vt:lpstr>
      <vt:lpstr>Parameter  d_ρ  ϕ_0  Z_0  tgλ</vt:lpstr>
      <vt:lpstr>When d_ρ→0</vt:lpstr>
      <vt:lpstr>PowerPoint 演示文稿</vt:lpstr>
      <vt:lpstr>FCN</vt:lpstr>
      <vt:lpstr> Z CLUSTER = 2</vt:lpstr>
      <vt:lpstr>PowerPoint 演示文稿</vt:lpstr>
      <vt:lpstr>PowerPoint 演示文稿</vt:lpstr>
      <vt:lpstr> fit vers initial</vt:lpstr>
      <vt:lpstr>Z cluster =3</vt:lpstr>
      <vt:lpstr>Z cluster =4</vt:lpstr>
      <vt:lpstr>Z cluster =1</vt:lpstr>
      <vt:lpstr>132492 events</vt:lpstr>
      <vt:lpstr>PowerPoint 演示文稿</vt:lpstr>
      <vt:lpstr>CGEM straight line fit</vt:lpstr>
      <vt:lpstr>FCN</vt:lpstr>
      <vt:lpstr>after Fit3  VS  after Fit2         Δpar/par≈〖10〗^(-6)</vt:lpstr>
      <vt:lpstr>Parameter Fit Error              par/E_par    ≈〖10〗^(-4)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宏鹏</dc:creator>
  <cp:lastModifiedBy>王 宏鹏</cp:lastModifiedBy>
  <cp:revision>100</cp:revision>
  <dcterms:created xsi:type="dcterms:W3CDTF">2018-08-28T05:03:16Z</dcterms:created>
  <dcterms:modified xsi:type="dcterms:W3CDTF">2019-02-21T06:28:53Z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