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58" r:id="rId6"/>
    <p:sldId id="262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36" y="1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C887-3CC7-409E-9546-523A2351D799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19A62-6FC6-4502-AAB9-0AF7D530DF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56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C887-3CC7-409E-9546-523A2351D799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19A62-6FC6-4502-AAB9-0AF7D530DF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490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C887-3CC7-409E-9546-523A2351D799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19A62-6FC6-4502-AAB9-0AF7D530DF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528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C887-3CC7-409E-9546-523A2351D799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19A62-6FC6-4502-AAB9-0AF7D530DF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710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C887-3CC7-409E-9546-523A2351D799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19A62-6FC6-4502-AAB9-0AF7D530DF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64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C887-3CC7-409E-9546-523A2351D799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19A62-6FC6-4502-AAB9-0AF7D530DF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7060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C887-3CC7-409E-9546-523A2351D799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19A62-6FC6-4502-AAB9-0AF7D530DF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719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C887-3CC7-409E-9546-523A2351D799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19A62-6FC6-4502-AAB9-0AF7D530DF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423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C887-3CC7-409E-9546-523A2351D799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19A62-6FC6-4502-AAB9-0AF7D530DF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745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C887-3CC7-409E-9546-523A2351D799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19A62-6FC6-4502-AAB9-0AF7D530DF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79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C887-3CC7-409E-9546-523A2351D799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19A62-6FC6-4502-AAB9-0AF7D530DF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733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FC887-3CC7-409E-9546-523A2351D799}" type="datetimeFigureOut">
              <a:rPr lang="zh-CN" altLang="en-US" smtClean="0"/>
              <a:t>2019/2/22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19A62-6FC6-4502-AAB9-0AF7D530DF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841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The Mono-Photon Process With Signal (Preliminary)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Hao</a:t>
            </a:r>
            <a:r>
              <a:rPr lang="en-US" altLang="zh-CN" dirty="0" smtClean="0"/>
              <a:t> LIANG</a:t>
            </a:r>
          </a:p>
          <a:p>
            <a:r>
              <a:rPr lang="en-US" altLang="zh-CN" dirty="0" smtClean="0"/>
              <a:t>2019.2.22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641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Signal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6792311" cy="4351338"/>
              </a:xfrm>
            </p:spPr>
            <p:txBody>
              <a:bodyPr/>
              <a:lstStyle/>
              <a:p>
                <a:r>
                  <a:rPr lang="en-US" altLang="zh-CN" dirty="0" smtClean="0"/>
                  <a:t>A dark matter model:</a:t>
                </a:r>
              </a:p>
              <a:p>
                <a:pPr lvl="1"/>
                <a:r>
                  <a:rPr lang="en-US" altLang="zh-CN" dirty="0" smtClean="0"/>
                  <a:t>WIMP(Weakly interacting massive particle)</a:t>
                </a:r>
              </a:p>
              <a:p>
                <a:r>
                  <a:rPr lang="en-US" altLang="zh-CN" dirty="0" smtClean="0"/>
                  <a:t>Inverse to the square of the energy scale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endParaRPr lang="en-US" altLang="zh-CN" dirty="0" smtClean="0"/>
              </a:p>
              <a:p>
                <a:pPr marL="0" indent="0">
                  <a:buNone/>
                </a:pPr>
                <a:endParaRPr lang="en-US" altLang="zh-CN" dirty="0" smtClean="0"/>
              </a:p>
              <a:p>
                <a:r>
                  <a:rPr lang="en-US" altLang="zh-CN" dirty="0" smtClean="0"/>
                  <a:t>Four forms of interaction</a:t>
                </a:r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6792311" cy="4351338"/>
              </a:xfrm>
              <a:blipFill rotWithShape="0">
                <a:blip r:embed="rId2"/>
                <a:stretch>
                  <a:fillRect l="-1616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4938" y="1690688"/>
            <a:ext cx="3209925" cy="27622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775070" y="4839780"/>
            <a:ext cx="22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WIMP pair production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1129" y="4452938"/>
            <a:ext cx="5886450" cy="17430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2342" y="3148479"/>
            <a:ext cx="17240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87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Events Counting Analysis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153429"/>
                <a:ext cx="6675408" cy="4351338"/>
              </a:xfrm>
            </p:spPr>
            <p:txBody>
              <a:bodyPr/>
              <a:lstStyle/>
              <a:p>
                <a:r>
                  <a:rPr lang="en-US" altLang="zh-CN" dirty="0" smtClean="0"/>
                  <a:t> Repeat the work of </a:t>
                </a:r>
                <a:r>
                  <a:rPr lang="en-US" altLang="zh-CN" dirty="0"/>
                  <a:t>arXiv:1211.4008v1</a:t>
                </a:r>
                <a:endParaRPr lang="en-US" altLang="zh-CN" dirty="0" smtClean="0"/>
              </a:p>
              <a:p>
                <a:r>
                  <a:rPr lang="en-US" altLang="zh-CN" dirty="0" smtClean="0"/>
                  <a:t>@ 250GeV &amp; 250 </a:t>
                </a:r>
                <a:r>
                  <a:rPr lang="en-US" altLang="zh-CN" dirty="0" err="1" smtClean="0"/>
                  <a:t>fb</a:t>
                </a:r>
                <a:r>
                  <a:rPr lang="en-US" altLang="zh-CN" dirty="0" smtClean="0"/>
                  <a:t>^-1 &amp; un-polarized</a:t>
                </a:r>
              </a:p>
              <a:p>
                <a:r>
                  <a:rPr lang="en-US" altLang="zh-CN" dirty="0" smtClean="0"/>
                  <a:t>Events selection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/125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GeV</m:t>
                    </m:r>
                  </m:oMath>
                </a14:m>
                <a:r>
                  <a:rPr lang="en-US" altLang="zh-CN" dirty="0" smtClean="0"/>
                  <a:t> :(0.064, 0.8) + (0.9,1) </a:t>
                </a:r>
              </a:p>
              <a:p>
                <a:pPr lvl="1"/>
                <a:r>
                  <a:rPr lang="en-US" altLang="zh-CN" dirty="0" smtClean="0"/>
                  <a:t>|</a:t>
                </a:r>
                <a:r>
                  <a:rPr lang="en-US" altLang="zh-CN" dirty="0" err="1" smtClean="0"/>
                  <a:t>cos</a:t>
                </a:r>
                <a:r>
                  <a:rPr lang="en-US" altLang="zh-CN" dirty="0" smtClean="0"/>
                  <a:t>(theta)|&lt;0.995</a:t>
                </a:r>
              </a:p>
              <a:p>
                <a:r>
                  <a:rPr lang="en-US" altLang="zh-CN" dirty="0" smtClean="0"/>
                  <a:t>Background: 1.07fb</a:t>
                </a:r>
                <a:endParaRPr lang="en-US" altLang="zh-CN" dirty="0" smtClean="0"/>
              </a:p>
              <a:p>
                <a:r>
                  <a:rPr lang="en-US" altLang="zh-CN" dirty="0" smtClean="0"/>
                  <a:t>Exclusion cure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altLang="zh-CN" dirty="0" smtClean="0"/>
                  <a:t> </a:t>
                </a:r>
                <a:r>
                  <a:rPr lang="en-US" altLang="zh-CN" dirty="0" err="1" smtClean="0"/>
                  <a:t>vs</a:t>
                </a:r>
                <a:r>
                  <a:rPr lang="en-US" altLang="zh-CN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sub>
                    </m:sSub>
                  </m:oMath>
                </a14:m>
                <a:r>
                  <a:rPr lang="en-US" altLang="zh-CN" dirty="0" smtClean="0"/>
                  <a:t> at 3 sigma level</a:t>
                </a:r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153429"/>
                <a:ext cx="6675408" cy="4351338"/>
              </a:xfrm>
              <a:blipFill rotWithShape="0">
                <a:blip r:embed="rId2"/>
                <a:stretch>
                  <a:fillRect l="-1644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/>
          <p:cNvSpPr txBox="1"/>
          <p:nvPr/>
        </p:nvSpPr>
        <p:spPr>
          <a:xfrm>
            <a:off x="8398146" y="5049343"/>
            <a:ext cx="36473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 smtClean="0"/>
              <a:t>(Ok, note we sill have problem the absolute scale of the curve)</a:t>
            </a:r>
            <a:endParaRPr lang="zh-CN" altLang="en-US" sz="9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014" y="1532655"/>
            <a:ext cx="4844451" cy="328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632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Events Counting Analysis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153429"/>
                <a:ext cx="6675408" cy="4351338"/>
              </a:xfrm>
            </p:spPr>
            <p:txBody>
              <a:bodyPr/>
              <a:lstStyle/>
              <a:p>
                <a:r>
                  <a:rPr lang="en-US" altLang="zh-CN" dirty="0" smtClean="0"/>
                  <a:t>@ 240GeV &amp; 5600fb^-1 &amp; un-polarized</a:t>
                </a:r>
              </a:p>
              <a:p>
                <a:r>
                  <a:rPr lang="en-US" altLang="zh-CN" dirty="0" smtClean="0"/>
                  <a:t>Events selection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/125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GeV</m:t>
                    </m:r>
                  </m:oMath>
                </a14:m>
                <a:r>
                  <a:rPr lang="en-US" altLang="zh-CN" dirty="0" smtClean="0"/>
                  <a:t> :(0.064, 0.78)</a:t>
                </a:r>
              </a:p>
              <a:p>
                <a:pPr lvl="1"/>
                <a:r>
                  <a:rPr lang="en-US" altLang="zh-CN" dirty="0" smtClean="0"/>
                  <a:t> |</a:t>
                </a:r>
                <a:r>
                  <a:rPr lang="en-US" altLang="zh-CN" dirty="0" err="1" smtClean="0"/>
                  <a:t>cos</a:t>
                </a:r>
                <a:r>
                  <a:rPr lang="en-US" altLang="zh-CN" dirty="0" smtClean="0"/>
                  <a:t>(theta)|&lt;0.995</a:t>
                </a:r>
              </a:p>
              <a:p>
                <a:r>
                  <a:rPr lang="en-US" altLang="zh-CN" dirty="0" smtClean="0"/>
                  <a:t>Background: 2219 ~ 0.40fb*5600fb^-1</a:t>
                </a:r>
                <a:endParaRPr lang="en-US" altLang="zh-CN" dirty="0" smtClean="0"/>
              </a:p>
              <a:p>
                <a:r>
                  <a:rPr lang="en-US" altLang="zh-CN" dirty="0" smtClean="0"/>
                  <a:t>Exclusion cure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altLang="zh-CN" dirty="0" smtClean="0"/>
                  <a:t> </a:t>
                </a:r>
                <a:r>
                  <a:rPr lang="en-US" altLang="zh-CN" dirty="0" err="1" smtClean="0"/>
                  <a:t>vs</a:t>
                </a:r>
                <a:r>
                  <a:rPr lang="en-US" altLang="zh-CN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sub>
                    </m:sSub>
                  </m:oMath>
                </a14:m>
                <a:r>
                  <a:rPr lang="en-US" altLang="zh-CN" dirty="0" smtClean="0"/>
                  <a:t> at 3 sigma level</a:t>
                </a:r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153429"/>
                <a:ext cx="6675408" cy="4351338"/>
              </a:xfrm>
              <a:blipFill rotWithShape="0">
                <a:blip r:embed="rId2"/>
                <a:stretch>
                  <a:fillRect l="-1644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/>
          <p:cNvSpPr txBox="1"/>
          <p:nvPr/>
        </p:nvSpPr>
        <p:spPr>
          <a:xfrm>
            <a:off x="8398146" y="5049343"/>
            <a:ext cx="36473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 smtClean="0"/>
              <a:t>(Ok, note we sill have problem the absolute scale of the curve)</a:t>
            </a:r>
            <a:endParaRPr lang="zh-CN" altLang="en-US" sz="900" dirty="0"/>
          </a:p>
        </p:txBody>
      </p:sp>
      <p:pic>
        <p:nvPicPr>
          <p:cNvPr id="7" name="内容占位符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867" y="2024032"/>
            <a:ext cx="4138783" cy="280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908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with differential distribution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Effective number of backgrounds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bkg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∫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pdf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sig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pdf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bkg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Note:</a:t>
                </a:r>
                <a:r>
                  <a:rPr lang="en-US" altLang="zh-CN" b="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∫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pdf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sig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pdf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bkg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with constraint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∫</m:t>
                    </m:r>
                    <m:sSub>
                      <m:sSubPr>
                        <m:ctrlPr>
                          <a:rPr lang="en-US" altLang="zh-CN" b="0" i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pdf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sig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altLang="zh-CN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𝑏𝑘𝑔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dirty="0" smtClean="0"/>
                  <a:t>0.32fb*5600fb^-1</a:t>
                </a:r>
              </a:p>
              <a:p>
                <a:pPr lvl="1"/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104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Next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Study the effect of photon angular and energy resolution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443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120</Words>
  <Application>Microsoft Office PowerPoint</Application>
  <PresentationFormat>宽屏</PresentationFormat>
  <Paragraphs>34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Cambria Math</vt:lpstr>
      <vt:lpstr>Office 主题</vt:lpstr>
      <vt:lpstr>The Mono-Photon Process With Signal (Preliminary)</vt:lpstr>
      <vt:lpstr>Signal</vt:lpstr>
      <vt:lpstr>Events Counting Analysis</vt:lpstr>
      <vt:lpstr>Events Counting Analysis</vt:lpstr>
      <vt:lpstr>Analysis with differential distribution</vt:lpstr>
      <vt:lpstr>Next work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Mono-Photon Process With Signal</dc:title>
  <dc:creator>梁 浩</dc:creator>
  <cp:lastModifiedBy>梁 浩</cp:lastModifiedBy>
  <cp:revision>16</cp:revision>
  <dcterms:created xsi:type="dcterms:W3CDTF">2019-02-22T03:17:20Z</dcterms:created>
  <dcterms:modified xsi:type="dcterms:W3CDTF">2019-02-22T07:02:06Z</dcterms:modified>
</cp:coreProperties>
</file>