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96" r:id="rId3"/>
    <p:sldMasterId id="2147483721" r:id="rId4"/>
    <p:sldMasterId id="2147483733" r:id="rId5"/>
    <p:sldMasterId id="2147483746" r:id="rId6"/>
    <p:sldMasterId id="2147483760" r:id="rId7"/>
  </p:sldMasterIdLst>
  <p:notesMasterIdLst>
    <p:notesMasterId r:id="rId38"/>
  </p:notesMasterIdLst>
  <p:sldIdLst>
    <p:sldId id="256" r:id="rId8"/>
    <p:sldId id="272" r:id="rId9"/>
    <p:sldId id="273" r:id="rId10"/>
    <p:sldId id="298" r:id="rId11"/>
    <p:sldId id="277" r:id="rId12"/>
    <p:sldId id="283" r:id="rId13"/>
    <p:sldId id="299" r:id="rId14"/>
    <p:sldId id="276" r:id="rId15"/>
    <p:sldId id="271" r:id="rId16"/>
    <p:sldId id="279" r:id="rId17"/>
    <p:sldId id="300" r:id="rId18"/>
    <p:sldId id="265" r:id="rId19"/>
    <p:sldId id="266" r:id="rId20"/>
    <p:sldId id="270" r:id="rId21"/>
    <p:sldId id="292" r:id="rId22"/>
    <p:sldId id="303" r:id="rId23"/>
    <p:sldId id="257" r:id="rId24"/>
    <p:sldId id="294" r:id="rId25"/>
    <p:sldId id="278" r:id="rId26"/>
    <p:sldId id="301" r:id="rId27"/>
    <p:sldId id="302" r:id="rId28"/>
    <p:sldId id="289" r:id="rId29"/>
    <p:sldId id="290" r:id="rId30"/>
    <p:sldId id="291" r:id="rId31"/>
    <p:sldId id="952" r:id="rId32"/>
    <p:sldId id="281" r:id="rId33"/>
    <p:sldId id="282" r:id="rId34"/>
    <p:sldId id="953" r:id="rId35"/>
    <p:sldId id="954" r:id="rId36"/>
    <p:sldId id="955"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p:restoredTop sz="94666"/>
  </p:normalViewPr>
  <p:slideViewPr>
    <p:cSldViewPr snapToGrid="0" snapToObjects="1">
      <p:cViewPr varScale="1">
        <p:scale>
          <a:sx n="104" d="100"/>
          <a:sy n="104" d="100"/>
        </p:scale>
        <p:origin x="1096" y="200"/>
      </p:cViewPr>
      <p:guideLst/>
    </p:cSldViewPr>
  </p:slideViewPr>
  <p:notesTextViewPr>
    <p:cViewPr>
      <p:scale>
        <a:sx n="1" d="1"/>
        <a:sy n="1" d="1"/>
      </p:scale>
      <p:origin x="0" y="0"/>
    </p:cViewPr>
  </p:notesTextViewPr>
  <p:sorterViewPr>
    <p:cViewPr>
      <p:scale>
        <a:sx n="190" d="100"/>
        <a:sy n="1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presProps" Target="presProp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8D6C30-94D7-0142-93F8-F5995C8E8517}" type="datetimeFigureOut">
              <a:rPr kumimoji="1" lang="zh-CN" altLang="en-US" smtClean="0"/>
              <a:t>2019/9/5</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5243C-6E8E-E149-9909-307AD273C220}" type="slidenum">
              <a:rPr kumimoji="1" lang="zh-CN" altLang="en-US" smtClean="0"/>
              <a:t>‹#›</a:t>
            </a:fld>
            <a:endParaRPr kumimoji="1" lang="zh-CN" altLang="en-US"/>
          </a:p>
        </p:txBody>
      </p:sp>
    </p:spTree>
    <p:extLst>
      <p:ext uri="{BB962C8B-B14F-4D97-AF65-F5344CB8AC3E}">
        <p14:creationId xmlns:p14="http://schemas.microsoft.com/office/powerpoint/2010/main" val="153917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标题、文本和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6858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quarter" idx="2"/>
          </p:nvPr>
        </p:nvSpPr>
        <p:spPr>
          <a:xfrm>
            <a:off x="4648200" y="1981200"/>
            <a:ext cx="3810000" cy="1981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内容占位符 4"/>
          <p:cNvSpPr>
            <a:spLocks noGrp="1"/>
          </p:cNvSpPr>
          <p:nvPr>
            <p:ph sz="quarter" idx="3"/>
          </p:nvPr>
        </p:nvSpPr>
        <p:spPr>
          <a:xfrm>
            <a:off x="4648200" y="4114800"/>
            <a:ext cx="3810000" cy="1981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日期占位符 5"/>
          <p:cNvSpPr>
            <a:spLocks noGrp="1"/>
          </p:cNvSpPr>
          <p:nvPr>
            <p:ph type="dt" sz="half" idx="10"/>
          </p:nvPr>
        </p:nvSpPr>
        <p:spPr>
          <a:xfrm>
            <a:off x="685800" y="6248400"/>
            <a:ext cx="1905000" cy="457200"/>
          </a:xfrm>
        </p:spPr>
        <p:txBody>
          <a:bodyPr/>
          <a:lstStyle>
            <a:lvl1pPr>
              <a:defRPr/>
            </a:lvl1pPr>
          </a:lstStyle>
          <a:p>
            <a:endParaRPr lang="en-US" altLang="zh-CN"/>
          </a:p>
        </p:txBody>
      </p:sp>
      <p:sp>
        <p:nvSpPr>
          <p:cNvPr id="7" name="页脚占位符 6"/>
          <p:cNvSpPr>
            <a:spLocks noGrp="1"/>
          </p:cNvSpPr>
          <p:nvPr>
            <p:ph type="ftr" sz="quarter" idx="11"/>
          </p:nvPr>
        </p:nvSpPr>
        <p:spPr>
          <a:xfrm>
            <a:off x="3124200" y="6248400"/>
            <a:ext cx="2895600" cy="457200"/>
          </a:xfrm>
        </p:spPr>
        <p:txBody>
          <a:bodyPr/>
          <a:lstStyle>
            <a:lvl1pPr>
              <a:defRPr/>
            </a:lvl1pPr>
          </a:lstStyle>
          <a:p>
            <a:endParaRPr lang="en-US" altLang="zh-CN"/>
          </a:p>
        </p:txBody>
      </p:sp>
      <p:sp>
        <p:nvSpPr>
          <p:cNvPr id="8" name="幻灯片编号占位符 7"/>
          <p:cNvSpPr>
            <a:spLocks noGrp="1"/>
          </p:cNvSpPr>
          <p:nvPr>
            <p:ph type="sldNum" sz="quarter" idx="12"/>
          </p:nvPr>
        </p:nvSpPr>
        <p:spPr>
          <a:xfrm>
            <a:off x="6553200" y="6248400"/>
            <a:ext cx="1905000" cy="457200"/>
          </a:xfrm>
        </p:spPr>
        <p:txBody>
          <a:bodyPr/>
          <a:lstStyle>
            <a:lvl1pPr>
              <a:defRPr/>
            </a:lvl1pPr>
          </a:lstStyle>
          <a:p>
            <a:fld id="{79F5EFAB-9BDD-8043-8BF3-2E2552B42C8C}" type="slidenum">
              <a:rPr lang="en-US" altLang="zh-CN"/>
              <a:pPr/>
              <a:t>‹#›</a:t>
            </a:fld>
            <a:endParaRPr lang="en-US" altLang="zh-CN"/>
          </a:p>
        </p:txBody>
      </p:sp>
    </p:spTree>
    <p:extLst>
      <p:ext uri="{BB962C8B-B14F-4D97-AF65-F5344CB8AC3E}">
        <p14:creationId xmlns:p14="http://schemas.microsoft.com/office/powerpoint/2010/main" val="304326217"/>
      </p:ext>
    </p:extLst>
  </p:cSld>
  <p:clrMapOvr>
    <a:masterClrMapping/>
  </p:clrMapOvr>
  <p:transition spd="med">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9671D7F9-FF05-6049-8CE6-BC852E58F03B}"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005C0B49-707A-1F41-B5EF-809231831F36}"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0AB3BFA6-82E6-114A-9A4B-70BE35062933}"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858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82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EFA3C1FD-4F7B-504A-B6C4-F177D5623FB6}"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幻灯片编号占位符 8"/>
          <p:cNvSpPr>
            <a:spLocks noGrp="1"/>
          </p:cNvSpPr>
          <p:nvPr>
            <p:ph type="sldNum" sz="quarter" idx="12"/>
          </p:nvPr>
        </p:nvSpPr>
        <p:spPr/>
        <p:txBody>
          <a:bodyPr/>
          <a:lstStyle>
            <a:lvl1pPr>
              <a:defRPr/>
            </a:lvl1pPr>
          </a:lstStyle>
          <a:p>
            <a:fld id="{DD4D289E-62A5-9B43-89FD-D36A25E7E055}"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幻灯片编号占位符 4"/>
          <p:cNvSpPr>
            <a:spLocks noGrp="1"/>
          </p:cNvSpPr>
          <p:nvPr>
            <p:ph type="sldNum" sz="quarter" idx="12"/>
          </p:nvPr>
        </p:nvSpPr>
        <p:spPr/>
        <p:txBody>
          <a:bodyPr/>
          <a:lstStyle>
            <a:lvl1pPr>
              <a:defRPr/>
            </a:lvl1pPr>
          </a:lstStyle>
          <a:p>
            <a:fld id="{4CE8B71C-046A-CD4F-96EA-9D280DB1694F}"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幻灯片编号占位符 3"/>
          <p:cNvSpPr>
            <a:spLocks noGrp="1"/>
          </p:cNvSpPr>
          <p:nvPr>
            <p:ph type="sldNum" sz="quarter" idx="12"/>
          </p:nvPr>
        </p:nvSpPr>
        <p:spPr/>
        <p:txBody>
          <a:bodyPr/>
          <a:lstStyle>
            <a:lvl1pPr>
              <a:defRPr/>
            </a:lvl1pPr>
          </a:lstStyle>
          <a:p>
            <a:fld id="{4EEE9785-6F01-A849-8276-94CBA1F2DEB2}"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A42531F9-30CC-0C47-9ECE-1C05582874BE}"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AEECA76B-C11F-8241-85A4-661DDA5B9673}"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本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EEFF933C-6580-7845-86A2-DF5621BF2AB5}"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3" name="竖排文本占位符 2"/>
          <p:cNvSpPr>
            <a:spLocks noGrp="1"/>
          </p:cNvSpPr>
          <p:nvPr>
            <p:ph type="body" orient="vert" idx="1"/>
          </p:nvPr>
        </p:nvSpPr>
        <p:spPr>
          <a:xfrm>
            <a:off x="685800" y="609600"/>
            <a:ext cx="5676900" cy="5486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14E63EE2-D3A7-FD41-8D9C-001DC77BCD19}" type="slidenum">
              <a:rPr lang="en-US" altLang="zh-CN">
                <a:solidFill>
                  <a:srgbClr val="000000"/>
                </a:solidFill>
              </a:rPr>
              <a:pPr/>
              <a:t>‹#›</a:t>
            </a:fld>
            <a:endParaRPr lang="en-US" altLang="zh-CN">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5539"/>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57D2B716-4CFF-3B4A-AF7A-377F5BDD95F2}"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B94DC604-B991-9B41-B3C2-1148BDFC2872}"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4254" y="1709739"/>
            <a:ext cx="7886700" cy="2852737"/>
          </a:xfrm>
        </p:spPr>
        <p:txBody>
          <a:bodyPr anchor="b"/>
          <a:lstStyle>
            <a:lvl1pPr>
              <a:defRPr sz="5539"/>
            </a:lvl1pPr>
          </a:lstStyle>
          <a:p>
            <a:r>
              <a:rPr lang="zh-CN" altLang="en-US"/>
              <a:t>单击此处编辑母版标题样式</a:t>
            </a:r>
          </a:p>
        </p:txBody>
      </p:sp>
      <p:sp>
        <p:nvSpPr>
          <p:cNvPr id="3" name="文本占位符 2"/>
          <p:cNvSpPr>
            <a:spLocks noGrp="1"/>
          </p:cNvSpPr>
          <p:nvPr>
            <p:ph type="body" idx="1"/>
          </p:nvPr>
        </p:nvSpPr>
        <p:spPr>
          <a:xfrm>
            <a:off x="624254" y="4589464"/>
            <a:ext cx="7886700" cy="1500187"/>
          </a:xfrm>
        </p:spPr>
        <p:txBody>
          <a:bodyPr/>
          <a:lstStyle>
            <a:lvl1pPr marL="0" indent="0">
              <a:buNone/>
              <a:defRPr sz="2215"/>
            </a:lvl1pPr>
            <a:lvl2pPr marL="422041" indent="0">
              <a:buNone/>
              <a:defRPr sz="1846"/>
            </a:lvl2pPr>
            <a:lvl3pPr marL="844083" indent="0">
              <a:buNone/>
              <a:defRPr sz="1662"/>
            </a:lvl3pPr>
            <a:lvl4pPr marL="1266124" indent="0">
              <a:buNone/>
              <a:defRPr sz="1477"/>
            </a:lvl4pPr>
            <a:lvl5pPr marL="1688165" indent="0">
              <a:buNone/>
              <a:defRPr sz="1477"/>
            </a:lvl5pPr>
            <a:lvl6pPr marL="2110207" indent="0">
              <a:buNone/>
              <a:defRPr sz="1477"/>
            </a:lvl6pPr>
            <a:lvl7pPr marL="2532248" indent="0">
              <a:buNone/>
              <a:defRPr sz="1477"/>
            </a:lvl7pPr>
            <a:lvl8pPr marL="2954289" indent="0">
              <a:buNone/>
              <a:defRPr sz="1477"/>
            </a:lvl8pPr>
            <a:lvl9pPr marL="3376331" indent="0">
              <a:buNone/>
              <a:defRPr sz="1477"/>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F38CD896-A2AD-954D-A6EA-E63F19DF3ADA}"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85800" y="1981200"/>
            <a:ext cx="3815862"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2338" y="1981200"/>
            <a:ext cx="3815862"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8F3F6CB0-8C2F-FA4F-B698-9DF51BEDA793}"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116" y="365126"/>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116" y="1681163"/>
            <a:ext cx="3868615"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zh-CN" altLang="en-US"/>
              <a:t>单击此处编辑母版文本样式</a:t>
            </a:r>
          </a:p>
        </p:txBody>
      </p:sp>
      <p:sp>
        <p:nvSpPr>
          <p:cNvPr id="4" name="内容占位符 3"/>
          <p:cNvSpPr>
            <a:spLocks noGrp="1"/>
          </p:cNvSpPr>
          <p:nvPr>
            <p:ph sz="half" idx="2"/>
          </p:nvPr>
        </p:nvSpPr>
        <p:spPr>
          <a:xfrm>
            <a:off x="630116" y="2505075"/>
            <a:ext cx="3868615"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1" y="1681163"/>
            <a:ext cx="3887665"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zh-CN" altLang="en-US"/>
              <a:t>单击此处编辑母版文本样式</a:t>
            </a:r>
          </a:p>
        </p:txBody>
      </p:sp>
      <p:sp>
        <p:nvSpPr>
          <p:cNvPr id="6" name="内容占位符 5"/>
          <p:cNvSpPr>
            <a:spLocks noGrp="1"/>
          </p:cNvSpPr>
          <p:nvPr>
            <p:ph sz="quarter" idx="4"/>
          </p:nvPr>
        </p:nvSpPr>
        <p:spPr>
          <a:xfrm>
            <a:off x="4629151" y="2505075"/>
            <a:ext cx="3887665"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幻灯片编号占位符 8"/>
          <p:cNvSpPr>
            <a:spLocks noGrp="1"/>
          </p:cNvSpPr>
          <p:nvPr>
            <p:ph type="sldNum" sz="quarter" idx="12"/>
          </p:nvPr>
        </p:nvSpPr>
        <p:spPr/>
        <p:txBody>
          <a:bodyPr/>
          <a:lstStyle>
            <a:lvl1pPr>
              <a:defRPr/>
            </a:lvl1pPr>
          </a:lstStyle>
          <a:p>
            <a:fld id="{E1ECB073-403D-7140-AC3C-043458A10094}"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幻灯片编号占位符 4"/>
          <p:cNvSpPr>
            <a:spLocks noGrp="1"/>
          </p:cNvSpPr>
          <p:nvPr>
            <p:ph type="sldNum" sz="quarter" idx="12"/>
          </p:nvPr>
        </p:nvSpPr>
        <p:spPr/>
        <p:txBody>
          <a:bodyPr/>
          <a:lstStyle>
            <a:lvl1pPr>
              <a:defRPr/>
            </a:lvl1pPr>
          </a:lstStyle>
          <a:p>
            <a:fld id="{F3C22C84-BA22-2D49-AE4E-20192B8B8C9D}"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幻灯片编号占位符 3"/>
          <p:cNvSpPr>
            <a:spLocks noGrp="1"/>
          </p:cNvSpPr>
          <p:nvPr>
            <p:ph type="sldNum" sz="quarter" idx="12"/>
          </p:nvPr>
        </p:nvSpPr>
        <p:spPr/>
        <p:txBody>
          <a:bodyPr/>
          <a:lstStyle>
            <a:lvl1pPr>
              <a:defRPr/>
            </a:lvl1pPr>
          </a:lstStyle>
          <a:p>
            <a:fld id="{B099A216-EBB2-2D4E-BBC4-E06B21361F48}"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115" y="457200"/>
            <a:ext cx="2948354" cy="1600200"/>
          </a:xfrm>
        </p:spPr>
        <p:txBody>
          <a:bodyPr anchor="b"/>
          <a:lstStyle>
            <a:lvl1pPr>
              <a:defRPr sz="2954"/>
            </a:lvl1pPr>
          </a:lstStyle>
          <a:p>
            <a:r>
              <a:rPr lang="zh-CN" altLang="en-US"/>
              <a:t>单击此处编辑母版标题样式</a:t>
            </a:r>
          </a:p>
        </p:txBody>
      </p:sp>
      <p:sp>
        <p:nvSpPr>
          <p:cNvPr id="3" name="内容占位符 2"/>
          <p:cNvSpPr>
            <a:spLocks noGrp="1"/>
          </p:cNvSpPr>
          <p:nvPr>
            <p:ph idx="1"/>
          </p:nvPr>
        </p:nvSpPr>
        <p:spPr>
          <a:xfrm>
            <a:off x="3887666" y="987426"/>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30115" y="2057400"/>
            <a:ext cx="2948354"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8E9957DB-AF1A-7542-84BE-55AE0341607E}"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115" y="457200"/>
            <a:ext cx="2948354" cy="1600200"/>
          </a:xfrm>
        </p:spPr>
        <p:txBody>
          <a:bodyPr anchor="b"/>
          <a:lstStyle>
            <a:lvl1pPr>
              <a:defRPr sz="2954"/>
            </a:lvl1pPr>
          </a:lstStyle>
          <a:p>
            <a:r>
              <a:rPr lang="zh-CN" altLang="en-US"/>
              <a:t>单击此处编辑母版标题样式</a:t>
            </a:r>
          </a:p>
        </p:txBody>
      </p:sp>
      <p:sp>
        <p:nvSpPr>
          <p:cNvPr id="3" name="图片占位符 2"/>
          <p:cNvSpPr>
            <a:spLocks noGrp="1"/>
          </p:cNvSpPr>
          <p:nvPr>
            <p:ph type="pic" idx="1"/>
          </p:nvPr>
        </p:nvSpPr>
        <p:spPr>
          <a:xfrm>
            <a:off x="3887666" y="987426"/>
            <a:ext cx="4629150" cy="4873625"/>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zh-CN" altLang="en-US"/>
          </a:p>
        </p:txBody>
      </p:sp>
      <p:sp>
        <p:nvSpPr>
          <p:cNvPr id="4" name="文本占位符 3"/>
          <p:cNvSpPr>
            <a:spLocks noGrp="1"/>
          </p:cNvSpPr>
          <p:nvPr>
            <p:ph type="body" sz="half" idx="2"/>
          </p:nvPr>
        </p:nvSpPr>
        <p:spPr>
          <a:xfrm>
            <a:off x="630115" y="2057400"/>
            <a:ext cx="2948354"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D95D2209-DA97-7147-A571-E3D82DCBA71E}"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本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773A8205-B5DE-454F-A0BB-CF490121C0CA}"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3" name="竖排文本占位符 2"/>
          <p:cNvSpPr>
            <a:spLocks noGrp="1"/>
          </p:cNvSpPr>
          <p:nvPr>
            <p:ph type="body" orient="vert" idx="1"/>
          </p:nvPr>
        </p:nvSpPr>
        <p:spPr>
          <a:xfrm>
            <a:off x="685801" y="609600"/>
            <a:ext cx="5688623" cy="5486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12CD9E50-5002-5046-B94A-E8CEC687D018}" type="slidenum">
              <a:rPr lang="en-US" altLang="zh-CN">
                <a:solidFill>
                  <a:srgbClr val="000000"/>
                </a:solidFill>
              </a:rPr>
              <a:pPr/>
              <a:t>‹#›</a:t>
            </a:fld>
            <a:endParaRPr lang="en-US" altLang="zh-CN">
              <a:solidFill>
                <a:srgbClr val="000000"/>
              </a:solidFill>
            </a:endParaRPr>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幻灯片编号占位符 3"/>
          <p:cNvSpPr>
            <a:spLocks noGrp="1"/>
          </p:cNvSpPr>
          <p:nvPr>
            <p:ph type="sldNum" sz="quarter" idx="10"/>
          </p:nvPr>
        </p:nvSpPr>
        <p:spPr/>
        <p:txBody>
          <a:bodyPr/>
          <a:lstStyle>
            <a:lvl1pPr>
              <a:defRPr/>
            </a:lvl1pPr>
          </a:lstStyle>
          <a:p>
            <a:fld id="{F605F29B-71DA-6747-AF8F-247E9AFB63E6}"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25A61CD5-4329-D247-8809-36C2DDA89E41}"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幻灯片编号占位符 3"/>
          <p:cNvSpPr>
            <a:spLocks noGrp="1"/>
          </p:cNvSpPr>
          <p:nvPr>
            <p:ph type="sldNum" sz="quarter" idx="10"/>
          </p:nvPr>
        </p:nvSpPr>
        <p:spPr/>
        <p:txBody>
          <a:bodyPr/>
          <a:lstStyle>
            <a:lvl1pPr>
              <a:defRPr/>
            </a:lvl1pPr>
          </a:lstStyle>
          <a:p>
            <a:fld id="{5D28C9F0-0E26-8E43-B278-C606B854999B}"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幻灯片编号占位符 4"/>
          <p:cNvSpPr>
            <a:spLocks noGrp="1"/>
          </p:cNvSpPr>
          <p:nvPr>
            <p:ph type="sldNum" sz="quarter" idx="10"/>
          </p:nvPr>
        </p:nvSpPr>
        <p:spPr/>
        <p:txBody>
          <a:bodyPr/>
          <a:lstStyle>
            <a:lvl1pPr>
              <a:defRPr/>
            </a:lvl1pPr>
          </a:lstStyle>
          <a:p>
            <a:fld id="{2BB6410F-9AE2-804C-97FB-EC9BD95046BD}"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幻灯片编号占位符 6"/>
          <p:cNvSpPr>
            <a:spLocks noGrp="1"/>
          </p:cNvSpPr>
          <p:nvPr>
            <p:ph type="sldNum" sz="quarter" idx="10"/>
          </p:nvPr>
        </p:nvSpPr>
        <p:spPr/>
        <p:txBody>
          <a:bodyPr/>
          <a:lstStyle>
            <a:lvl1pPr>
              <a:defRPr/>
            </a:lvl1pPr>
          </a:lstStyle>
          <a:p>
            <a:fld id="{A03D7191-BE69-8C41-BB42-C8512936AF0B}"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幻灯片编号占位符 2"/>
          <p:cNvSpPr>
            <a:spLocks noGrp="1"/>
          </p:cNvSpPr>
          <p:nvPr>
            <p:ph type="sldNum" sz="quarter" idx="10"/>
          </p:nvPr>
        </p:nvSpPr>
        <p:spPr/>
        <p:txBody>
          <a:bodyPr/>
          <a:lstStyle>
            <a:lvl1pPr>
              <a:defRPr/>
            </a:lvl1pPr>
          </a:lstStyle>
          <a:p>
            <a:fld id="{44EDB1A8-9DDB-9D41-94E9-A48F8BDE738E}"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幻灯片编号占位符 1"/>
          <p:cNvSpPr>
            <a:spLocks noGrp="1"/>
          </p:cNvSpPr>
          <p:nvPr>
            <p:ph type="sldNum" sz="quarter" idx="10"/>
          </p:nvPr>
        </p:nvSpPr>
        <p:spPr/>
        <p:txBody>
          <a:bodyPr/>
          <a:lstStyle>
            <a:lvl1pPr>
              <a:defRPr/>
            </a:lvl1pPr>
          </a:lstStyle>
          <a:p>
            <a:fld id="{FAD66325-1914-6240-B4B0-6DF9B2622255}"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幻灯片编号占位符 4"/>
          <p:cNvSpPr>
            <a:spLocks noGrp="1"/>
          </p:cNvSpPr>
          <p:nvPr>
            <p:ph type="sldNum" sz="quarter" idx="10"/>
          </p:nvPr>
        </p:nvSpPr>
        <p:spPr/>
        <p:txBody>
          <a:bodyPr/>
          <a:lstStyle>
            <a:lvl1pPr>
              <a:defRPr/>
            </a:lvl1pPr>
          </a:lstStyle>
          <a:p>
            <a:fld id="{32C82DA9-85EA-DF4F-8579-373E1A00FC88}"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幻灯片编号占位符 4"/>
          <p:cNvSpPr>
            <a:spLocks noGrp="1"/>
          </p:cNvSpPr>
          <p:nvPr>
            <p:ph type="sldNum" sz="quarter" idx="10"/>
          </p:nvPr>
        </p:nvSpPr>
        <p:spPr/>
        <p:txBody>
          <a:bodyPr/>
          <a:lstStyle>
            <a:lvl1pPr>
              <a:defRPr/>
            </a:lvl1pPr>
          </a:lstStyle>
          <a:p>
            <a:fld id="{BC740514-B092-BB4B-A671-68CEC82C4C19}"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本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91BCB2BC-8CBF-B940-B7A8-B651A05D71EC}"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92150"/>
            <a:ext cx="2057400" cy="5434013"/>
          </a:xfrm>
        </p:spPr>
        <p:txBody>
          <a:bodyPr vert="eaVert"/>
          <a:lstStyle/>
          <a:p>
            <a:r>
              <a:rPr lang="zh-CN" altLang="en-US"/>
              <a:t>单击此处编辑母版标题样式</a:t>
            </a:r>
          </a:p>
        </p:txBody>
      </p:sp>
      <p:sp>
        <p:nvSpPr>
          <p:cNvPr id="3" name="竖排文本占位符 2"/>
          <p:cNvSpPr>
            <a:spLocks noGrp="1"/>
          </p:cNvSpPr>
          <p:nvPr>
            <p:ph type="body" orient="vert" idx="1"/>
          </p:nvPr>
        </p:nvSpPr>
        <p:spPr>
          <a:xfrm>
            <a:off x="457200" y="692150"/>
            <a:ext cx="6019800" cy="54340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3DB66898-CB1D-7648-B83E-681D1D1FE4DA}"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幻灯片编号占位符 3"/>
          <p:cNvSpPr>
            <a:spLocks noGrp="1"/>
          </p:cNvSpPr>
          <p:nvPr>
            <p:ph type="sldNum" sz="quarter" idx="10"/>
          </p:nvPr>
        </p:nvSpPr>
        <p:spPr/>
        <p:txBody>
          <a:bodyPr/>
          <a:lstStyle>
            <a:lvl1pPr>
              <a:defRPr/>
            </a:lvl1pPr>
          </a:lstStyle>
          <a:p>
            <a:fld id="{B45822FA-4858-2842-91FC-9BFD03CFA03C}"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35185B59-5670-1F4F-970A-F158D1025976}"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幻灯片编号占位符 3"/>
          <p:cNvSpPr>
            <a:spLocks noGrp="1"/>
          </p:cNvSpPr>
          <p:nvPr>
            <p:ph type="sldNum" sz="quarter" idx="10"/>
          </p:nvPr>
        </p:nvSpPr>
        <p:spPr/>
        <p:txBody>
          <a:bodyPr/>
          <a:lstStyle>
            <a:lvl1pPr>
              <a:defRPr/>
            </a:lvl1pPr>
          </a:lstStyle>
          <a:p>
            <a:fld id="{722084CE-CBCF-2D49-A776-4ABE4AD39215}"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幻灯片编号占位符 4"/>
          <p:cNvSpPr>
            <a:spLocks noGrp="1"/>
          </p:cNvSpPr>
          <p:nvPr>
            <p:ph type="sldNum" sz="quarter" idx="10"/>
          </p:nvPr>
        </p:nvSpPr>
        <p:spPr/>
        <p:txBody>
          <a:bodyPr/>
          <a:lstStyle>
            <a:lvl1pPr>
              <a:defRPr/>
            </a:lvl1pPr>
          </a:lstStyle>
          <a:p>
            <a:fld id="{81511303-51B3-BF46-BDE1-84BB12A0D854}"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幻灯片编号占位符 6"/>
          <p:cNvSpPr>
            <a:spLocks noGrp="1"/>
          </p:cNvSpPr>
          <p:nvPr>
            <p:ph type="sldNum" sz="quarter" idx="10"/>
          </p:nvPr>
        </p:nvSpPr>
        <p:spPr/>
        <p:txBody>
          <a:bodyPr/>
          <a:lstStyle>
            <a:lvl1pPr>
              <a:defRPr/>
            </a:lvl1pPr>
          </a:lstStyle>
          <a:p>
            <a:fld id="{B7274B9A-9B6F-6F40-9073-5C419956CE53}"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幻灯片编号占位符 2"/>
          <p:cNvSpPr>
            <a:spLocks noGrp="1"/>
          </p:cNvSpPr>
          <p:nvPr>
            <p:ph type="sldNum" sz="quarter" idx="10"/>
          </p:nvPr>
        </p:nvSpPr>
        <p:spPr/>
        <p:txBody>
          <a:bodyPr/>
          <a:lstStyle>
            <a:lvl1pPr>
              <a:defRPr/>
            </a:lvl1pPr>
          </a:lstStyle>
          <a:p>
            <a:fld id="{D8E63863-5E35-BA43-AB3D-B90E9A3685B4}"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幻灯片编号占位符 1"/>
          <p:cNvSpPr>
            <a:spLocks noGrp="1"/>
          </p:cNvSpPr>
          <p:nvPr>
            <p:ph type="sldNum" sz="quarter" idx="10"/>
          </p:nvPr>
        </p:nvSpPr>
        <p:spPr/>
        <p:txBody>
          <a:bodyPr/>
          <a:lstStyle>
            <a:lvl1pPr>
              <a:defRPr/>
            </a:lvl1pPr>
          </a:lstStyle>
          <a:p>
            <a:fld id="{2938A8B9-D41B-5F47-8D7E-CCC6049DAA9F}"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幻灯片编号占位符 4"/>
          <p:cNvSpPr>
            <a:spLocks noGrp="1"/>
          </p:cNvSpPr>
          <p:nvPr>
            <p:ph type="sldNum" sz="quarter" idx="10"/>
          </p:nvPr>
        </p:nvSpPr>
        <p:spPr/>
        <p:txBody>
          <a:bodyPr/>
          <a:lstStyle>
            <a:lvl1pPr>
              <a:defRPr/>
            </a:lvl1pPr>
          </a:lstStyle>
          <a:p>
            <a:fld id="{1F59DB98-B46C-DA4F-B152-288F8BB1BE75}"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幻灯片编号占位符 4"/>
          <p:cNvSpPr>
            <a:spLocks noGrp="1"/>
          </p:cNvSpPr>
          <p:nvPr>
            <p:ph type="sldNum" sz="quarter" idx="10"/>
          </p:nvPr>
        </p:nvSpPr>
        <p:spPr/>
        <p:txBody>
          <a:bodyPr/>
          <a:lstStyle>
            <a:lvl1pPr>
              <a:defRPr/>
            </a:lvl1pPr>
          </a:lstStyle>
          <a:p>
            <a:fld id="{AE873B5B-DFF8-FA47-9834-ADE709EE42CF}"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本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CA171414-BCC3-9F4F-918F-2FE821935F3F}"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92150"/>
            <a:ext cx="2057400" cy="5434013"/>
          </a:xfrm>
        </p:spPr>
        <p:txBody>
          <a:bodyPr vert="eaVert"/>
          <a:lstStyle/>
          <a:p>
            <a:r>
              <a:rPr lang="zh-CN" altLang="en-US"/>
              <a:t>单击此处编辑母版标题样式</a:t>
            </a:r>
          </a:p>
        </p:txBody>
      </p:sp>
      <p:sp>
        <p:nvSpPr>
          <p:cNvPr id="3" name="竖排文本占位符 2"/>
          <p:cNvSpPr>
            <a:spLocks noGrp="1"/>
          </p:cNvSpPr>
          <p:nvPr>
            <p:ph type="body" orient="vert" idx="1"/>
          </p:nvPr>
        </p:nvSpPr>
        <p:spPr>
          <a:xfrm>
            <a:off x="457200" y="692150"/>
            <a:ext cx="6019800" cy="54340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C92A98CC-7A3C-7444-A479-FA2C35CB743E}"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xAndObj" preserve="1">
  <p:cSld name="标题、文本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692150"/>
            <a:ext cx="8229600" cy="649288"/>
          </a:xfrm>
        </p:spPr>
        <p:txBody>
          <a:bodyPr/>
          <a:lstStyle/>
          <a:p>
            <a:r>
              <a:rPr lang="zh-CN" altLang="en-US"/>
              <a:t>单击此处编辑母版标题样式</a:t>
            </a:r>
          </a:p>
        </p:txBody>
      </p:sp>
      <p:sp>
        <p:nvSpPr>
          <p:cNvPr id="3" name="文本占位符 2"/>
          <p:cNvSpPr>
            <a:spLocks noGrp="1"/>
          </p:cNvSpPr>
          <p:nvPr>
            <p:ph type="body" sz="half" idx="1"/>
          </p:nvPr>
        </p:nvSpPr>
        <p:spPr>
          <a:xfrm>
            <a:off x="457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幻灯片编号占位符 4"/>
          <p:cNvSpPr>
            <a:spLocks noGrp="1"/>
          </p:cNvSpPr>
          <p:nvPr>
            <p:ph type="sldNum" sz="quarter" idx="10"/>
          </p:nvPr>
        </p:nvSpPr>
        <p:spPr>
          <a:xfrm>
            <a:off x="6553200" y="6245225"/>
            <a:ext cx="2133600" cy="476250"/>
          </a:xfrm>
        </p:spPr>
        <p:txBody>
          <a:bodyPr/>
          <a:lstStyle>
            <a:lvl1pPr>
              <a:defRPr/>
            </a:lvl1pPr>
          </a:lstStyle>
          <a:p>
            <a:fld id="{C31F477D-8D9C-C149-A80D-27D31BE448C1}" type="slidenum">
              <a:rPr lang="en-US" altLang="zh-CN">
                <a:solidFill>
                  <a:srgbClr val="000000"/>
                </a:solidFill>
              </a:rPr>
              <a:pPr/>
              <a:t>‹#›</a:t>
            </a:fld>
            <a:endParaRPr lang="en-US" altLang="zh-CN">
              <a:solidFill>
                <a:srgbClr val="000000"/>
              </a:solidFill>
            </a:endParaRPr>
          </a:p>
        </p:txBody>
      </p:sp>
    </p:spTree>
  </p:cSld>
  <p:clrMapOvr>
    <a:masterClrMapping/>
  </p:clrMapOvr>
  <p:transition spd="med">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6DDC0982-D2FC-3D4D-B2D0-E57765DF2C00}"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D4D0A703-053B-9A49-A3EF-5968975E5452}"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35142B7F-A66E-874B-8273-DF1E1585DF87}"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858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82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53D096A1-9B1D-3B4D-9BC4-2CA6C6199800}"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幻灯片编号占位符 8"/>
          <p:cNvSpPr>
            <a:spLocks noGrp="1"/>
          </p:cNvSpPr>
          <p:nvPr>
            <p:ph type="sldNum" sz="quarter" idx="12"/>
          </p:nvPr>
        </p:nvSpPr>
        <p:spPr/>
        <p:txBody>
          <a:bodyPr/>
          <a:lstStyle>
            <a:lvl1pPr>
              <a:defRPr/>
            </a:lvl1pPr>
          </a:lstStyle>
          <a:p>
            <a:fld id="{D878D838-9CE4-F44B-9A67-B73EB2BFEF8F}"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幻灯片编号占位符 4"/>
          <p:cNvSpPr>
            <a:spLocks noGrp="1"/>
          </p:cNvSpPr>
          <p:nvPr>
            <p:ph type="sldNum" sz="quarter" idx="12"/>
          </p:nvPr>
        </p:nvSpPr>
        <p:spPr/>
        <p:txBody>
          <a:bodyPr/>
          <a:lstStyle>
            <a:lvl1pPr>
              <a:defRPr/>
            </a:lvl1pPr>
          </a:lstStyle>
          <a:p>
            <a:fld id="{8A5452D7-E3EE-E142-9480-B4FB8F3124DC}"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幻灯片编号占位符 3"/>
          <p:cNvSpPr>
            <a:spLocks noGrp="1"/>
          </p:cNvSpPr>
          <p:nvPr>
            <p:ph type="sldNum" sz="quarter" idx="12"/>
          </p:nvPr>
        </p:nvSpPr>
        <p:spPr/>
        <p:txBody>
          <a:bodyPr/>
          <a:lstStyle>
            <a:lvl1pPr>
              <a:defRPr/>
            </a:lvl1pPr>
          </a:lstStyle>
          <a:p>
            <a:fld id="{7C58F04D-9C98-0045-B7E6-E296A18888C0}"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B8A85ABD-04BE-E843-97F3-8B10741A2A80}"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幻灯片编号占位符 6"/>
          <p:cNvSpPr>
            <a:spLocks noGrp="1"/>
          </p:cNvSpPr>
          <p:nvPr>
            <p:ph type="sldNum" sz="quarter" idx="12"/>
          </p:nvPr>
        </p:nvSpPr>
        <p:spPr/>
        <p:txBody>
          <a:bodyPr/>
          <a:lstStyle>
            <a:lvl1pPr>
              <a:defRPr/>
            </a:lvl1pPr>
          </a:lstStyle>
          <a:p>
            <a:fld id="{ABB5A522-9D9A-B04D-83E2-3DB124BD7DDF}"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本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AF2FFBC4-928B-2F4F-9624-84305E3C5C90}"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3" name="竖排文本占位符 2"/>
          <p:cNvSpPr>
            <a:spLocks noGrp="1"/>
          </p:cNvSpPr>
          <p:nvPr>
            <p:ph type="body" orient="vert" idx="1"/>
          </p:nvPr>
        </p:nvSpPr>
        <p:spPr>
          <a:xfrm>
            <a:off x="685800" y="609600"/>
            <a:ext cx="5676900" cy="5486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p:txBody>
          <a:bodyPr/>
          <a:lstStyle>
            <a:lvl1pPr>
              <a:defRPr/>
            </a:lvl1pPr>
          </a:lstStyle>
          <a:p>
            <a:fld id="{5250A984-62C1-144D-8577-F5BBE42B68FE}"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xAndTwoObj" preserve="1">
  <p:cSld name="标题、文本和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685800" y="1981200"/>
            <a:ext cx="3810000" cy="4114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quarter" idx="2"/>
          </p:nvPr>
        </p:nvSpPr>
        <p:spPr>
          <a:xfrm>
            <a:off x="4648200" y="1981200"/>
            <a:ext cx="3810000" cy="1981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内容占位符 4"/>
          <p:cNvSpPr>
            <a:spLocks noGrp="1"/>
          </p:cNvSpPr>
          <p:nvPr>
            <p:ph sz="quarter" idx="3"/>
          </p:nvPr>
        </p:nvSpPr>
        <p:spPr>
          <a:xfrm>
            <a:off x="4648200" y="4114800"/>
            <a:ext cx="3810000" cy="1981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日期占位符 5"/>
          <p:cNvSpPr>
            <a:spLocks noGrp="1"/>
          </p:cNvSpPr>
          <p:nvPr>
            <p:ph type="dt" sz="half" idx="10"/>
          </p:nvPr>
        </p:nvSpPr>
        <p:spPr>
          <a:xfrm>
            <a:off x="685800" y="6248400"/>
            <a:ext cx="1905000" cy="457200"/>
          </a:xfrm>
        </p:spPr>
        <p:txBody>
          <a:bodyPr/>
          <a:lstStyle>
            <a:lvl1pPr>
              <a:defRPr/>
            </a:lvl1pPr>
          </a:lstStyle>
          <a:p>
            <a:endParaRPr lang="en-US" altLang="zh-CN">
              <a:solidFill>
                <a:srgbClr val="000000"/>
              </a:solidFill>
            </a:endParaRPr>
          </a:p>
        </p:txBody>
      </p:sp>
      <p:sp>
        <p:nvSpPr>
          <p:cNvPr id="7" name="页脚占位符 6"/>
          <p:cNvSpPr>
            <a:spLocks noGrp="1"/>
          </p:cNvSpPr>
          <p:nvPr>
            <p:ph type="ftr" sz="quarter" idx="11"/>
          </p:nvPr>
        </p:nvSpPr>
        <p:spPr>
          <a:xfrm>
            <a:off x="3124200" y="6248400"/>
            <a:ext cx="2895600" cy="457200"/>
          </a:xfrm>
        </p:spPr>
        <p:txBody>
          <a:bodyPr/>
          <a:lstStyle>
            <a:lvl1pPr>
              <a:defRPr/>
            </a:lvl1pPr>
          </a:lstStyle>
          <a:p>
            <a:endParaRPr lang="en-US" altLang="zh-CN">
              <a:solidFill>
                <a:srgbClr val="000000"/>
              </a:solidFill>
            </a:endParaRPr>
          </a:p>
        </p:txBody>
      </p:sp>
      <p:sp>
        <p:nvSpPr>
          <p:cNvPr id="8" name="幻灯片编号占位符 7"/>
          <p:cNvSpPr>
            <a:spLocks noGrp="1"/>
          </p:cNvSpPr>
          <p:nvPr>
            <p:ph type="sldNum" sz="quarter" idx="12"/>
          </p:nvPr>
        </p:nvSpPr>
        <p:spPr>
          <a:xfrm>
            <a:off x="6553200" y="6248400"/>
            <a:ext cx="1905000" cy="457200"/>
          </a:xfrm>
        </p:spPr>
        <p:txBody>
          <a:bodyPr/>
          <a:lstStyle>
            <a:lvl1pPr>
              <a:defRPr/>
            </a:lvl1pPr>
          </a:lstStyle>
          <a:p>
            <a:fld id="{3B561CFC-B032-6945-8522-02893BCB9BF1}"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a:t>单击此处编辑母版标题样式</a:t>
            </a:r>
          </a:p>
        </p:txBody>
      </p:sp>
      <p:sp>
        <p:nvSpPr>
          <p:cNvPr id="3" name="表格占位符 2"/>
          <p:cNvSpPr>
            <a:spLocks noGrp="1"/>
          </p:cNvSpPr>
          <p:nvPr>
            <p:ph type="tbl" idx="1"/>
          </p:nvPr>
        </p:nvSpPr>
        <p:spPr>
          <a:xfrm>
            <a:off x="685800" y="1981200"/>
            <a:ext cx="7772400" cy="4114800"/>
          </a:xfrm>
        </p:spPr>
        <p:txBody>
          <a:bodyPr/>
          <a:lstStyle/>
          <a:p>
            <a:endParaRPr lang="zh-CN" altLang="en-US"/>
          </a:p>
        </p:txBody>
      </p:sp>
      <p:sp>
        <p:nvSpPr>
          <p:cNvPr id="4" name="日期占位符 3"/>
          <p:cNvSpPr>
            <a:spLocks noGrp="1"/>
          </p:cNvSpPr>
          <p:nvPr>
            <p:ph type="dt" sz="half" idx="10"/>
          </p:nvPr>
        </p:nvSpPr>
        <p:spPr>
          <a:xfrm>
            <a:off x="685800" y="6248400"/>
            <a:ext cx="1905000" cy="457200"/>
          </a:xfrm>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a:xfrm>
            <a:off x="3124200" y="6248400"/>
            <a:ext cx="2895600" cy="457200"/>
          </a:xfrm>
        </p:spPr>
        <p:txBody>
          <a:bodyPr/>
          <a:lstStyle>
            <a:lvl1pPr>
              <a:defRPr/>
            </a:lvl1pPr>
          </a:lstStyle>
          <a:p>
            <a:endParaRPr lang="en-US" altLang="zh-CN">
              <a:solidFill>
                <a:srgbClr val="000000"/>
              </a:solidFill>
            </a:endParaRPr>
          </a:p>
        </p:txBody>
      </p:sp>
      <p:sp>
        <p:nvSpPr>
          <p:cNvPr id="6" name="幻灯片编号占位符 5"/>
          <p:cNvSpPr>
            <a:spLocks noGrp="1"/>
          </p:cNvSpPr>
          <p:nvPr>
            <p:ph type="sldNum" sz="quarter" idx="12"/>
          </p:nvPr>
        </p:nvSpPr>
        <p:spPr>
          <a:xfrm>
            <a:off x="6553200" y="6248400"/>
            <a:ext cx="1905000" cy="457200"/>
          </a:xfrm>
        </p:spPr>
        <p:txBody>
          <a:bodyPr/>
          <a:lstStyle>
            <a:lvl1pPr>
              <a:defRPr/>
            </a:lvl1pPr>
          </a:lstStyle>
          <a:p>
            <a:fld id="{7F49C78F-F8B9-C340-8E68-21E0C1CD3F6F}" type="slidenum">
              <a:rPr lang="en-US" altLang="zh-CN">
                <a:solidFill>
                  <a:srgbClr val="FF3300"/>
                </a:solidFill>
              </a:rPr>
              <a:pPr/>
              <a:t>‹#›</a:t>
            </a:fld>
            <a:endParaRPr lang="en-US" altLang="zh-CN">
              <a:solidFill>
                <a:srgbClr val="FF3300"/>
              </a:solidFill>
            </a:endParaRPr>
          </a:p>
        </p:txBody>
      </p:sp>
    </p:spTree>
  </p:cSld>
  <p:clrMapOvr>
    <a:masterClrMapping/>
  </p:clrMapOvr>
  <p:transition spd="med">
    <p:split orient="vert"/>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幻灯片编号占位符 3"/>
          <p:cNvSpPr>
            <a:spLocks noGrp="1"/>
          </p:cNvSpPr>
          <p:nvPr>
            <p:ph type="sldNum" sz="quarter" idx="10"/>
          </p:nvPr>
        </p:nvSpPr>
        <p:spPr/>
        <p:txBody>
          <a:bodyPr/>
          <a:lstStyle>
            <a:lvl1pPr>
              <a:defRPr/>
            </a:lvl1pPr>
          </a:lstStyle>
          <a:p>
            <a:fld id="{F605F29B-71DA-6747-AF8F-247E9AFB63E6}"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25A61CD5-4329-D247-8809-36C2DDA89E41}"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幻灯片编号占位符 3"/>
          <p:cNvSpPr>
            <a:spLocks noGrp="1"/>
          </p:cNvSpPr>
          <p:nvPr>
            <p:ph type="sldNum" sz="quarter" idx="10"/>
          </p:nvPr>
        </p:nvSpPr>
        <p:spPr/>
        <p:txBody>
          <a:bodyPr/>
          <a:lstStyle>
            <a:lvl1pPr>
              <a:defRPr/>
            </a:lvl1pPr>
          </a:lstStyle>
          <a:p>
            <a:fld id="{5D28C9F0-0E26-8E43-B278-C606B854999B}"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幻灯片编号占位符 4"/>
          <p:cNvSpPr>
            <a:spLocks noGrp="1"/>
          </p:cNvSpPr>
          <p:nvPr>
            <p:ph type="sldNum" sz="quarter" idx="10"/>
          </p:nvPr>
        </p:nvSpPr>
        <p:spPr/>
        <p:txBody>
          <a:bodyPr/>
          <a:lstStyle>
            <a:lvl1pPr>
              <a:defRPr/>
            </a:lvl1pPr>
          </a:lstStyle>
          <a:p>
            <a:fld id="{2BB6410F-9AE2-804C-97FB-EC9BD95046BD}"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幻灯片编号占位符 6"/>
          <p:cNvSpPr>
            <a:spLocks noGrp="1"/>
          </p:cNvSpPr>
          <p:nvPr>
            <p:ph type="sldNum" sz="quarter" idx="10"/>
          </p:nvPr>
        </p:nvSpPr>
        <p:spPr/>
        <p:txBody>
          <a:bodyPr/>
          <a:lstStyle>
            <a:lvl1pPr>
              <a:defRPr/>
            </a:lvl1pPr>
          </a:lstStyle>
          <a:p>
            <a:fld id="{A03D7191-BE69-8C41-BB42-C8512936AF0B}"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幻灯片编号占位符 2"/>
          <p:cNvSpPr>
            <a:spLocks noGrp="1"/>
          </p:cNvSpPr>
          <p:nvPr>
            <p:ph type="sldNum" sz="quarter" idx="10"/>
          </p:nvPr>
        </p:nvSpPr>
        <p:spPr/>
        <p:txBody>
          <a:bodyPr/>
          <a:lstStyle>
            <a:lvl1pPr>
              <a:defRPr/>
            </a:lvl1pPr>
          </a:lstStyle>
          <a:p>
            <a:fld id="{44EDB1A8-9DDB-9D41-94E9-A48F8BDE738E}"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幻灯片编号占位符 1"/>
          <p:cNvSpPr>
            <a:spLocks noGrp="1"/>
          </p:cNvSpPr>
          <p:nvPr>
            <p:ph type="sldNum" sz="quarter" idx="10"/>
          </p:nvPr>
        </p:nvSpPr>
        <p:spPr/>
        <p:txBody>
          <a:bodyPr/>
          <a:lstStyle>
            <a:lvl1pPr>
              <a:defRPr/>
            </a:lvl1pPr>
          </a:lstStyle>
          <a:p>
            <a:fld id="{FAD66325-1914-6240-B4B0-6DF9B2622255}"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幻灯片编号占位符 4"/>
          <p:cNvSpPr>
            <a:spLocks noGrp="1"/>
          </p:cNvSpPr>
          <p:nvPr>
            <p:ph type="sldNum" sz="quarter" idx="10"/>
          </p:nvPr>
        </p:nvSpPr>
        <p:spPr/>
        <p:txBody>
          <a:bodyPr/>
          <a:lstStyle>
            <a:lvl1pPr>
              <a:defRPr/>
            </a:lvl1pPr>
          </a:lstStyle>
          <a:p>
            <a:fld id="{32C82DA9-85EA-DF4F-8579-373E1A00FC88}"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幻灯片编号占位符 4"/>
          <p:cNvSpPr>
            <a:spLocks noGrp="1"/>
          </p:cNvSpPr>
          <p:nvPr>
            <p:ph type="sldNum" sz="quarter" idx="10"/>
          </p:nvPr>
        </p:nvSpPr>
        <p:spPr/>
        <p:txBody>
          <a:bodyPr/>
          <a:lstStyle>
            <a:lvl1pPr>
              <a:defRPr/>
            </a:lvl1pPr>
          </a:lstStyle>
          <a:p>
            <a:fld id="{BC740514-B092-BB4B-A671-68CEC82C4C19}"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本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91BCB2BC-8CBF-B940-B7A8-B651A05D71EC}"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92150"/>
            <a:ext cx="2057400" cy="5434013"/>
          </a:xfrm>
        </p:spPr>
        <p:txBody>
          <a:bodyPr vert="eaVert"/>
          <a:lstStyle/>
          <a:p>
            <a:r>
              <a:rPr lang="zh-CN" altLang="en-US"/>
              <a:t>单击此处编辑母版标题样式</a:t>
            </a:r>
          </a:p>
        </p:txBody>
      </p:sp>
      <p:sp>
        <p:nvSpPr>
          <p:cNvPr id="3" name="竖排文本占位符 2"/>
          <p:cNvSpPr>
            <a:spLocks noGrp="1"/>
          </p:cNvSpPr>
          <p:nvPr>
            <p:ph type="body" orient="vert" idx="1"/>
          </p:nvPr>
        </p:nvSpPr>
        <p:spPr>
          <a:xfrm>
            <a:off x="457200" y="692150"/>
            <a:ext cx="6019800" cy="54340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幻灯片编号占位符 3"/>
          <p:cNvSpPr>
            <a:spLocks noGrp="1"/>
          </p:cNvSpPr>
          <p:nvPr>
            <p:ph type="sldNum" sz="quarter" idx="10"/>
          </p:nvPr>
        </p:nvSpPr>
        <p:spPr/>
        <p:txBody>
          <a:bodyPr/>
          <a:lstStyle>
            <a:lvl1pPr>
              <a:defRPr/>
            </a:lvl1pPr>
          </a:lstStyle>
          <a:p>
            <a:fld id="{3DB66898-CB1D-7648-B83E-681D1D1FE4DA}" type="slidenum">
              <a:rPr lang="en-US" altLang="zh-CN">
                <a:solidFill>
                  <a:srgbClr val="000000"/>
                </a:solidFill>
              </a:rPr>
              <a:pPr/>
              <a:t>‹#›</a:t>
            </a:fld>
            <a:endParaRPr lang="en-US" altLang="zh-CN">
              <a:solidFill>
                <a:srgbClr val="000000"/>
              </a:solidFill>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将图片拖动到占位符，或单击添加图标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CC96E3D-E363-6243-BB31-F1A81263ACA7}" type="datetimeFigureOut">
              <a:rPr kumimoji="1" lang="zh-CN" altLang="en-US" smtClean="0"/>
              <a:t>2019/9/5</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4910394A-EF71-9C4F-ABD6-0C7FE4F4C4CB}"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2.png"/><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image" Target="../media/image3.jpeg"/><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image" Target="../media/image2.png"/><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7.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96E3D-E363-6243-BB31-F1A81263ACA7}" type="datetimeFigureOut">
              <a:rPr kumimoji="1" lang="zh-CN" altLang="en-US" smtClean="0"/>
              <a:t>2019/9/5</a:t>
            </a:fld>
            <a:endParaRPr kumimoji="1"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0394A-EF71-9C4F-ABD6-0C7FE4F4C4CB}" type="slidenum">
              <a:rPr kumimoji="1" lang="zh-CN" altLang="en-US" smtClean="0"/>
              <a:t>‹#›</a:t>
            </a:fld>
            <a:endParaRPr kumimoji="1" lang="zh-CN" altLang="en-US"/>
          </a:p>
        </p:txBody>
      </p:sp>
    </p:spTree>
    <p:extLst>
      <p:ext uri="{BB962C8B-B14F-4D97-AF65-F5344CB8AC3E}">
        <p14:creationId xmlns:p14="http://schemas.microsoft.com/office/powerpoint/2010/main" val="605108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2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kumimoji="1" lang="en-US" altLang="zh-CN">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kumimoji="1" lang="en-US" altLang="zh-CN">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024F8B8-8220-9945-B207-4A8E468F5864}" type="slidenum">
              <a:rPr kumimoji="1" lang="en-US" altLang="zh-CN">
                <a:solidFill>
                  <a:srgbClr val="000000"/>
                </a:solidFill>
              </a:rPr>
              <a:pPr fontAlgn="base">
                <a:spcBef>
                  <a:spcPct val="0"/>
                </a:spcBef>
                <a:spcAft>
                  <a:spcPct val="0"/>
                </a:spcAft>
              </a:pPr>
              <a:t>‹#›</a:t>
            </a:fld>
            <a:endParaRPr kumimoji="1" lang="en-US" altLang="zh-CN">
              <a:solidFill>
                <a:srgbClr val="000000"/>
              </a:solidFill>
            </a:endParaRPr>
          </a:p>
        </p:txBody>
      </p:sp>
    </p:spTree>
    <p:extLst>
      <p:ext uri="{BB962C8B-B14F-4D97-AF65-F5344CB8AC3E}">
        <p14:creationId xmlns:p14="http://schemas.microsoft.com/office/powerpoint/2010/main" val="1987771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charset="0"/>
          <a:ea typeface="宋体" charset="-122"/>
        </a:defRPr>
      </a:lvl2pPr>
      <a:lvl3pPr algn="ctr" rtl="0" fontAlgn="base">
        <a:spcBef>
          <a:spcPct val="0"/>
        </a:spcBef>
        <a:spcAft>
          <a:spcPct val="0"/>
        </a:spcAft>
        <a:defRPr kumimoji="1" sz="4400">
          <a:solidFill>
            <a:schemeClr val="tx2"/>
          </a:solidFill>
          <a:latin typeface="Times New Roman" charset="0"/>
          <a:ea typeface="宋体" charset="-122"/>
        </a:defRPr>
      </a:lvl3pPr>
      <a:lvl4pPr algn="ctr" rtl="0" fontAlgn="base">
        <a:spcBef>
          <a:spcPct val="0"/>
        </a:spcBef>
        <a:spcAft>
          <a:spcPct val="0"/>
        </a:spcAft>
        <a:defRPr kumimoji="1" sz="4400">
          <a:solidFill>
            <a:schemeClr val="tx2"/>
          </a:solidFill>
          <a:latin typeface="Times New Roman" charset="0"/>
          <a:ea typeface="宋体" charset="-122"/>
        </a:defRPr>
      </a:lvl4pPr>
      <a:lvl5pPr algn="ctr" rtl="0" fontAlgn="base">
        <a:spcBef>
          <a:spcPct val="0"/>
        </a:spcBef>
        <a:spcAft>
          <a:spcPct val="0"/>
        </a:spcAft>
        <a:defRPr kumimoji="1" sz="4400">
          <a:solidFill>
            <a:schemeClr val="tx2"/>
          </a:solidFill>
          <a:latin typeface="Times New Roman" charset="0"/>
          <a:ea typeface="宋体" charset="-122"/>
        </a:defRPr>
      </a:lvl5pPr>
      <a:lvl6pPr marL="457200" algn="ctr" rtl="0" fontAlgn="base">
        <a:spcBef>
          <a:spcPct val="0"/>
        </a:spcBef>
        <a:spcAft>
          <a:spcPct val="0"/>
        </a:spcAft>
        <a:defRPr kumimoji="1" sz="4400">
          <a:solidFill>
            <a:schemeClr val="tx2"/>
          </a:solidFill>
          <a:latin typeface="Times New Roman" charset="0"/>
          <a:ea typeface="宋体" charset="-122"/>
        </a:defRPr>
      </a:lvl6pPr>
      <a:lvl7pPr marL="914400" algn="ctr" rtl="0" fontAlgn="base">
        <a:spcBef>
          <a:spcPct val="0"/>
        </a:spcBef>
        <a:spcAft>
          <a:spcPct val="0"/>
        </a:spcAft>
        <a:defRPr kumimoji="1" sz="4400">
          <a:solidFill>
            <a:schemeClr val="tx2"/>
          </a:solidFill>
          <a:latin typeface="Times New Roman" charset="0"/>
          <a:ea typeface="宋体" charset="-122"/>
        </a:defRPr>
      </a:lvl7pPr>
      <a:lvl8pPr marL="1371600" algn="ctr" rtl="0" fontAlgn="base">
        <a:spcBef>
          <a:spcPct val="0"/>
        </a:spcBef>
        <a:spcAft>
          <a:spcPct val="0"/>
        </a:spcAft>
        <a:defRPr kumimoji="1" sz="4400">
          <a:solidFill>
            <a:schemeClr val="tx2"/>
          </a:solidFill>
          <a:latin typeface="Times New Roman" charset="0"/>
          <a:ea typeface="宋体" charset="-122"/>
        </a:defRPr>
      </a:lvl8pPr>
      <a:lvl9pPr marL="1828800" algn="ctr" rtl="0" fontAlgn="base">
        <a:spcBef>
          <a:spcPct val="0"/>
        </a:spcBef>
        <a:spcAft>
          <a:spcPct val="0"/>
        </a:spcAft>
        <a:defRPr kumimoji="1" sz="4400">
          <a:solidFill>
            <a:schemeClr val="tx2"/>
          </a:solidFill>
          <a:latin typeface="Times New Roman" charset="0"/>
          <a:ea typeface="宋体" charset="-122"/>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zh-CN"/>
              <a:t>单击以编辑</a:t>
            </a:r>
            <a:r>
              <a:rPr lang="zh-CN" altLang="en-US"/>
              <a:t>母版标题样式</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单击以编辑母版文本样式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0180"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spcBef>
                <a:spcPct val="50000"/>
              </a:spcBef>
              <a:defRPr sz="1292"/>
            </a:lvl1pPr>
          </a:lstStyle>
          <a:p>
            <a:pPr fontAlgn="base">
              <a:spcAft>
                <a:spcPct val="0"/>
              </a:spcAft>
            </a:pPr>
            <a:endParaRPr kumimoji="1" lang="en-US" altLang="zh-CN">
              <a:solidFill>
                <a:srgbClr val="000000"/>
              </a:solidFill>
            </a:endParaRPr>
          </a:p>
        </p:txBody>
      </p:sp>
      <p:sp>
        <p:nvSpPr>
          <p:cNvPr id="50181"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eaLnBrk="1" hangingPunct="1">
              <a:spcBef>
                <a:spcPct val="50000"/>
              </a:spcBef>
              <a:defRPr sz="1292"/>
            </a:lvl1pPr>
          </a:lstStyle>
          <a:p>
            <a:pPr fontAlgn="base">
              <a:spcAft>
                <a:spcPct val="0"/>
              </a:spcAft>
            </a:pPr>
            <a:endParaRPr kumimoji="1" lang="en-US" altLang="zh-CN">
              <a:solidFill>
                <a:srgbClr val="000000"/>
              </a:solidFill>
            </a:endParaRPr>
          </a:p>
        </p:txBody>
      </p:sp>
      <p:sp>
        <p:nvSpPr>
          <p:cNvPr id="50182"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92"/>
            </a:lvl1pPr>
          </a:lstStyle>
          <a:p>
            <a:pPr fontAlgn="base">
              <a:spcAft>
                <a:spcPct val="0"/>
              </a:spcAft>
            </a:pPr>
            <a:fld id="{32D5F300-D38B-F248-B514-4187B146A7EC}" type="slidenum">
              <a:rPr kumimoji="1" lang="en-US" altLang="zh-CN">
                <a:solidFill>
                  <a:srgbClr val="000000"/>
                </a:solidFill>
              </a:rPr>
              <a:pPr fontAlgn="base">
                <a:spcAft>
                  <a:spcPct val="0"/>
                </a:spcAft>
              </a:pPr>
              <a:t>‹#›</a:t>
            </a:fld>
            <a:endParaRPr kumimoji="1" lang="en-US" altLang="zh-CN">
              <a:solidFill>
                <a:srgbClr val="000000"/>
              </a:solidFill>
            </a:endParaRPr>
          </a:p>
        </p:txBody>
      </p:sp>
    </p:spTree>
    <p:extLst>
      <p:ext uri="{BB962C8B-B14F-4D97-AF65-F5344CB8AC3E}">
        <p14:creationId xmlns:p14="http://schemas.microsoft.com/office/powerpoint/2010/main" val="21235761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split orient="vert"/>
  </p:transition>
  <p:hf hdr="0" ftr="0" dt="0"/>
  <p:txStyles>
    <p:titleStyle>
      <a:lvl1pPr algn="ctr" rtl="0" fontAlgn="base">
        <a:spcBef>
          <a:spcPct val="0"/>
        </a:spcBef>
        <a:spcAft>
          <a:spcPct val="0"/>
        </a:spcAft>
        <a:defRPr kumimoji="1" sz="4062" kern="1200">
          <a:solidFill>
            <a:schemeClr val="tx2"/>
          </a:solidFill>
          <a:latin typeface="+mj-lt"/>
          <a:ea typeface="+mj-ea"/>
          <a:cs typeface="+mj-cs"/>
        </a:defRPr>
      </a:lvl1pPr>
      <a:lvl2pPr algn="ctr" rtl="0" fontAlgn="base">
        <a:spcBef>
          <a:spcPct val="0"/>
        </a:spcBef>
        <a:spcAft>
          <a:spcPct val="0"/>
        </a:spcAft>
        <a:defRPr kumimoji="1" sz="4062">
          <a:solidFill>
            <a:schemeClr val="tx2"/>
          </a:solidFill>
          <a:latin typeface="Times New Roman" charset="0"/>
          <a:ea typeface="宋体" charset="-122"/>
        </a:defRPr>
      </a:lvl2pPr>
      <a:lvl3pPr algn="ctr" rtl="0" fontAlgn="base">
        <a:spcBef>
          <a:spcPct val="0"/>
        </a:spcBef>
        <a:spcAft>
          <a:spcPct val="0"/>
        </a:spcAft>
        <a:defRPr kumimoji="1" sz="4062">
          <a:solidFill>
            <a:schemeClr val="tx2"/>
          </a:solidFill>
          <a:latin typeface="Times New Roman" charset="0"/>
          <a:ea typeface="宋体" charset="-122"/>
        </a:defRPr>
      </a:lvl3pPr>
      <a:lvl4pPr algn="ctr" rtl="0" fontAlgn="base">
        <a:spcBef>
          <a:spcPct val="0"/>
        </a:spcBef>
        <a:spcAft>
          <a:spcPct val="0"/>
        </a:spcAft>
        <a:defRPr kumimoji="1" sz="4062">
          <a:solidFill>
            <a:schemeClr val="tx2"/>
          </a:solidFill>
          <a:latin typeface="Times New Roman" charset="0"/>
          <a:ea typeface="宋体" charset="-122"/>
        </a:defRPr>
      </a:lvl4pPr>
      <a:lvl5pPr algn="ctr" rtl="0" fontAlgn="base">
        <a:spcBef>
          <a:spcPct val="0"/>
        </a:spcBef>
        <a:spcAft>
          <a:spcPct val="0"/>
        </a:spcAft>
        <a:defRPr kumimoji="1" sz="4062">
          <a:solidFill>
            <a:schemeClr val="tx2"/>
          </a:solidFill>
          <a:latin typeface="Times New Roman" charset="0"/>
          <a:ea typeface="宋体" charset="-122"/>
        </a:defRPr>
      </a:lvl5pPr>
      <a:lvl6pPr marL="422041" algn="ctr" rtl="0" fontAlgn="base">
        <a:spcBef>
          <a:spcPct val="0"/>
        </a:spcBef>
        <a:spcAft>
          <a:spcPct val="0"/>
        </a:spcAft>
        <a:defRPr kumimoji="1" sz="4062">
          <a:solidFill>
            <a:schemeClr val="tx2"/>
          </a:solidFill>
          <a:latin typeface="Times New Roman" charset="0"/>
          <a:ea typeface="宋体" charset="-122"/>
        </a:defRPr>
      </a:lvl6pPr>
      <a:lvl7pPr marL="844083" algn="ctr" rtl="0" fontAlgn="base">
        <a:spcBef>
          <a:spcPct val="0"/>
        </a:spcBef>
        <a:spcAft>
          <a:spcPct val="0"/>
        </a:spcAft>
        <a:defRPr kumimoji="1" sz="4062">
          <a:solidFill>
            <a:schemeClr val="tx2"/>
          </a:solidFill>
          <a:latin typeface="Times New Roman" charset="0"/>
          <a:ea typeface="宋体" charset="-122"/>
        </a:defRPr>
      </a:lvl7pPr>
      <a:lvl8pPr marL="1266124" algn="ctr" rtl="0" fontAlgn="base">
        <a:spcBef>
          <a:spcPct val="0"/>
        </a:spcBef>
        <a:spcAft>
          <a:spcPct val="0"/>
        </a:spcAft>
        <a:defRPr kumimoji="1" sz="4062">
          <a:solidFill>
            <a:schemeClr val="tx2"/>
          </a:solidFill>
          <a:latin typeface="Times New Roman" charset="0"/>
          <a:ea typeface="宋体" charset="-122"/>
        </a:defRPr>
      </a:lvl8pPr>
      <a:lvl9pPr marL="1688165" algn="ctr" rtl="0" fontAlgn="base">
        <a:spcBef>
          <a:spcPct val="0"/>
        </a:spcBef>
        <a:spcAft>
          <a:spcPct val="0"/>
        </a:spcAft>
        <a:defRPr kumimoji="1" sz="4062">
          <a:solidFill>
            <a:schemeClr val="tx2"/>
          </a:solidFill>
          <a:latin typeface="Times New Roman" charset="0"/>
          <a:ea typeface="宋体" charset="-122"/>
        </a:defRPr>
      </a:lvl9pPr>
    </p:titleStyle>
    <p:bodyStyle>
      <a:lvl1pPr marL="316531" indent="-316531" algn="l" rtl="0" fontAlgn="base">
        <a:spcBef>
          <a:spcPct val="20000"/>
        </a:spcBef>
        <a:spcAft>
          <a:spcPct val="0"/>
        </a:spcAft>
        <a:buChar char="•"/>
        <a:defRPr kumimoji="1" sz="2954" kern="1200">
          <a:solidFill>
            <a:schemeClr val="tx1"/>
          </a:solidFill>
          <a:latin typeface="+mn-lt"/>
          <a:ea typeface="+mn-ea"/>
          <a:cs typeface="+mn-cs"/>
        </a:defRPr>
      </a:lvl1pPr>
      <a:lvl2pPr marL="685817" indent="-263776" algn="l" rtl="0" fontAlgn="base">
        <a:spcBef>
          <a:spcPct val="20000"/>
        </a:spcBef>
        <a:spcAft>
          <a:spcPct val="0"/>
        </a:spcAft>
        <a:buChar char="–"/>
        <a:defRPr kumimoji="1" sz="2585" kern="1200">
          <a:solidFill>
            <a:schemeClr val="tx1"/>
          </a:solidFill>
          <a:latin typeface="+mn-lt"/>
          <a:ea typeface="+mn-ea"/>
          <a:cs typeface="+mn-cs"/>
        </a:defRPr>
      </a:lvl2pPr>
      <a:lvl3pPr marL="1055103" indent="-211021" algn="l" rtl="0" fontAlgn="base">
        <a:spcBef>
          <a:spcPct val="20000"/>
        </a:spcBef>
        <a:spcAft>
          <a:spcPct val="0"/>
        </a:spcAft>
        <a:buChar char="•"/>
        <a:defRPr kumimoji="1" sz="2215" kern="1200">
          <a:solidFill>
            <a:schemeClr val="tx1"/>
          </a:solidFill>
          <a:latin typeface="+mn-lt"/>
          <a:ea typeface="+mn-ea"/>
          <a:cs typeface="+mn-cs"/>
        </a:defRPr>
      </a:lvl3pPr>
      <a:lvl4pPr marL="1477145" indent="-211021" algn="l" rtl="0" fontAlgn="base">
        <a:spcBef>
          <a:spcPct val="20000"/>
        </a:spcBef>
        <a:spcAft>
          <a:spcPct val="0"/>
        </a:spcAft>
        <a:buChar char="–"/>
        <a:defRPr kumimoji="1" sz="1846" kern="1200">
          <a:solidFill>
            <a:schemeClr val="tx1"/>
          </a:solidFill>
          <a:latin typeface="+mn-lt"/>
          <a:ea typeface="+mn-ea"/>
          <a:cs typeface="+mn-cs"/>
        </a:defRPr>
      </a:lvl4pPr>
      <a:lvl5pPr marL="1899186" indent="-211021" algn="l" rtl="0" fontAlgn="base">
        <a:spcBef>
          <a:spcPct val="20000"/>
        </a:spcBef>
        <a:spcAft>
          <a:spcPct val="0"/>
        </a:spcAft>
        <a:buChar char="»"/>
        <a:defRPr kumimoji="1" sz="1846"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9pPr>
    </p:bodyStyle>
    <p:otherStyle>
      <a:defPPr>
        <a:defRPr lang="zh-CN"/>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0" y="0"/>
            <a:ext cx="9144000" cy="476250"/>
          </a:xfrm>
          <a:prstGeom prst="rect">
            <a:avLst/>
          </a:prstGeom>
          <a:solidFill>
            <a:srgbClr val="3399FF"/>
          </a:solidFill>
          <a:ln w="9525">
            <a:solidFill>
              <a:srgbClr val="3399FF"/>
            </a:solidFill>
            <a:miter lim="800000"/>
            <a:headEnd/>
            <a:tailEnd/>
          </a:ln>
          <a:effectLst/>
        </p:spPr>
        <p:txBody>
          <a:bodyPr wrap="none" anchor="ctr"/>
          <a:lstStyle/>
          <a:p>
            <a:pPr fontAlgn="base">
              <a:lnSpc>
                <a:spcPct val="90000"/>
              </a:lnSpc>
              <a:spcBef>
                <a:spcPct val="20000"/>
              </a:spcBef>
              <a:spcAft>
                <a:spcPct val="0"/>
              </a:spcAft>
              <a:defRPr/>
            </a:pPr>
            <a:endParaRPr kumimoji="1" lang="zh-CN" altLang="en-US" sz="2800">
              <a:solidFill>
                <a:srgbClr val="FF5050"/>
              </a:solidFill>
              <a:latin typeface="Times New Roman" pitchFamily="18" charset="0"/>
            </a:endParaRPr>
          </a:p>
        </p:txBody>
      </p:sp>
      <p:sp>
        <p:nvSpPr>
          <p:cNvPr id="1102851" name="Rectangle 3"/>
          <p:cNvSpPr>
            <a:spLocks noGrp="1" noChangeArrowheads="1"/>
          </p:cNvSpPr>
          <p:nvPr>
            <p:ph type="title"/>
          </p:nvPr>
        </p:nvSpPr>
        <p:spPr bwMode="auto">
          <a:xfrm>
            <a:off x="457200" y="69215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102852"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5395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kumimoji="0" sz="1400">
                <a:solidFill>
                  <a:schemeClr val="tx1"/>
                </a:solidFill>
                <a:effectLst/>
                <a:latin typeface="+mn-lt"/>
              </a:defRPr>
            </a:lvl1pPr>
          </a:lstStyle>
          <a:p>
            <a:pPr fontAlgn="base">
              <a:spcAft>
                <a:spcPct val="0"/>
              </a:spcAft>
            </a:pPr>
            <a:fld id="{81FC16B1-B7AD-4B44-A124-FAB40529EF6B}" type="slidenum">
              <a:rPr lang="en-US" altLang="zh-CN" b="1">
                <a:solidFill>
                  <a:srgbClr val="000000"/>
                </a:solidFill>
              </a:rPr>
              <a:pPr fontAlgn="base">
                <a:spcAft>
                  <a:spcPct val="0"/>
                </a:spcAft>
              </a:pPr>
              <a:t>‹#›</a:t>
            </a:fld>
            <a:endParaRPr lang="en-US" altLang="zh-CN" b="1">
              <a:solidFill>
                <a:srgbClr val="000000"/>
              </a:solidFill>
            </a:endParaRPr>
          </a:p>
        </p:txBody>
      </p:sp>
      <p:sp>
        <p:nvSpPr>
          <p:cNvPr id="253960" name="Rectangle 8"/>
          <p:cNvSpPr>
            <a:spLocks noChangeArrowheads="1"/>
          </p:cNvSpPr>
          <p:nvPr/>
        </p:nvSpPr>
        <p:spPr bwMode="auto">
          <a:xfrm>
            <a:off x="0" y="6742113"/>
            <a:ext cx="9144000" cy="115887"/>
          </a:xfrm>
          <a:prstGeom prst="rect">
            <a:avLst/>
          </a:prstGeom>
          <a:solidFill>
            <a:srgbClr val="3399FF"/>
          </a:solidFill>
          <a:ln w="9525">
            <a:solidFill>
              <a:srgbClr val="3399FF"/>
            </a:solidFill>
            <a:miter lim="800000"/>
            <a:headEnd/>
            <a:tailEnd/>
          </a:ln>
          <a:effectLst/>
        </p:spPr>
        <p:txBody>
          <a:bodyPr wrap="none" anchor="ctr"/>
          <a:lstStyle/>
          <a:p>
            <a:pPr fontAlgn="base">
              <a:lnSpc>
                <a:spcPct val="90000"/>
              </a:lnSpc>
              <a:spcBef>
                <a:spcPct val="20000"/>
              </a:spcBef>
              <a:spcAft>
                <a:spcPct val="0"/>
              </a:spcAft>
              <a:defRPr/>
            </a:pPr>
            <a:endParaRPr kumimoji="1" lang="zh-CN" altLang="en-US" sz="2800">
              <a:solidFill>
                <a:srgbClr val="FF5050"/>
              </a:solidFill>
              <a:latin typeface="Times New Roman" pitchFamily="18" charset="0"/>
            </a:endParaRPr>
          </a:p>
        </p:txBody>
      </p:sp>
      <p:pic>
        <p:nvPicPr>
          <p:cNvPr id="1102855" name="Picture 9" descr="输出向导-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25" y="44450"/>
            <a:ext cx="25923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446199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spd="med"/>
  <p:hf hdr="0" ftr="0" dt="0"/>
  <p:txStyles>
    <p:titleStyle>
      <a:lvl1pPr algn="ctr" rtl="0" fontAlgn="base">
        <a:spcBef>
          <a:spcPct val="0"/>
        </a:spcBef>
        <a:spcAft>
          <a:spcPct val="0"/>
        </a:spcAft>
        <a:defRPr sz="3600" b="1" kern="1200">
          <a:solidFill>
            <a:srgbClr val="FF3300"/>
          </a:solidFill>
          <a:latin typeface="+mj-lt"/>
          <a:ea typeface="+mj-ea"/>
          <a:cs typeface="+mj-cs"/>
        </a:defRPr>
      </a:lvl1pPr>
      <a:lvl2pPr algn="ctr" rtl="0" fontAlgn="base">
        <a:spcBef>
          <a:spcPct val="0"/>
        </a:spcBef>
        <a:spcAft>
          <a:spcPct val="0"/>
        </a:spcAft>
        <a:defRPr sz="3600" b="1">
          <a:solidFill>
            <a:srgbClr val="FF3300"/>
          </a:solidFill>
          <a:latin typeface="Arial" charset="0"/>
          <a:ea typeface="宋体" charset="-122"/>
        </a:defRPr>
      </a:lvl2pPr>
      <a:lvl3pPr algn="ctr" rtl="0" fontAlgn="base">
        <a:spcBef>
          <a:spcPct val="0"/>
        </a:spcBef>
        <a:spcAft>
          <a:spcPct val="0"/>
        </a:spcAft>
        <a:defRPr sz="3600" b="1">
          <a:solidFill>
            <a:srgbClr val="FF3300"/>
          </a:solidFill>
          <a:latin typeface="Arial" charset="0"/>
          <a:ea typeface="宋体" charset="-122"/>
        </a:defRPr>
      </a:lvl3pPr>
      <a:lvl4pPr algn="ctr" rtl="0" fontAlgn="base">
        <a:spcBef>
          <a:spcPct val="0"/>
        </a:spcBef>
        <a:spcAft>
          <a:spcPct val="0"/>
        </a:spcAft>
        <a:defRPr sz="3600" b="1">
          <a:solidFill>
            <a:srgbClr val="FF3300"/>
          </a:solidFill>
          <a:latin typeface="Arial" charset="0"/>
          <a:ea typeface="宋体" charset="-122"/>
        </a:defRPr>
      </a:lvl4pPr>
      <a:lvl5pPr algn="ctr" rtl="0" fontAlgn="base">
        <a:spcBef>
          <a:spcPct val="0"/>
        </a:spcBef>
        <a:spcAft>
          <a:spcPct val="0"/>
        </a:spcAft>
        <a:defRPr sz="3600" b="1">
          <a:solidFill>
            <a:srgbClr val="FF3300"/>
          </a:solidFill>
          <a:latin typeface="Arial" charset="0"/>
          <a:ea typeface="宋体" charset="-122"/>
        </a:defRPr>
      </a:lvl5pPr>
      <a:lvl6pPr marL="457200" algn="ctr" rtl="0" fontAlgn="base">
        <a:spcBef>
          <a:spcPct val="0"/>
        </a:spcBef>
        <a:spcAft>
          <a:spcPct val="0"/>
        </a:spcAft>
        <a:defRPr sz="3600" b="1">
          <a:solidFill>
            <a:srgbClr val="FF3300"/>
          </a:solidFill>
          <a:latin typeface="Arial" charset="0"/>
          <a:ea typeface="宋体" charset="-122"/>
        </a:defRPr>
      </a:lvl6pPr>
      <a:lvl7pPr marL="914400" algn="ctr" rtl="0" fontAlgn="base">
        <a:spcBef>
          <a:spcPct val="0"/>
        </a:spcBef>
        <a:spcAft>
          <a:spcPct val="0"/>
        </a:spcAft>
        <a:defRPr sz="3600" b="1">
          <a:solidFill>
            <a:srgbClr val="FF3300"/>
          </a:solidFill>
          <a:latin typeface="Arial" charset="0"/>
          <a:ea typeface="宋体" charset="-122"/>
        </a:defRPr>
      </a:lvl7pPr>
      <a:lvl8pPr marL="1371600" algn="ctr" rtl="0" fontAlgn="base">
        <a:spcBef>
          <a:spcPct val="0"/>
        </a:spcBef>
        <a:spcAft>
          <a:spcPct val="0"/>
        </a:spcAft>
        <a:defRPr sz="3600" b="1">
          <a:solidFill>
            <a:srgbClr val="FF3300"/>
          </a:solidFill>
          <a:latin typeface="Arial" charset="0"/>
          <a:ea typeface="宋体" charset="-122"/>
        </a:defRPr>
      </a:lvl8pPr>
      <a:lvl9pPr marL="1828800" algn="ctr" rtl="0" fontAlgn="base">
        <a:spcBef>
          <a:spcPct val="0"/>
        </a:spcBef>
        <a:spcAft>
          <a:spcPct val="0"/>
        </a:spcAft>
        <a:defRPr sz="3600" b="1">
          <a:solidFill>
            <a:srgbClr val="FF3300"/>
          </a:solidFill>
          <a:latin typeface="Arial" charset="0"/>
          <a:ea typeface="宋体" charset="-122"/>
        </a:defRPr>
      </a:lvl9pPr>
    </p:titleStyle>
    <p:bodyStyle>
      <a:lvl1pPr marL="342900" indent="-342900" algn="l" rtl="0" fontAlgn="base">
        <a:spcBef>
          <a:spcPct val="10000"/>
        </a:spcBef>
        <a:spcAft>
          <a:spcPct val="30000"/>
        </a:spcAft>
        <a:buChar char="•"/>
        <a:defRPr sz="2600" b="1" kern="1200">
          <a:solidFill>
            <a:srgbClr val="000099"/>
          </a:solidFill>
          <a:latin typeface="+mn-lt"/>
          <a:ea typeface="+mn-ea"/>
          <a:cs typeface="+mn-cs"/>
        </a:defRPr>
      </a:lvl1pPr>
      <a:lvl2pPr marL="742950" indent="-285750" algn="l" rtl="0" fontAlgn="base">
        <a:spcBef>
          <a:spcPct val="20000"/>
        </a:spcBef>
        <a:spcAft>
          <a:spcPct val="0"/>
        </a:spcAft>
        <a:buChar char="–"/>
        <a:defRPr sz="2400" b="1" kern="1200">
          <a:solidFill>
            <a:srgbClr val="009900"/>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0" y="0"/>
            <a:ext cx="9144000" cy="476250"/>
          </a:xfrm>
          <a:prstGeom prst="rect">
            <a:avLst/>
          </a:prstGeom>
          <a:solidFill>
            <a:srgbClr val="3399FF"/>
          </a:solidFill>
          <a:ln w="9525">
            <a:solidFill>
              <a:srgbClr val="3399FF"/>
            </a:solidFill>
            <a:miter lim="800000"/>
            <a:headEnd/>
            <a:tailEnd/>
          </a:ln>
          <a:effectLst/>
        </p:spPr>
        <p:txBody>
          <a:bodyPr wrap="none" anchor="ctr"/>
          <a:lstStyle/>
          <a:p>
            <a:pPr fontAlgn="base">
              <a:lnSpc>
                <a:spcPct val="90000"/>
              </a:lnSpc>
              <a:spcBef>
                <a:spcPct val="20000"/>
              </a:spcBef>
              <a:spcAft>
                <a:spcPct val="0"/>
              </a:spcAft>
              <a:defRPr/>
            </a:pPr>
            <a:endParaRPr kumimoji="1" lang="zh-CN" altLang="en-US" sz="2800">
              <a:solidFill>
                <a:srgbClr val="FF5050"/>
              </a:solidFill>
              <a:latin typeface="Times New Roman" pitchFamily="18" charset="0"/>
            </a:endParaRPr>
          </a:p>
        </p:txBody>
      </p:sp>
      <p:sp>
        <p:nvSpPr>
          <p:cNvPr id="891907" name="Rectangle 3"/>
          <p:cNvSpPr>
            <a:spLocks noGrp="1" noChangeArrowheads="1"/>
          </p:cNvSpPr>
          <p:nvPr>
            <p:ph type="title"/>
          </p:nvPr>
        </p:nvSpPr>
        <p:spPr bwMode="auto">
          <a:xfrm>
            <a:off x="457200" y="69215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891908"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5395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kumimoji="0" sz="1400">
                <a:solidFill>
                  <a:schemeClr val="tx1"/>
                </a:solidFill>
                <a:effectLst/>
                <a:latin typeface="+mn-lt"/>
              </a:defRPr>
            </a:lvl1pPr>
          </a:lstStyle>
          <a:p>
            <a:pPr fontAlgn="base">
              <a:spcAft>
                <a:spcPct val="0"/>
              </a:spcAft>
            </a:pPr>
            <a:fld id="{050DF874-BA7C-6A4C-854E-272F16A83210}" type="slidenum">
              <a:rPr lang="en-US" altLang="zh-CN" b="1">
                <a:solidFill>
                  <a:srgbClr val="000000"/>
                </a:solidFill>
              </a:rPr>
              <a:pPr fontAlgn="base">
                <a:spcAft>
                  <a:spcPct val="0"/>
                </a:spcAft>
              </a:pPr>
              <a:t>‹#›</a:t>
            </a:fld>
            <a:endParaRPr lang="en-US" altLang="zh-CN" b="1">
              <a:solidFill>
                <a:srgbClr val="000000"/>
              </a:solidFill>
            </a:endParaRPr>
          </a:p>
        </p:txBody>
      </p:sp>
      <p:sp>
        <p:nvSpPr>
          <p:cNvPr id="253960" name="Rectangle 8"/>
          <p:cNvSpPr>
            <a:spLocks noChangeArrowheads="1"/>
          </p:cNvSpPr>
          <p:nvPr/>
        </p:nvSpPr>
        <p:spPr bwMode="auto">
          <a:xfrm>
            <a:off x="0" y="6742113"/>
            <a:ext cx="9144000" cy="115887"/>
          </a:xfrm>
          <a:prstGeom prst="rect">
            <a:avLst/>
          </a:prstGeom>
          <a:solidFill>
            <a:srgbClr val="3399FF"/>
          </a:solidFill>
          <a:ln w="9525">
            <a:solidFill>
              <a:srgbClr val="3399FF"/>
            </a:solidFill>
            <a:miter lim="800000"/>
            <a:headEnd/>
            <a:tailEnd/>
          </a:ln>
          <a:effectLst/>
        </p:spPr>
        <p:txBody>
          <a:bodyPr wrap="none" anchor="ctr"/>
          <a:lstStyle/>
          <a:p>
            <a:pPr fontAlgn="base">
              <a:lnSpc>
                <a:spcPct val="90000"/>
              </a:lnSpc>
              <a:spcBef>
                <a:spcPct val="20000"/>
              </a:spcBef>
              <a:spcAft>
                <a:spcPct val="0"/>
              </a:spcAft>
              <a:defRPr/>
            </a:pPr>
            <a:endParaRPr kumimoji="1" lang="zh-CN" altLang="en-US" sz="2800">
              <a:solidFill>
                <a:srgbClr val="FF5050"/>
              </a:solidFill>
              <a:latin typeface="Times New Roman" pitchFamily="18" charset="0"/>
            </a:endParaRPr>
          </a:p>
        </p:txBody>
      </p:sp>
      <p:pic>
        <p:nvPicPr>
          <p:cNvPr id="891911" name="Picture 9" descr="输出向导-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925" y="44450"/>
            <a:ext cx="25923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340179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ransition spd="med">
    <p:split orient="vert"/>
  </p:transition>
  <p:hf hdr="0" ftr="0" dt="0"/>
  <p:txStyles>
    <p:titleStyle>
      <a:lvl1pPr algn="ctr" rtl="0" fontAlgn="base">
        <a:spcBef>
          <a:spcPct val="0"/>
        </a:spcBef>
        <a:spcAft>
          <a:spcPct val="0"/>
        </a:spcAft>
        <a:defRPr sz="3600" b="1" kern="1200">
          <a:solidFill>
            <a:srgbClr val="FF3300"/>
          </a:solidFill>
          <a:latin typeface="+mj-lt"/>
          <a:ea typeface="+mj-ea"/>
          <a:cs typeface="+mj-cs"/>
        </a:defRPr>
      </a:lvl1pPr>
      <a:lvl2pPr algn="ctr" rtl="0" fontAlgn="base">
        <a:spcBef>
          <a:spcPct val="0"/>
        </a:spcBef>
        <a:spcAft>
          <a:spcPct val="0"/>
        </a:spcAft>
        <a:defRPr sz="3600" b="1">
          <a:solidFill>
            <a:srgbClr val="FF3300"/>
          </a:solidFill>
          <a:latin typeface="Arial" charset="0"/>
          <a:ea typeface="宋体" charset="-122"/>
        </a:defRPr>
      </a:lvl2pPr>
      <a:lvl3pPr algn="ctr" rtl="0" fontAlgn="base">
        <a:spcBef>
          <a:spcPct val="0"/>
        </a:spcBef>
        <a:spcAft>
          <a:spcPct val="0"/>
        </a:spcAft>
        <a:defRPr sz="3600" b="1">
          <a:solidFill>
            <a:srgbClr val="FF3300"/>
          </a:solidFill>
          <a:latin typeface="Arial" charset="0"/>
          <a:ea typeface="宋体" charset="-122"/>
        </a:defRPr>
      </a:lvl3pPr>
      <a:lvl4pPr algn="ctr" rtl="0" fontAlgn="base">
        <a:spcBef>
          <a:spcPct val="0"/>
        </a:spcBef>
        <a:spcAft>
          <a:spcPct val="0"/>
        </a:spcAft>
        <a:defRPr sz="3600" b="1">
          <a:solidFill>
            <a:srgbClr val="FF3300"/>
          </a:solidFill>
          <a:latin typeface="Arial" charset="0"/>
          <a:ea typeface="宋体" charset="-122"/>
        </a:defRPr>
      </a:lvl4pPr>
      <a:lvl5pPr algn="ctr" rtl="0" fontAlgn="base">
        <a:spcBef>
          <a:spcPct val="0"/>
        </a:spcBef>
        <a:spcAft>
          <a:spcPct val="0"/>
        </a:spcAft>
        <a:defRPr sz="3600" b="1">
          <a:solidFill>
            <a:srgbClr val="FF3300"/>
          </a:solidFill>
          <a:latin typeface="Arial" charset="0"/>
          <a:ea typeface="宋体" charset="-122"/>
        </a:defRPr>
      </a:lvl5pPr>
      <a:lvl6pPr marL="457200" algn="ctr" rtl="0" fontAlgn="base">
        <a:spcBef>
          <a:spcPct val="0"/>
        </a:spcBef>
        <a:spcAft>
          <a:spcPct val="0"/>
        </a:spcAft>
        <a:defRPr sz="3600" b="1">
          <a:solidFill>
            <a:srgbClr val="FF3300"/>
          </a:solidFill>
          <a:latin typeface="Arial" charset="0"/>
          <a:ea typeface="宋体" charset="-122"/>
        </a:defRPr>
      </a:lvl6pPr>
      <a:lvl7pPr marL="914400" algn="ctr" rtl="0" fontAlgn="base">
        <a:spcBef>
          <a:spcPct val="0"/>
        </a:spcBef>
        <a:spcAft>
          <a:spcPct val="0"/>
        </a:spcAft>
        <a:defRPr sz="3600" b="1">
          <a:solidFill>
            <a:srgbClr val="FF3300"/>
          </a:solidFill>
          <a:latin typeface="Arial" charset="0"/>
          <a:ea typeface="宋体" charset="-122"/>
        </a:defRPr>
      </a:lvl7pPr>
      <a:lvl8pPr marL="1371600" algn="ctr" rtl="0" fontAlgn="base">
        <a:spcBef>
          <a:spcPct val="0"/>
        </a:spcBef>
        <a:spcAft>
          <a:spcPct val="0"/>
        </a:spcAft>
        <a:defRPr sz="3600" b="1">
          <a:solidFill>
            <a:srgbClr val="FF3300"/>
          </a:solidFill>
          <a:latin typeface="Arial" charset="0"/>
          <a:ea typeface="宋体" charset="-122"/>
        </a:defRPr>
      </a:lvl8pPr>
      <a:lvl9pPr marL="1828800" algn="ctr" rtl="0" fontAlgn="base">
        <a:spcBef>
          <a:spcPct val="0"/>
        </a:spcBef>
        <a:spcAft>
          <a:spcPct val="0"/>
        </a:spcAft>
        <a:defRPr sz="3600" b="1">
          <a:solidFill>
            <a:srgbClr val="FF3300"/>
          </a:solidFill>
          <a:latin typeface="Arial" charset="0"/>
          <a:ea typeface="宋体" charset="-122"/>
        </a:defRPr>
      </a:lvl9pPr>
    </p:titleStyle>
    <p:bodyStyle>
      <a:lvl1pPr marL="342900" indent="-342900" algn="l" rtl="0" fontAlgn="base">
        <a:spcBef>
          <a:spcPct val="10000"/>
        </a:spcBef>
        <a:spcAft>
          <a:spcPct val="30000"/>
        </a:spcAft>
        <a:buChar char="•"/>
        <a:defRPr sz="2600" b="1" kern="1200">
          <a:solidFill>
            <a:srgbClr val="000099"/>
          </a:solidFill>
          <a:latin typeface="+mn-lt"/>
          <a:ea typeface="+mn-ea"/>
          <a:cs typeface="+mn-cs"/>
        </a:defRPr>
      </a:lvl1pPr>
      <a:lvl2pPr marL="742950" indent="-285750" algn="l" rtl="0" fontAlgn="base">
        <a:spcBef>
          <a:spcPct val="20000"/>
        </a:spcBef>
        <a:spcAft>
          <a:spcPct val="0"/>
        </a:spcAft>
        <a:buChar char="–"/>
        <a:defRPr sz="2400" b="1" kern="1200">
          <a:solidFill>
            <a:srgbClr val="009900"/>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zh-CN"/>
              <a:t>单击以编辑</a:t>
            </a:r>
            <a:r>
              <a:rPr lang="zh-CN" altLang="en-US"/>
              <a:t>母版标题样式</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单击以编辑母版文本样式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0180"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effectLst/>
              </a:defRPr>
            </a:lvl1pPr>
          </a:lstStyle>
          <a:p>
            <a:pPr fontAlgn="base">
              <a:spcBef>
                <a:spcPct val="50000"/>
              </a:spcBef>
              <a:spcAft>
                <a:spcPct val="0"/>
              </a:spcAft>
            </a:pPr>
            <a:endParaRPr kumimoji="1" lang="en-US" altLang="zh-CN">
              <a:solidFill>
                <a:srgbClr val="000000"/>
              </a:solidFill>
            </a:endParaRPr>
          </a:p>
        </p:txBody>
      </p:sp>
      <p:sp>
        <p:nvSpPr>
          <p:cNvPr id="50181"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effectLst/>
              </a:defRPr>
            </a:lvl1pPr>
          </a:lstStyle>
          <a:p>
            <a:pPr algn="ctr" fontAlgn="base">
              <a:spcBef>
                <a:spcPct val="50000"/>
              </a:spcBef>
              <a:spcAft>
                <a:spcPct val="0"/>
              </a:spcAft>
            </a:pPr>
            <a:endParaRPr kumimoji="1" lang="en-US" altLang="zh-CN">
              <a:solidFill>
                <a:srgbClr val="000000"/>
              </a:solidFill>
            </a:endParaRPr>
          </a:p>
        </p:txBody>
      </p:sp>
      <p:sp>
        <p:nvSpPr>
          <p:cNvPr id="50182"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1" hangingPunct="1">
              <a:defRPr sz="1600" i="1">
                <a:solidFill>
                  <a:schemeClr val="tx2"/>
                </a:solidFill>
                <a:effectLst/>
              </a:defRPr>
            </a:lvl1pPr>
          </a:lstStyle>
          <a:p>
            <a:pPr fontAlgn="base">
              <a:spcBef>
                <a:spcPct val="50000"/>
              </a:spcBef>
              <a:spcAft>
                <a:spcPct val="0"/>
              </a:spcAft>
            </a:pPr>
            <a:fld id="{99070948-1DCD-B341-82E2-62E674585823}" type="slidenum">
              <a:rPr kumimoji="1" lang="en-US" altLang="zh-CN" b="1">
                <a:solidFill>
                  <a:srgbClr val="FF3300"/>
                </a:solidFill>
              </a:rPr>
              <a:pPr fontAlgn="base">
                <a:spcBef>
                  <a:spcPct val="50000"/>
                </a:spcBef>
                <a:spcAft>
                  <a:spcPct val="0"/>
                </a:spcAft>
              </a:pPr>
              <a:t>‹#›</a:t>
            </a:fld>
            <a:endParaRPr kumimoji="1" lang="en-US" altLang="zh-CN" b="1">
              <a:solidFill>
                <a:srgbClr val="FF3300"/>
              </a:solidFill>
            </a:endParaRPr>
          </a:p>
        </p:txBody>
      </p:sp>
    </p:spTree>
    <p:extLst>
      <p:ext uri="{BB962C8B-B14F-4D97-AF65-F5344CB8AC3E}">
        <p14:creationId xmlns:p14="http://schemas.microsoft.com/office/powerpoint/2010/main" val="589005006"/>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transition spd="med">
    <p:split orient="vert"/>
  </p:transition>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charset="0"/>
          <a:ea typeface="宋体" charset="-122"/>
        </a:defRPr>
      </a:lvl2pPr>
      <a:lvl3pPr algn="ctr" rtl="0" fontAlgn="base">
        <a:spcBef>
          <a:spcPct val="0"/>
        </a:spcBef>
        <a:spcAft>
          <a:spcPct val="0"/>
        </a:spcAft>
        <a:defRPr kumimoji="1" sz="4400">
          <a:solidFill>
            <a:schemeClr val="tx2"/>
          </a:solidFill>
          <a:latin typeface="Times New Roman" charset="0"/>
          <a:ea typeface="宋体" charset="-122"/>
        </a:defRPr>
      </a:lvl3pPr>
      <a:lvl4pPr algn="ctr" rtl="0" fontAlgn="base">
        <a:spcBef>
          <a:spcPct val="0"/>
        </a:spcBef>
        <a:spcAft>
          <a:spcPct val="0"/>
        </a:spcAft>
        <a:defRPr kumimoji="1" sz="4400">
          <a:solidFill>
            <a:schemeClr val="tx2"/>
          </a:solidFill>
          <a:latin typeface="Times New Roman" charset="0"/>
          <a:ea typeface="宋体" charset="-122"/>
        </a:defRPr>
      </a:lvl4pPr>
      <a:lvl5pPr algn="ctr" rtl="0" fontAlgn="base">
        <a:spcBef>
          <a:spcPct val="0"/>
        </a:spcBef>
        <a:spcAft>
          <a:spcPct val="0"/>
        </a:spcAft>
        <a:defRPr kumimoji="1" sz="4400">
          <a:solidFill>
            <a:schemeClr val="tx2"/>
          </a:solidFill>
          <a:latin typeface="Times New Roman" charset="0"/>
          <a:ea typeface="宋体" charset="-122"/>
        </a:defRPr>
      </a:lvl5pPr>
      <a:lvl6pPr marL="457200" algn="ctr" rtl="0" fontAlgn="base">
        <a:spcBef>
          <a:spcPct val="0"/>
        </a:spcBef>
        <a:spcAft>
          <a:spcPct val="0"/>
        </a:spcAft>
        <a:defRPr kumimoji="1" sz="4400">
          <a:solidFill>
            <a:schemeClr val="tx2"/>
          </a:solidFill>
          <a:latin typeface="Times New Roman" charset="0"/>
          <a:ea typeface="宋体" charset="-122"/>
        </a:defRPr>
      </a:lvl6pPr>
      <a:lvl7pPr marL="914400" algn="ctr" rtl="0" fontAlgn="base">
        <a:spcBef>
          <a:spcPct val="0"/>
        </a:spcBef>
        <a:spcAft>
          <a:spcPct val="0"/>
        </a:spcAft>
        <a:defRPr kumimoji="1" sz="4400">
          <a:solidFill>
            <a:schemeClr val="tx2"/>
          </a:solidFill>
          <a:latin typeface="Times New Roman" charset="0"/>
          <a:ea typeface="宋体" charset="-122"/>
        </a:defRPr>
      </a:lvl7pPr>
      <a:lvl8pPr marL="1371600" algn="ctr" rtl="0" fontAlgn="base">
        <a:spcBef>
          <a:spcPct val="0"/>
        </a:spcBef>
        <a:spcAft>
          <a:spcPct val="0"/>
        </a:spcAft>
        <a:defRPr kumimoji="1" sz="4400">
          <a:solidFill>
            <a:schemeClr val="tx2"/>
          </a:solidFill>
          <a:latin typeface="Times New Roman" charset="0"/>
          <a:ea typeface="宋体" charset="-122"/>
        </a:defRPr>
      </a:lvl8pPr>
      <a:lvl9pPr marL="1828800" algn="ctr" rtl="0" fontAlgn="base">
        <a:spcBef>
          <a:spcPct val="0"/>
        </a:spcBef>
        <a:spcAft>
          <a:spcPct val="0"/>
        </a:spcAft>
        <a:defRPr kumimoji="1" sz="4400">
          <a:solidFill>
            <a:schemeClr val="tx2"/>
          </a:solidFill>
          <a:latin typeface="Times New Roman" charset="0"/>
          <a:ea typeface="宋体" charset="-122"/>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0" y="0"/>
            <a:ext cx="9144000" cy="476250"/>
          </a:xfrm>
          <a:prstGeom prst="rect">
            <a:avLst/>
          </a:prstGeom>
          <a:solidFill>
            <a:srgbClr val="3399FF"/>
          </a:solidFill>
          <a:ln w="9525">
            <a:solidFill>
              <a:srgbClr val="3399FF"/>
            </a:solidFill>
            <a:miter lim="800000"/>
            <a:headEnd/>
            <a:tailEnd/>
          </a:ln>
          <a:effectLst/>
        </p:spPr>
        <p:txBody>
          <a:bodyPr wrap="none" anchor="ctr"/>
          <a:lstStyle/>
          <a:p>
            <a:pPr fontAlgn="base">
              <a:lnSpc>
                <a:spcPct val="90000"/>
              </a:lnSpc>
              <a:spcBef>
                <a:spcPct val="20000"/>
              </a:spcBef>
              <a:spcAft>
                <a:spcPct val="0"/>
              </a:spcAft>
              <a:defRPr/>
            </a:pPr>
            <a:endParaRPr kumimoji="1" lang="zh-CN" altLang="en-US" sz="2800">
              <a:solidFill>
                <a:srgbClr val="FF5050"/>
              </a:solidFill>
              <a:latin typeface="Times New Roman" pitchFamily="18" charset="0"/>
            </a:endParaRPr>
          </a:p>
        </p:txBody>
      </p:sp>
      <p:sp>
        <p:nvSpPr>
          <p:cNvPr id="1102851" name="Rectangle 3"/>
          <p:cNvSpPr>
            <a:spLocks noGrp="1" noChangeArrowheads="1"/>
          </p:cNvSpPr>
          <p:nvPr>
            <p:ph type="title"/>
          </p:nvPr>
        </p:nvSpPr>
        <p:spPr bwMode="auto">
          <a:xfrm>
            <a:off x="457200" y="69215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102852"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5395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kumimoji="0" sz="1400">
                <a:solidFill>
                  <a:schemeClr val="tx1"/>
                </a:solidFill>
                <a:effectLst/>
                <a:latin typeface="+mn-lt"/>
              </a:defRPr>
            </a:lvl1pPr>
          </a:lstStyle>
          <a:p>
            <a:pPr fontAlgn="base">
              <a:spcAft>
                <a:spcPct val="0"/>
              </a:spcAft>
            </a:pPr>
            <a:fld id="{81FC16B1-B7AD-4B44-A124-FAB40529EF6B}" type="slidenum">
              <a:rPr lang="en-US" altLang="zh-CN" b="1">
                <a:solidFill>
                  <a:srgbClr val="000000"/>
                </a:solidFill>
              </a:rPr>
              <a:pPr fontAlgn="base">
                <a:spcAft>
                  <a:spcPct val="0"/>
                </a:spcAft>
              </a:pPr>
              <a:t>‹#›</a:t>
            </a:fld>
            <a:endParaRPr lang="en-US" altLang="zh-CN" b="1">
              <a:solidFill>
                <a:srgbClr val="000000"/>
              </a:solidFill>
            </a:endParaRPr>
          </a:p>
        </p:txBody>
      </p:sp>
      <p:sp>
        <p:nvSpPr>
          <p:cNvPr id="253960" name="Rectangle 8"/>
          <p:cNvSpPr>
            <a:spLocks noChangeArrowheads="1"/>
          </p:cNvSpPr>
          <p:nvPr/>
        </p:nvSpPr>
        <p:spPr bwMode="auto">
          <a:xfrm>
            <a:off x="0" y="6742113"/>
            <a:ext cx="9144000" cy="115887"/>
          </a:xfrm>
          <a:prstGeom prst="rect">
            <a:avLst/>
          </a:prstGeom>
          <a:solidFill>
            <a:srgbClr val="3399FF"/>
          </a:solidFill>
          <a:ln w="9525">
            <a:solidFill>
              <a:srgbClr val="3399FF"/>
            </a:solidFill>
            <a:miter lim="800000"/>
            <a:headEnd/>
            <a:tailEnd/>
          </a:ln>
          <a:effectLst/>
        </p:spPr>
        <p:txBody>
          <a:bodyPr wrap="none" anchor="ctr"/>
          <a:lstStyle/>
          <a:p>
            <a:pPr fontAlgn="base">
              <a:lnSpc>
                <a:spcPct val="90000"/>
              </a:lnSpc>
              <a:spcBef>
                <a:spcPct val="20000"/>
              </a:spcBef>
              <a:spcAft>
                <a:spcPct val="0"/>
              </a:spcAft>
              <a:defRPr/>
            </a:pPr>
            <a:endParaRPr kumimoji="1" lang="zh-CN" altLang="en-US" sz="2800">
              <a:solidFill>
                <a:srgbClr val="FF5050"/>
              </a:solidFill>
              <a:latin typeface="Times New Roman" pitchFamily="18" charset="0"/>
            </a:endParaRPr>
          </a:p>
        </p:txBody>
      </p:sp>
      <p:pic>
        <p:nvPicPr>
          <p:cNvPr id="1102855" name="Picture 9" descr="输出向导-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925" y="44450"/>
            <a:ext cx="25923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141098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spd="med"/>
  <p:hf hdr="0" ftr="0" dt="0"/>
  <p:txStyles>
    <p:titleStyle>
      <a:lvl1pPr algn="ctr" rtl="0" fontAlgn="base">
        <a:spcBef>
          <a:spcPct val="0"/>
        </a:spcBef>
        <a:spcAft>
          <a:spcPct val="0"/>
        </a:spcAft>
        <a:defRPr sz="3600" b="1" kern="1200">
          <a:solidFill>
            <a:srgbClr val="FF3300"/>
          </a:solidFill>
          <a:latin typeface="+mj-lt"/>
          <a:ea typeface="+mj-ea"/>
          <a:cs typeface="+mj-cs"/>
        </a:defRPr>
      </a:lvl1pPr>
      <a:lvl2pPr algn="ctr" rtl="0" fontAlgn="base">
        <a:spcBef>
          <a:spcPct val="0"/>
        </a:spcBef>
        <a:spcAft>
          <a:spcPct val="0"/>
        </a:spcAft>
        <a:defRPr sz="3600" b="1">
          <a:solidFill>
            <a:srgbClr val="FF3300"/>
          </a:solidFill>
          <a:latin typeface="Arial" charset="0"/>
          <a:ea typeface="宋体" charset="-122"/>
        </a:defRPr>
      </a:lvl2pPr>
      <a:lvl3pPr algn="ctr" rtl="0" fontAlgn="base">
        <a:spcBef>
          <a:spcPct val="0"/>
        </a:spcBef>
        <a:spcAft>
          <a:spcPct val="0"/>
        </a:spcAft>
        <a:defRPr sz="3600" b="1">
          <a:solidFill>
            <a:srgbClr val="FF3300"/>
          </a:solidFill>
          <a:latin typeface="Arial" charset="0"/>
          <a:ea typeface="宋体" charset="-122"/>
        </a:defRPr>
      </a:lvl3pPr>
      <a:lvl4pPr algn="ctr" rtl="0" fontAlgn="base">
        <a:spcBef>
          <a:spcPct val="0"/>
        </a:spcBef>
        <a:spcAft>
          <a:spcPct val="0"/>
        </a:spcAft>
        <a:defRPr sz="3600" b="1">
          <a:solidFill>
            <a:srgbClr val="FF3300"/>
          </a:solidFill>
          <a:latin typeface="Arial" charset="0"/>
          <a:ea typeface="宋体" charset="-122"/>
        </a:defRPr>
      </a:lvl4pPr>
      <a:lvl5pPr algn="ctr" rtl="0" fontAlgn="base">
        <a:spcBef>
          <a:spcPct val="0"/>
        </a:spcBef>
        <a:spcAft>
          <a:spcPct val="0"/>
        </a:spcAft>
        <a:defRPr sz="3600" b="1">
          <a:solidFill>
            <a:srgbClr val="FF3300"/>
          </a:solidFill>
          <a:latin typeface="Arial" charset="0"/>
          <a:ea typeface="宋体" charset="-122"/>
        </a:defRPr>
      </a:lvl5pPr>
      <a:lvl6pPr marL="457200" algn="ctr" rtl="0" fontAlgn="base">
        <a:spcBef>
          <a:spcPct val="0"/>
        </a:spcBef>
        <a:spcAft>
          <a:spcPct val="0"/>
        </a:spcAft>
        <a:defRPr sz="3600" b="1">
          <a:solidFill>
            <a:srgbClr val="FF3300"/>
          </a:solidFill>
          <a:latin typeface="Arial" charset="0"/>
          <a:ea typeface="宋体" charset="-122"/>
        </a:defRPr>
      </a:lvl6pPr>
      <a:lvl7pPr marL="914400" algn="ctr" rtl="0" fontAlgn="base">
        <a:spcBef>
          <a:spcPct val="0"/>
        </a:spcBef>
        <a:spcAft>
          <a:spcPct val="0"/>
        </a:spcAft>
        <a:defRPr sz="3600" b="1">
          <a:solidFill>
            <a:srgbClr val="FF3300"/>
          </a:solidFill>
          <a:latin typeface="Arial" charset="0"/>
          <a:ea typeface="宋体" charset="-122"/>
        </a:defRPr>
      </a:lvl7pPr>
      <a:lvl8pPr marL="1371600" algn="ctr" rtl="0" fontAlgn="base">
        <a:spcBef>
          <a:spcPct val="0"/>
        </a:spcBef>
        <a:spcAft>
          <a:spcPct val="0"/>
        </a:spcAft>
        <a:defRPr sz="3600" b="1">
          <a:solidFill>
            <a:srgbClr val="FF3300"/>
          </a:solidFill>
          <a:latin typeface="Arial" charset="0"/>
          <a:ea typeface="宋体" charset="-122"/>
        </a:defRPr>
      </a:lvl8pPr>
      <a:lvl9pPr marL="1828800" algn="ctr" rtl="0" fontAlgn="base">
        <a:spcBef>
          <a:spcPct val="0"/>
        </a:spcBef>
        <a:spcAft>
          <a:spcPct val="0"/>
        </a:spcAft>
        <a:defRPr sz="3600" b="1">
          <a:solidFill>
            <a:srgbClr val="FF3300"/>
          </a:solidFill>
          <a:latin typeface="Arial" charset="0"/>
          <a:ea typeface="宋体" charset="-122"/>
        </a:defRPr>
      </a:lvl9pPr>
    </p:titleStyle>
    <p:bodyStyle>
      <a:lvl1pPr marL="342900" indent="-342900" algn="l" rtl="0" fontAlgn="base">
        <a:spcBef>
          <a:spcPct val="10000"/>
        </a:spcBef>
        <a:spcAft>
          <a:spcPct val="30000"/>
        </a:spcAft>
        <a:buChar char="•"/>
        <a:defRPr sz="2600" b="1" kern="1200">
          <a:solidFill>
            <a:srgbClr val="000099"/>
          </a:solidFill>
          <a:latin typeface="+mn-lt"/>
          <a:ea typeface="+mn-ea"/>
          <a:cs typeface="+mn-cs"/>
        </a:defRPr>
      </a:lvl1pPr>
      <a:lvl2pPr marL="742950" indent="-285750" algn="l" rtl="0" fontAlgn="base">
        <a:spcBef>
          <a:spcPct val="20000"/>
        </a:spcBef>
        <a:spcAft>
          <a:spcPct val="0"/>
        </a:spcAft>
        <a:buChar char="–"/>
        <a:defRPr sz="2400" b="1" kern="1200">
          <a:solidFill>
            <a:srgbClr val="009900"/>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6.jpeg"/><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4.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59.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1.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5.bin"/><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59.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22363"/>
            <a:ext cx="7772400" cy="1460199"/>
          </a:xfrm>
        </p:spPr>
        <p:txBody>
          <a:bodyPr>
            <a:normAutofit/>
          </a:bodyPr>
          <a:lstStyle/>
          <a:p>
            <a:r>
              <a:rPr kumimoji="1" lang="en-US" altLang="zh-CN" b="1" dirty="0">
                <a:solidFill>
                  <a:srgbClr val="FF0000"/>
                </a:solidFill>
                <a:latin typeface="Times New Roman" panose="02020603050405020304" pitchFamily="18" charset="0"/>
                <a:ea typeface="STKaiti" charset="-122"/>
                <a:cs typeface="Times New Roman" panose="02020603050405020304" pitchFamily="18" charset="0"/>
              </a:rPr>
              <a:t>BEPC</a:t>
            </a:r>
            <a:r>
              <a:rPr kumimoji="1" lang="zh-CN" altLang="en-US" b="1" dirty="0">
                <a:solidFill>
                  <a:srgbClr val="FF0000"/>
                </a:solidFill>
                <a:latin typeface="Times New Roman" panose="02020603050405020304" pitchFamily="18" charset="0"/>
                <a:ea typeface="STKaiti" charset="-122"/>
                <a:cs typeface="Times New Roman" panose="02020603050405020304" pitchFamily="18" charset="0"/>
              </a:rPr>
              <a:t> </a:t>
            </a:r>
            <a:r>
              <a:rPr kumimoji="1" lang="en-US" altLang="zh-CN" b="1" dirty="0">
                <a:solidFill>
                  <a:srgbClr val="FF0000"/>
                </a:solidFill>
                <a:latin typeface="Times New Roman" panose="02020603050405020304" pitchFamily="18" charset="0"/>
                <a:ea typeface="STKaiti" charset="-122"/>
                <a:cs typeface="Times New Roman" panose="02020603050405020304" pitchFamily="18" charset="0"/>
              </a:rPr>
              <a:t>II/BES</a:t>
            </a:r>
            <a:r>
              <a:rPr kumimoji="1" lang="zh-CN" altLang="en-US" b="1" dirty="0">
                <a:solidFill>
                  <a:srgbClr val="FF0000"/>
                </a:solidFill>
                <a:latin typeface="Times New Roman" panose="02020603050405020304" pitchFamily="18" charset="0"/>
                <a:ea typeface="STKaiti" charset="-122"/>
                <a:cs typeface="Times New Roman" panose="02020603050405020304" pitchFamily="18" charset="0"/>
              </a:rPr>
              <a:t> </a:t>
            </a:r>
            <a:r>
              <a:rPr kumimoji="1" lang="en-US" altLang="zh-CN" b="1" dirty="0">
                <a:solidFill>
                  <a:srgbClr val="FF0000"/>
                </a:solidFill>
                <a:latin typeface="Times New Roman" panose="02020603050405020304" pitchFamily="18" charset="0"/>
                <a:ea typeface="STKaiti" charset="-122"/>
                <a:cs typeface="Times New Roman" panose="02020603050405020304" pitchFamily="18" charset="0"/>
              </a:rPr>
              <a:t>III</a:t>
            </a:r>
            <a:endParaRPr kumimoji="1" lang="zh-CN" altLang="en-US"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副标题 2"/>
          <p:cNvSpPr>
            <a:spLocks noGrp="1"/>
          </p:cNvSpPr>
          <p:nvPr>
            <p:ph type="subTitle" idx="1"/>
          </p:nvPr>
        </p:nvSpPr>
        <p:spPr/>
        <p:txBody>
          <a:bodyPr>
            <a:normAutofit/>
          </a:bodyPr>
          <a:lstStyle/>
          <a:p>
            <a:r>
              <a:rPr kumimoji="1" lang="en-US" altLang="zh-CN" sz="4000" b="1" dirty="0">
                <a:latin typeface="Times New Roman" panose="02020603050405020304" pitchFamily="18" charset="0"/>
                <a:ea typeface="STKaiti" charset="-122"/>
                <a:cs typeface="Times New Roman" panose="02020603050405020304" pitchFamily="18" charset="0"/>
              </a:rPr>
              <a:t>Hesheng  Chen</a:t>
            </a:r>
          </a:p>
          <a:p>
            <a:pPr>
              <a:lnSpc>
                <a:spcPct val="150000"/>
              </a:lnSpc>
            </a:pPr>
            <a:r>
              <a:rPr kumimoji="1" lang="en-US" altLang="zh-CN" sz="3600" b="1" dirty="0">
                <a:solidFill>
                  <a:srgbClr val="0070C0"/>
                </a:solidFill>
                <a:latin typeface="Times New Roman" panose="02020603050405020304" pitchFamily="18" charset="0"/>
                <a:ea typeface="STKaiti" charset="-122"/>
                <a:cs typeface="Times New Roman" panose="02020603050405020304" pitchFamily="18" charset="0"/>
              </a:rPr>
              <a:t>Inst. of High Energy Physics</a:t>
            </a:r>
            <a:endParaRPr kumimoji="1" lang="zh-CN" altLang="en-US" sz="3600" b="1" dirty="0">
              <a:solidFill>
                <a:srgbClr val="0070C0"/>
              </a:solidFill>
              <a:latin typeface="Times New Roman" panose="02020603050405020304" pitchFamily="18" charset="0"/>
              <a:ea typeface="STKaiti" charset="-122"/>
              <a:cs typeface="Times New Roman" panose="02020603050405020304" pitchFamily="18" charset="0"/>
            </a:endParaRPr>
          </a:p>
        </p:txBody>
      </p:sp>
    </p:spTree>
    <p:extLst>
      <p:ext uri="{BB962C8B-B14F-4D97-AF65-F5344CB8AC3E}">
        <p14:creationId xmlns:p14="http://schemas.microsoft.com/office/powerpoint/2010/main" val="160419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492" y="365126"/>
            <a:ext cx="8884507" cy="858193"/>
          </a:xfrm>
        </p:spPr>
        <p:txBody>
          <a:bodyPr>
            <a:normAutofit/>
          </a:bodyPr>
          <a:lstStyle/>
          <a:p>
            <a:pPr algn="ctr"/>
            <a:r>
              <a:rPr kumimoji="1" lang="en-US" altLang="zh-CN" sz="3600" b="1" dirty="0">
                <a:solidFill>
                  <a:srgbClr val="C00000"/>
                </a:solidFill>
                <a:latin typeface="Times New Roman" panose="02020603050405020304" pitchFamily="18" charset="0"/>
                <a:ea typeface="STKaiti" charset="-122"/>
                <a:cs typeface="Times New Roman" panose="02020603050405020304" pitchFamily="18" charset="0"/>
              </a:rPr>
              <a:t>IHEP commitments</a:t>
            </a:r>
            <a:r>
              <a:rPr kumimoji="1" lang="zh-CN" altLang="en-US" sz="3600" b="1" dirty="0">
                <a:solidFill>
                  <a:srgbClr val="C00000"/>
                </a:solidFill>
                <a:latin typeface="Times New Roman" panose="02020603050405020304" pitchFamily="18" charset="0"/>
                <a:ea typeface="STKaiti" charset="-122"/>
                <a:cs typeface="Times New Roman" panose="02020603050405020304" pitchFamily="18" charset="0"/>
              </a:rPr>
              <a:t>：</a:t>
            </a:r>
            <a:endParaRPr kumimoji="1" lang="zh-CN" altLang="en-US" b="1" dirty="0">
              <a:solidFill>
                <a:srgbClr val="C0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72670" y="1318998"/>
            <a:ext cx="8058150" cy="4686386"/>
          </a:xfrm>
        </p:spPr>
        <p:txBody>
          <a:bodyPr>
            <a:normAutofit fontScale="92500" lnSpcReduction="10000"/>
          </a:bodyPr>
          <a:lstStyle/>
          <a:p>
            <a:pPr>
              <a:lnSpc>
                <a:spcPct val="12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The annual running time  7 months → 9.5  months, BES 5 months, SR 3 months, MS  1.5 months.</a:t>
            </a:r>
          </a:p>
          <a:p>
            <a:pPr>
              <a:lnSpc>
                <a:spcPct val="12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The start-up time 1 month to less than half a month.</a:t>
            </a:r>
          </a:p>
          <a:p>
            <a:pPr>
              <a:lnSpc>
                <a:spcPct val="12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 Increase </a:t>
            </a:r>
            <a:r>
              <a:rPr kumimoji="1" lang="en-US" altLang="zh-CN" b="1" dirty="0" err="1">
                <a:latin typeface="Times New Roman" panose="02020603050405020304" pitchFamily="18" charset="0"/>
                <a:ea typeface="STKaiti" charset="-122"/>
                <a:cs typeface="Times New Roman" panose="02020603050405020304" pitchFamily="18" charset="0"/>
              </a:rPr>
              <a:t>enjection</a:t>
            </a:r>
            <a:r>
              <a:rPr kumimoji="1" lang="en-US" altLang="zh-CN" b="1" dirty="0">
                <a:latin typeface="Times New Roman" panose="02020603050405020304" pitchFamily="18" charset="0"/>
                <a:ea typeface="STKaiti" charset="-122"/>
                <a:cs typeface="Times New Roman" panose="02020603050405020304" pitchFamily="18" charset="0"/>
              </a:rPr>
              <a:t> efficiency, and the injection-to-run ratio 1:3 → 1:5.</a:t>
            </a:r>
          </a:p>
          <a:p>
            <a:pPr>
              <a:lnSpc>
                <a:spcPct val="12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 BEPC failure rate &lt; 6%.</a:t>
            </a:r>
          </a:p>
          <a:p>
            <a:pPr>
              <a:lnSpc>
                <a:spcPct val="12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Over the next three years, collect 50 million J/</a:t>
            </a:r>
            <a:r>
              <a:rPr lang="en-US" altLang="zh-CN" b="1" dirty="0">
                <a:sym typeface="Symbol" pitchFamily="2" charset="2"/>
              </a:rPr>
              <a:t> </a:t>
            </a:r>
            <a:r>
              <a:rPr kumimoji="1" lang="en-US" altLang="zh-CN" b="1" dirty="0">
                <a:latin typeface="Times New Roman" panose="02020603050405020304" pitchFamily="18" charset="0"/>
                <a:ea typeface="STKaiti" charset="-122"/>
                <a:cs typeface="Times New Roman" panose="02020603050405020304" pitchFamily="18" charset="0"/>
              </a:rPr>
              <a:t> events </a:t>
            </a:r>
          </a:p>
          <a:p>
            <a:pPr>
              <a:lnSpc>
                <a:spcPct val="12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The SR beam energy  2.2GeV → 2.5GeV with current 100mA and life time &gt; 20 hours.</a:t>
            </a:r>
          </a:p>
          <a:p>
            <a:pPr>
              <a:lnSpc>
                <a:spcPct val="120000"/>
              </a:lnSpc>
              <a:spcBef>
                <a:spcPts val="0"/>
              </a:spcBef>
            </a:pPr>
            <a:endParaRPr kumimoji="1" lang="en-US" altLang="zh-CN" b="1" dirty="0">
              <a:latin typeface="Times New Roman" panose="02020603050405020304" pitchFamily="18" charset="0"/>
              <a:ea typeface="STKaiti" charset="-122"/>
              <a:cs typeface="Times New Roman" panose="02020603050405020304" pitchFamily="18" charset="0"/>
            </a:endParaRPr>
          </a:p>
        </p:txBody>
      </p:sp>
    </p:spTree>
    <p:extLst>
      <p:ext uri="{BB962C8B-B14F-4D97-AF65-F5344CB8AC3E}">
        <p14:creationId xmlns:p14="http://schemas.microsoft.com/office/powerpoint/2010/main" val="896562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253914"/>
            <a:ext cx="7886700" cy="907620"/>
          </a:xfrm>
        </p:spPr>
        <p:txBody>
          <a:bodyPr>
            <a:normAutofit fontScale="90000"/>
          </a:bodyPr>
          <a:lstStyle/>
          <a:p>
            <a:pPr algn="ctr"/>
            <a:r>
              <a:rPr kumimoji="1" lang="zh-CN" altLang="en-US" sz="4000" b="1" dirty="0">
                <a:solidFill>
                  <a:srgbClr val="FF0000"/>
                </a:solidFill>
                <a:latin typeface="Times New Roman" panose="02020603050405020304" pitchFamily="18" charset="0"/>
                <a:ea typeface="STKaiti" charset="-122"/>
                <a:cs typeface="Times New Roman" panose="02020603050405020304" pitchFamily="18" charset="0"/>
              </a:rPr>
              <a:t>“</a:t>
            </a: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China's High Energy Physics Development Strategy</a:t>
            </a:r>
            <a:r>
              <a:rPr kumimoji="1" lang="zh-CN" altLang="en-US" sz="4000" b="1" dirty="0">
                <a:solidFill>
                  <a:srgbClr val="FF0000"/>
                </a:solidFill>
                <a:latin typeface="Times New Roman" panose="02020603050405020304" pitchFamily="18" charset="0"/>
                <a:ea typeface="STKaiti" charset="-122"/>
                <a:cs typeface="Times New Roman" panose="02020603050405020304" pitchFamily="18" charset="0"/>
              </a:rPr>
              <a:t>”</a:t>
            </a: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 (1999)</a:t>
            </a:r>
            <a:endParaRPr kumimoji="1" lang="zh-CN" altLang="en-US" sz="4000"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395416" y="1495167"/>
            <a:ext cx="8550875" cy="5177481"/>
          </a:xfrm>
        </p:spPr>
        <p:txBody>
          <a:bodyPr>
            <a:noAutofit/>
          </a:bodyPr>
          <a:lstStyle/>
          <a:p>
            <a:pPr marL="0" indent="0">
              <a:lnSpc>
                <a:spcPct val="100000"/>
              </a:lnSpc>
              <a:spcBef>
                <a:spcPts val="0"/>
              </a:spcBef>
              <a:buNone/>
            </a:pPr>
            <a:r>
              <a:rPr kumimoji="1" lang="en-US" altLang="zh-CN" b="1" dirty="0">
                <a:solidFill>
                  <a:srgbClr val="0070C0"/>
                </a:solidFill>
                <a:latin typeface="Times New Roman" panose="02020603050405020304" pitchFamily="18" charset="0"/>
                <a:ea typeface="STKaiti" charset="-122"/>
                <a:cs typeface="Times New Roman" panose="02020603050405020304" pitchFamily="18" charset="0"/>
              </a:rPr>
              <a:t>June 28, 1999 CAS submitted the report to the 5th meeting of  National Leading Group for Science and Education.  The meeting decided :</a:t>
            </a:r>
          </a:p>
          <a:p>
            <a:pPr marL="536575" indent="-268288">
              <a:lnSpc>
                <a:spcPct val="100000"/>
              </a:lnSpc>
              <a:spcBef>
                <a:spcPts val="0"/>
              </a:spcBef>
            </a:pPr>
            <a:r>
              <a:rPr kumimoji="1" lang="en-US" altLang="zh-CN" b="1" dirty="0">
                <a:solidFill>
                  <a:srgbClr val="0070C0"/>
                </a:solidFill>
                <a:latin typeface="Times New Roman" panose="02020603050405020304" pitchFamily="18" charset="0"/>
                <a:ea typeface="STKaiti" charset="-122"/>
                <a:cs typeface="Times New Roman" panose="02020603050405020304" pitchFamily="18" charset="0"/>
              </a:rPr>
              <a:t>To increase the BEPC operation budget 27M</a:t>
            </a:r>
            <a:r>
              <a:rPr kumimoji="1" lang="zh-CN" altLang="en-US" b="1" dirty="0">
                <a:solidFill>
                  <a:srgbClr val="0070C0"/>
                </a:solidFill>
                <a:latin typeface="Times New Roman" panose="02020603050405020304" pitchFamily="18" charset="0"/>
                <a:ea typeface="STKaiti" charset="-122"/>
                <a:cs typeface="Times New Roman" panose="02020603050405020304" pitchFamily="18" charset="0"/>
              </a:rPr>
              <a:t> </a:t>
            </a:r>
            <a:r>
              <a:rPr kumimoji="1" lang="en-US" altLang="zh-CN" b="1" dirty="0">
                <a:solidFill>
                  <a:srgbClr val="0070C0"/>
                </a:solidFill>
                <a:latin typeface="Times New Roman" panose="02020603050405020304" pitchFamily="18" charset="0"/>
                <a:ea typeface="STKaiti" charset="-122"/>
                <a:cs typeface="Times New Roman" panose="02020603050405020304" pitchFamily="18" charset="0"/>
              </a:rPr>
              <a:t>→ </a:t>
            </a:r>
            <a:r>
              <a:rPr kumimoji="1" lang="zh-CN" altLang="en-US" b="1" dirty="0">
                <a:solidFill>
                  <a:srgbClr val="0070C0"/>
                </a:solidFill>
                <a:latin typeface="Times New Roman" panose="02020603050405020304" pitchFamily="18" charset="0"/>
                <a:ea typeface="STKaiti" charset="-122"/>
                <a:cs typeface="Times New Roman" panose="02020603050405020304" pitchFamily="18" charset="0"/>
              </a:rPr>
              <a:t> </a:t>
            </a:r>
            <a:r>
              <a:rPr kumimoji="1" lang="en-US" altLang="zh-CN" b="1" dirty="0">
                <a:solidFill>
                  <a:srgbClr val="0070C0"/>
                </a:solidFill>
                <a:latin typeface="Times New Roman" panose="02020603050405020304" pitchFamily="18" charset="0"/>
                <a:ea typeface="STKaiti" charset="-122"/>
                <a:cs typeface="Times New Roman" panose="02020603050405020304" pitchFamily="18" charset="0"/>
              </a:rPr>
              <a:t>50M </a:t>
            </a:r>
          </a:p>
          <a:p>
            <a:pPr marL="536575" indent="-268288">
              <a:lnSpc>
                <a:spcPct val="100000"/>
              </a:lnSpc>
              <a:spcBef>
                <a:spcPts val="0"/>
              </a:spcBef>
            </a:pPr>
            <a:r>
              <a:rPr kumimoji="1" lang="en-US" altLang="zh-CN" b="1" dirty="0">
                <a:solidFill>
                  <a:srgbClr val="0070C0"/>
                </a:solidFill>
                <a:latin typeface="Times New Roman" panose="02020603050405020304" pitchFamily="18" charset="0"/>
                <a:ea typeface="STKaiti" charset="-122"/>
                <a:cs typeface="Times New Roman" panose="02020603050405020304" pitchFamily="18" charset="0"/>
              </a:rPr>
              <a:t>Provided 30M X 3 years for the BEPC improvement  and R&amp;D for future development.  </a:t>
            </a:r>
          </a:p>
          <a:p>
            <a:pPr marL="536575" indent="-268288">
              <a:lnSpc>
                <a:spcPct val="100000"/>
              </a:lnSpc>
              <a:spcBef>
                <a:spcPts val="0"/>
              </a:spcBef>
            </a:pPr>
            <a:r>
              <a:rPr kumimoji="1" lang="en-US" altLang="zh-CN" b="1" dirty="0">
                <a:solidFill>
                  <a:srgbClr val="0070C0"/>
                </a:solidFill>
                <a:latin typeface="Times New Roman" panose="02020603050405020304" pitchFamily="18" charset="0"/>
                <a:ea typeface="STKaiti" charset="-122"/>
                <a:cs typeface="Times New Roman" panose="02020603050405020304" pitchFamily="18" charset="0"/>
              </a:rPr>
              <a:t>Study on the road map further. </a:t>
            </a:r>
          </a:p>
          <a:p>
            <a:pPr>
              <a:lnSpc>
                <a:spcPct val="100000"/>
              </a:lnSpc>
            </a:pPr>
            <a:endParaRPr kumimoji="1" lang="zh-CN" altLang="en-US" b="1" dirty="0">
              <a:latin typeface="Times New Roman" panose="02020603050405020304" pitchFamily="18" charset="0"/>
              <a:ea typeface="STKaiti" charset="-122"/>
              <a:cs typeface="Times New Roman" panose="02020603050405020304" pitchFamily="18" charset="0"/>
            </a:endParaRPr>
          </a:p>
        </p:txBody>
      </p:sp>
    </p:spTree>
    <p:extLst>
      <p:ext uri="{BB962C8B-B14F-4D97-AF65-F5344CB8AC3E}">
        <p14:creationId xmlns:p14="http://schemas.microsoft.com/office/powerpoint/2010/main" val="262337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幻灯片编号占位符 5"/>
          <p:cNvSpPr>
            <a:spLocks noGrp="1"/>
          </p:cNvSpPr>
          <p:nvPr>
            <p:ph type="sldNum" sz="quarter" idx="12"/>
          </p:nvPr>
        </p:nvSpPr>
        <p:spPr/>
        <p:txBody>
          <a:bodyPr/>
          <a:lstStyle/>
          <a:p>
            <a:fld id="{E0EF0834-B66D-1449-BAC4-223CB7333DAB}" type="slidenum">
              <a:rPr lang="en-US" altLang="zh-CN">
                <a:solidFill>
                  <a:srgbClr val="000000"/>
                </a:solidFill>
              </a:rPr>
              <a:pPr/>
              <a:t>12</a:t>
            </a:fld>
            <a:endParaRPr lang="en-US" altLang="zh-CN">
              <a:solidFill>
                <a:srgbClr val="000000"/>
              </a:solidFill>
            </a:endParaRPr>
          </a:p>
        </p:txBody>
      </p:sp>
      <p:sp>
        <p:nvSpPr>
          <p:cNvPr id="175106" name="Rectangle 2"/>
          <p:cNvSpPr>
            <a:spLocks noGrp="1" noChangeArrowheads="1"/>
          </p:cNvSpPr>
          <p:nvPr>
            <p:ph type="title"/>
          </p:nvPr>
        </p:nvSpPr>
        <p:spPr>
          <a:xfrm>
            <a:off x="703385" y="545123"/>
            <a:ext cx="7948246" cy="914400"/>
          </a:xfrm>
        </p:spPr>
        <p:txBody>
          <a:bodyPr/>
          <a:lstStyle/>
          <a:p>
            <a:pPr>
              <a:lnSpc>
                <a:spcPct val="90000"/>
              </a:lnSpc>
            </a:pPr>
            <a:r>
              <a:rPr lang="en-US" altLang="zh-CN" sz="4985" b="1" dirty="0">
                <a:solidFill>
                  <a:srgbClr val="FF3300"/>
                </a:solidFill>
              </a:rPr>
              <a:t>Celebration on 50M </a:t>
            </a:r>
            <a:r>
              <a:rPr lang="en-US" altLang="zh-CN" sz="4431" b="1" dirty="0">
                <a:solidFill>
                  <a:srgbClr val="FF3300"/>
                </a:solidFill>
              </a:rPr>
              <a:t>J/</a:t>
            </a:r>
            <a:r>
              <a:rPr lang="en-US" altLang="zh-CN" sz="4431" b="1" dirty="0">
                <a:solidFill>
                  <a:srgbClr val="FF3300"/>
                </a:solidFill>
                <a:latin typeface="Symbol" charset="2"/>
              </a:rPr>
              <a:t>y</a:t>
            </a:r>
            <a:br>
              <a:rPr lang="en-US" altLang="zh-CN" sz="4431" b="1" dirty="0">
                <a:solidFill>
                  <a:srgbClr val="FF3300"/>
                </a:solidFill>
                <a:latin typeface="Symbol" charset="2"/>
              </a:rPr>
            </a:br>
            <a:r>
              <a:rPr lang="en-US" altLang="zh-CN" sz="2954" b="1" dirty="0">
                <a:solidFill>
                  <a:srgbClr val="0000FF"/>
                </a:solidFill>
                <a:latin typeface="Symbol" charset="2"/>
              </a:rPr>
              <a:t>(</a:t>
            </a:r>
            <a:r>
              <a:rPr lang="en-US" altLang="zh-CN" sz="2954" b="1" dirty="0">
                <a:solidFill>
                  <a:srgbClr val="0000FF"/>
                </a:solidFill>
              </a:rPr>
              <a:t>April 1, 2001    &lt; 2 years )</a:t>
            </a:r>
          </a:p>
        </p:txBody>
      </p:sp>
      <p:sp>
        <p:nvSpPr>
          <p:cNvPr id="175107" name="Rectangle 3"/>
          <p:cNvSpPr>
            <a:spLocks noGrp="1" noChangeArrowheads="1"/>
          </p:cNvSpPr>
          <p:nvPr>
            <p:ph type="body" idx="1"/>
          </p:nvPr>
        </p:nvSpPr>
        <p:spPr/>
        <p:txBody>
          <a:bodyPr/>
          <a:lstStyle/>
          <a:p>
            <a:endParaRPr lang="zh-CN" altLang="zh-CN"/>
          </a:p>
        </p:txBody>
      </p:sp>
      <p:pic>
        <p:nvPicPr>
          <p:cNvPr id="175108" name="Picture 4" descr="C:\Documents and Settings\Administrator\My Documents\P4010070.JPG"/>
          <p:cNvPicPr>
            <a:picLocks noChangeAspect="1" noChangeArrowheads="1"/>
          </p:cNvPicPr>
          <p:nvPr/>
        </p:nvPicPr>
        <p:blipFill>
          <a:blip r:embed="rId2">
            <a:extLst>
              <a:ext uri="{28A0092B-C50C-407E-A947-70E740481C1C}">
                <a14:useLocalDpi xmlns:a14="http://schemas.microsoft.com/office/drawing/2010/main" val="0"/>
              </a:ext>
            </a:extLst>
          </a:blip>
          <a:srcRect l="9375" t="16667" b="4167"/>
          <a:stretch>
            <a:fillRect/>
          </a:stretch>
        </p:blipFill>
        <p:spPr bwMode="auto">
          <a:xfrm>
            <a:off x="984739" y="1633905"/>
            <a:ext cx="7033846" cy="4608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321031"/>
      </p:ext>
    </p:extLst>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027"/>
          <p:cNvSpPr>
            <a:spLocks noGrp="1" noChangeArrowheads="1"/>
          </p:cNvSpPr>
          <p:nvPr>
            <p:ph type="title"/>
          </p:nvPr>
        </p:nvSpPr>
        <p:spPr>
          <a:xfrm>
            <a:off x="352425" y="156516"/>
            <a:ext cx="8510588" cy="1017376"/>
          </a:xfrm>
        </p:spPr>
        <p:txBody>
          <a:bodyPr>
            <a:normAutofit fontScale="90000"/>
          </a:bodyPr>
          <a:lstStyle/>
          <a:p>
            <a:r>
              <a:rPr lang="en-US" altLang="zh-CN" sz="3600" b="1" dirty="0">
                <a:solidFill>
                  <a:srgbClr val="C00000"/>
                </a:solidFill>
                <a:latin typeface="Times New Roman" panose="02020603050405020304" pitchFamily="18" charset="0"/>
                <a:ea typeface="STKaiti" charset="-122"/>
                <a:cs typeface="Times New Roman" panose="02020603050405020304" pitchFamily="18" charset="0"/>
              </a:rPr>
              <a:t>China's Development Strategy for High Energy Physics and Accelerators </a:t>
            </a:r>
            <a:r>
              <a:rPr lang="zh-CN" altLang="en-US" sz="3200" b="1" dirty="0">
                <a:solidFill>
                  <a:srgbClr val="C00000"/>
                </a:solidFill>
                <a:latin typeface="Times New Roman" panose="02020603050405020304" pitchFamily="18" charset="0"/>
                <a:ea typeface="STKaiti" charset="-122"/>
                <a:cs typeface="Times New Roman" panose="02020603050405020304" pitchFamily="18" charset="0"/>
              </a:rPr>
              <a:t> </a:t>
            </a:r>
            <a:r>
              <a:rPr lang="en-US" altLang="zh-CN" sz="3200" b="1" dirty="0">
                <a:solidFill>
                  <a:srgbClr val="C00000"/>
                </a:solidFill>
                <a:latin typeface="Times New Roman" panose="02020603050405020304" pitchFamily="18" charset="0"/>
                <a:ea typeface="STKaiti" charset="-122"/>
                <a:cs typeface="Times New Roman" panose="02020603050405020304" pitchFamily="18" charset="0"/>
              </a:rPr>
              <a:t>(June 2000)  </a:t>
            </a:r>
            <a:r>
              <a:rPr lang="zh-CN" altLang="en-US" sz="1400" b="1" dirty="0">
                <a:solidFill>
                  <a:srgbClr val="C00000"/>
                </a:solidFill>
                <a:latin typeface="Times New Roman" panose="02020603050405020304" pitchFamily="18" charset="0"/>
                <a:ea typeface="STKaiti" charset="-122"/>
                <a:cs typeface="Times New Roman" panose="02020603050405020304" pitchFamily="18" charset="0"/>
              </a:rPr>
              <a:t> </a:t>
            </a:r>
          </a:p>
        </p:txBody>
      </p:sp>
      <p:sp>
        <p:nvSpPr>
          <p:cNvPr id="33794" name="Rectangle 1026"/>
          <p:cNvSpPr>
            <a:spLocks noGrp="1" noChangeArrowheads="1"/>
          </p:cNvSpPr>
          <p:nvPr>
            <p:ph idx="1"/>
          </p:nvPr>
        </p:nvSpPr>
        <p:spPr>
          <a:xfrm>
            <a:off x="381000" y="1600200"/>
            <a:ext cx="8482013" cy="4648200"/>
          </a:xfrm>
        </p:spPr>
        <p:txBody>
          <a:bodyPr>
            <a:noAutofit/>
          </a:bodyPr>
          <a:lstStyle/>
          <a:p>
            <a:pPr marL="762000" indent="-762000">
              <a:lnSpc>
                <a:spcPct val="100000"/>
              </a:lnSpc>
              <a:spcBef>
                <a:spcPts val="0"/>
              </a:spcBef>
              <a:buFont typeface="Wingdings" charset="2"/>
              <a:buNone/>
            </a:pPr>
            <a:r>
              <a:rPr lang="en-US" altLang="zh-CN" sz="2400" b="1" dirty="0">
                <a:solidFill>
                  <a:srgbClr val="C00000"/>
                </a:solidFill>
                <a:latin typeface="Times New Roman" panose="02020603050405020304" pitchFamily="18" charset="0"/>
                <a:ea typeface="STKaiti" charset="-122"/>
                <a:cs typeface="Times New Roman" panose="02020603050405020304" pitchFamily="18" charset="0"/>
              </a:rPr>
              <a:t> 1. High energy physics</a:t>
            </a:r>
            <a:endParaRPr lang="zh-CN" altLang="en-US" sz="2400" b="1" dirty="0">
              <a:solidFill>
                <a:srgbClr val="C00000"/>
              </a:solidFill>
              <a:latin typeface="Times New Roman" panose="02020603050405020304" pitchFamily="18" charset="0"/>
              <a:ea typeface="STKaiti" charset="-122"/>
              <a:cs typeface="Times New Roman" panose="02020603050405020304" pitchFamily="18" charset="0"/>
            </a:endParaRPr>
          </a:p>
          <a:p>
            <a:pPr marL="762000" indent="-762000">
              <a:lnSpc>
                <a:spcPct val="100000"/>
              </a:lnSpc>
              <a:spcBef>
                <a:spcPts val="0"/>
              </a:spcBef>
              <a:buFont typeface="Wingdings" charset="2"/>
              <a:buNone/>
            </a:pP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  1）</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future development of BEPC:  </a:t>
            </a:r>
            <a:r>
              <a:rPr lang="en-US" altLang="zh-CN" sz="2400" b="1" dirty="0">
                <a:solidFill>
                  <a:schemeClr val="hlink"/>
                </a:solidFill>
                <a:latin typeface="Times New Roman" panose="02020603050405020304" pitchFamily="18" charset="0"/>
                <a:ea typeface="楷体_GB2312" charset="0"/>
                <a:cs typeface="Times New Roman" panose="02020603050405020304" pitchFamily="18" charset="0"/>
              </a:rPr>
              <a:t>BEPC II</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  i.e. major upgrade BEPC / BES,</a:t>
            </a: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 </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increase </a:t>
            </a:r>
            <a:r>
              <a:rPr lang="en-US" altLang="zh-CN" sz="2400" b="1" dirty="0" err="1">
                <a:solidFill>
                  <a:schemeClr val="folHlink"/>
                </a:solidFill>
                <a:latin typeface="Times New Roman" panose="02020603050405020304" pitchFamily="18" charset="0"/>
                <a:ea typeface="楷体_GB2312" charset="0"/>
                <a:cs typeface="Times New Roman" panose="02020603050405020304" pitchFamily="18" charset="0"/>
              </a:rPr>
              <a:t>lumi</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 by a factor of 10 </a:t>
            </a:r>
          </a:p>
          <a:p>
            <a:pPr marL="762000" indent="-762000">
              <a:lnSpc>
                <a:spcPct val="100000"/>
              </a:lnSpc>
              <a:spcBef>
                <a:spcPts val="0"/>
              </a:spcBef>
              <a:buFont typeface="Wingdings" charset="2"/>
              <a:buNone/>
            </a:pP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  </a:t>
            </a: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2）</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promote non-accelerator experiments</a:t>
            </a: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cosmic rays, </a:t>
            </a: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 </a:t>
            </a:r>
            <a:r>
              <a:rPr lang="en-US" altLang="zh-CN" sz="2400" b="1" dirty="0" err="1">
                <a:solidFill>
                  <a:schemeClr val="folHlink"/>
                </a:solidFill>
                <a:latin typeface="Times New Roman" panose="02020603050405020304" pitchFamily="18" charset="0"/>
                <a:ea typeface="楷体_GB2312" charset="0"/>
                <a:cs typeface="Times New Roman" panose="02020603050405020304" pitchFamily="18" charset="0"/>
              </a:rPr>
              <a:t>astroparticle</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 physics, neutrino exp.</a:t>
            </a: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 </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a:t>
            </a:r>
            <a:endPar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endParaRPr>
          </a:p>
          <a:p>
            <a:pPr marL="762000" indent="-762000">
              <a:lnSpc>
                <a:spcPct val="100000"/>
              </a:lnSpc>
              <a:spcBef>
                <a:spcPts val="0"/>
              </a:spcBef>
              <a:buFont typeface="Wingdings" charset="2"/>
              <a:buNone/>
            </a:pPr>
            <a:r>
              <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rPr>
              <a:t>  3）</a:t>
            </a: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promote international  cooperation</a:t>
            </a:r>
          </a:p>
          <a:p>
            <a:pPr marL="762000" indent="-762000">
              <a:lnSpc>
                <a:spcPct val="100000"/>
              </a:lnSpc>
              <a:spcBef>
                <a:spcPts val="0"/>
              </a:spcBef>
              <a:buFont typeface="Wingdings" charset="2"/>
              <a:buNone/>
            </a:pP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2. Build Shanghai SR facility  </a:t>
            </a:r>
          </a:p>
          <a:p>
            <a:pPr marL="762000" indent="-762000">
              <a:lnSpc>
                <a:spcPct val="100000"/>
              </a:lnSpc>
              <a:spcBef>
                <a:spcPts val="0"/>
              </a:spcBef>
              <a:buFont typeface="Wingdings" charset="2"/>
              <a:buNone/>
            </a:pPr>
            <a:r>
              <a:rPr lang="en-US" altLang="zh-CN" sz="2400" b="1" dirty="0">
                <a:solidFill>
                  <a:schemeClr val="folHlink"/>
                </a:solidFill>
                <a:latin typeface="Times New Roman" panose="02020603050405020304" pitchFamily="18" charset="0"/>
                <a:ea typeface="楷体_GB2312" charset="0"/>
                <a:cs typeface="Times New Roman" panose="02020603050405020304" pitchFamily="18" charset="0"/>
              </a:rPr>
              <a:t>3. Accelerator technology and application:</a:t>
            </a:r>
          </a:p>
          <a:p>
            <a:pPr lvl="1">
              <a:lnSpc>
                <a:spcPct val="100000"/>
              </a:lnSpc>
              <a:spcBef>
                <a:spcPts val="0"/>
              </a:spcBef>
            </a:pPr>
            <a:r>
              <a:rPr lang="en-US" altLang="zh-CN" b="1" dirty="0">
                <a:solidFill>
                  <a:schemeClr val="folHlink"/>
                </a:solidFill>
                <a:latin typeface="Times New Roman" panose="02020603050405020304" pitchFamily="18" charset="0"/>
                <a:ea typeface="楷体_GB2312" charset="0"/>
                <a:cs typeface="Times New Roman" panose="02020603050405020304" pitchFamily="18" charset="0"/>
              </a:rPr>
              <a:t>High Power proton accelerator: Spallation neutron source, ADS ...</a:t>
            </a:r>
          </a:p>
          <a:p>
            <a:pPr lvl="1">
              <a:lnSpc>
                <a:spcPct val="100000"/>
              </a:lnSpc>
              <a:spcBef>
                <a:spcPts val="0"/>
              </a:spcBef>
            </a:pPr>
            <a:r>
              <a:rPr lang="en-US" altLang="zh-CN" b="1" dirty="0">
                <a:solidFill>
                  <a:schemeClr val="folHlink"/>
                </a:solidFill>
                <a:latin typeface="Times New Roman" panose="02020603050405020304" pitchFamily="18" charset="0"/>
                <a:ea typeface="楷体_GB2312" charset="0"/>
                <a:cs typeface="Times New Roman" panose="02020603050405020304" pitchFamily="18" charset="0"/>
              </a:rPr>
              <a:t> FEL</a:t>
            </a:r>
          </a:p>
          <a:p>
            <a:pPr lvl="1">
              <a:lnSpc>
                <a:spcPct val="100000"/>
              </a:lnSpc>
              <a:spcBef>
                <a:spcPts val="0"/>
              </a:spcBef>
            </a:pPr>
            <a:r>
              <a:rPr lang="en-US" altLang="zh-CN" b="1" dirty="0">
                <a:solidFill>
                  <a:schemeClr val="folHlink"/>
                </a:solidFill>
                <a:latin typeface="Times New Roman" panose="02020603050405020304" pitchFamily="18" charset="0"/>
                <a:ea typeface="楷体_GB2312" charset="0"/>
                <a:cs typeface="Times New Roman" panose="02020603050405020304" pitchFamily="18" charset="0"/>
              </a:rPr>
              <a:t> Spin-off </a:t>
            </a:r>
            <a:endParaRPr lang="zh-CN" altLang="en-US" b="1" dirty="0">
              <a:solidFill>
                <a:schemeClr val="folHlink"/>
              </a:solidFill>
              <a:latin typeface="Times New Roman" panose="02020603050405020304" pitchFamily="18" charset="0"/>
              <a:ea typeface="楷体_GB2312" charset="0"/>
              <a:cs typeface="Times New Roman" panose="02020603050405020304" pitchFamily="18" charset="0"/>
            </a:endParaRPr>
          </a:p>
          <a:p>
            <a:pPr lvl="1">
              <a:lnSpc>
                <a:spcPct val="100000"/>
              </a:lnSpc>
              <a:spcBef>
                <a:spcPts val="0"/>
              </a:spcBef>
            </a:pPr>
            <a:r>
              <a:rPr lang="zh-CN" altLang="en-US" b="1" dirty="0">
                <a:solidFill>
                  <a:schemeClr val="folHlink"/>
                </a:solidFill>
                <a:latin typeface="Times New Roman" panose="02020603050405020304" pitchFamily="18" charset="0"/>
                <a:ea typeface="楷体_GB2312" charset="0"/>
                <a:cs typeface="Times New Roman" panose="02020603050405020304" pitchFamily="18" charset="0"/>
              </a:rPr>
              <a:t> </a:t>
            </a:r>
            <a:r>
              <a:rPr lang="en-US" altLang="zh-CN" b="1" dirty="0">
                <a:solidFill>
                  <a:schemeClr val="folHlink"/>
                </a:solidFill>
                <a:latin typeface="Times New Roman" panose="02020603050405020304" pitchFamily="18" charset="0"/>
                <a:ea typeface="楷体_GB2312" charset="0"/>
                <a:cs typeface="Times New Roman" panose="02020603050405020304" pitchFamily="18" charset="0"/>
              </a:rPr>
              <a:t> </a:t>
            </a:r>
            <a:endParaRPr lang="zh-CN" altLang="en-US" b="1" dirty="0">
              <a:solidFill>
                <a:schemeClr val="folHlink"/>
              </a:solidFill>
              <a:latin typeface="Times New Roman" panose="02020603050405020304" pitchFamily="18" charset="0"/>
              <a:ea typeface="楷体_GB2312" charset="0"/>
              <a:cs typeface="Times New Roman" panose="02020603050405020304" pitchFamily="18" charset="0"/>
            </a:endParaRPr>
          </a:p>
          <a:p>
            <a:pPr marL="762000" indent="-762000">
              <a:lnSpc>
                <a:spcPct val="100000"/>
              </a:lnSpc>
              <a:spcBef>
                <a:spcPts val="0"/>
              </a:spcBef>
              <a:buFont typeface="Wingdings" charset="2"/>
              <a:buNone/>
            </a:pPr>
            <a:endParaRPr lang="zh-CN" altLang="en-US" sz="2400" b="1" dirty="0">
              <a:solidFill>
                <a:schemeClr val="folHlink"/>
              </a:solidFill>
              <a:latin typeface="Times New Roman" panose="02020603050405020304" pitchFamily="18" charset="0"/>
              <a:ea typeface="楷体_GB2312" charset="0"/>
              <a:cs typeface="Times New Roman" panose="02020603050405020304" pitchFamily="18" charset="0"/>
            </a:endParaRPr>
          </a:p>
        </p:txBody>
      </p:sp>
      <p:sp>
        <p:nvSpPr>
          <p:cNvPr id="4" name="幻灯片编号占位符 5"/>
          <p:cNvSpPr>
            <a:spLocks noGrp="1"/>
          </p:cNvSpPr>
          <p:nvPr>
            <p:ph type="sldNum" sz="quarter" idx="12"/>
          </p:nvPr>
        </p:nvSpPr>
        <p:spPr/>
        <p:txBody>
          <a:bodyPr/>
          <a:lstStyle/>
          <a:p>
            <a:fld id="{4760068E-AA7A-124B-8F28-50F3E9A21A37}" type="slidenum">
              <a:rPr lang="zh-CN" altLang="en-US">
                <a:solidFill>
                  <a:srgbClr val="FFFFFF"/>
                </a:solidFill>
                <a:latin typeface="Times New Roman" panose="02020603050405020304" pitchFamily="18" charset="0"/>
                <a:cs typeface="Times New Roman" panose="02020603050405020304" pitchFamily="18" charset="0"/>
              </a:rPr>
              <a:pPr/>
              <a:t>13</a:t>
            </a:fld>
            <a:endParaRPr lang="zh-CN" altLang="en-US">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459216"/>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幻灯片编号占位符 5"/>
          <p:cNvSpPr>
            <a:spLocks noGrp="1"/>
          </p:cNvSpPr>
          <p:nvPr>
            <p:ph type="sldNum" sz="quarter" idx="12"/>
          </p:nvPr>
        </p:nvSpPr>
        <p:spPr/>
        <p:txBody>
          <a:bodyPr/>
          <a:lstStyle/>
          <a:p>
            <a:fld id="{95A50079-F1C3-4D47-9B9D-07D0B424B6D7}" type="slidenum">
              <a:rPr lang="en-US" altLang="zh-CN"/>
              <a:pPr/>
              <a:t>14</a:t>
            </a:fld>
            <a:endParaRPr lang="en-US" altLang="zh-CN"/>
          </a:p>
        </p:txBody>
      </p:sp>
      <p:pic>
        <p:nvPicPr>
          <p:cNvPr id="125958" name="Picture 6" descr="C:\My Documents\学会\f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46" y="-213097"/>
            <a:ext cx="9624878" cy="4465829"/>
          </a:xfrm>
          <a:prstGeom prst="rect">
            <a:avLst/>
          </a:prstGeom>
          <a:noFill/>
          <a:extLst>
            <a:ext uri="{909E8E84-426E-40DD-AFC4-6F175D3DCCD1}">
              <a14:hiddenFill xmlns:a14="http://schemas.microsoft.com/office/drawing/2010/main">
                <a:solidFill>
                  <a:srgbClr val="FFFFFF"/>
                </a:solidFill>
              </a14:hiddenFill>
            </a:ext>
          </a:extLst>
        </p:spPr>
      </p:pic>
      <p:sp>
        <p:nvSpPr>
          <p:cNvPr id="2" name="文本框 1">
            <a:extLst>
              <a:ext uri="{FF2B5EF4-FFF2-40B4-BE49-F238E27FC236}">
                <a16:creationId xmlns:a16="http://schemas.microsoft.com/office/drawing/2014/main" id="{18231604-205B-9344-9DCA-3056B87AABB5}"/>
              </a:ext>
            </a:extLst>
          </p:cNvPr>
          <p:cNvSpPr txBox="1"/>
          <p:nvPr/>
        </p:nvSpPr>
        <p:spPr>
          <a:xfrm>
            <a:off x="330200" y="4381500"/>
            <a:ext cx="8648700" cy="2419124"/>
          </a:xfrm>
          <a:prstGeom prst="rect">
            <a:avLst/>
          </a:prstGeom>
          <a:noFill/>
        </p:spPr>
        <p:txBody>
          <a:bodyPr wrap="square" rtlCol="0">
            <a:spAutoFit/>
          </a:bodyPr>
          <a:lstStyle/>
          <a:p>
            <a:pPr>
              <a:lnSpc>
                <a:spcPct val="90000"/>
              </a:lnSpc>
            </a:pPr>
            <a:r>
              <a:rPr kumimoji="1" lang="en-US" altLang="zh-CN" sz="2400" b="1" dirty="0">
                <a:solidFill>
                  <a:srgbClr val="FF0000"/>
                </a:solidFill>
                <a:latin typeface="Times New Roman" panose="02020603050405020304" pitchFamily="18" charset="0"/>
                <a:ea typeface="STKaiti" charset="-122"/>
                <a:cs typeface="Times New Roman" panose="02020603050405020304" pitchFamily="18" charset="0"/>
              </a:rPr>
              <a:t>July 27, 1999 CAS reported the report to the 7th meeting of  National Leading Group for Science and Education   The meeting decided : </a:t>
            </a:r>
          </a:p>
          <a:p>
            <a:pPr>
              <a:lnSpc>
                <a:spcPct val="90000"/>
              </a:lnSpc>
            </a:pPr>
            <a:r>
              <a:rPr kumimoji="1" lang="en-US" altLang="zh-CN" sz="2400" b="1" dirty="0">
                <a:solidFill>
                  <a:srgbClr val="FF0000"/>
                </a:solidFill>
                <a:latin typeface="Times New Roman" panose="02020603050405020304" pitchFamily="18" charset="0"/>
                <a:ea typeface="STKaiti" charset="-122"/>
                <a:cs typeface="Times New Roman" panose="02020603050405020304" pitchFamily="18" charset="0"/>
              </a:rPr>
              <a:t>1)  agreed to the CAS report in principle. </a:t>
            </a:r>
          </a:p>
          <a:p>
            <a:pPr>
              <a:lnSpc>
                <a:spcPct val="90000"/>
              </a:lnSpc>
            </a:pPr>
            <a:r>
              <a:rPr kumimoji="1" lang="en-US" altLang="zh-CN" sz="2400" b="1" dirty="0">
                <a:solidFill>
                  <a:srgbClr val="FF0000"/>
                </a:solidFill>
                <a:latin typeface="Times New Roman" panose="02020603050405020304" pitchFamily="18" charset="0"/>
                <a:ea typeface="STKaiti" charset="-122"/>
                <a:cs typeface="Times New Roman" panose="02020603050405020304" pitchFamily="18" charset="0"/>
              </a:rPr>
              <a:t>2) Agree to invest 400 M RMB  in the major  upgrade of BEPC, and continue to achieve high-level research results with less investment.</a:t>
            </a:r>
          </a:p>
        </p:txBody>
      </p:sp>
    </p:spTree>
    <p:extLst>
      <p:ext uri="{BB962C8B-B14F-4D97-AF65-F5344CB8AC3E}">
        <p14:creationId xmlns:p14="http://schemas.microsoft.com/office/powerpoint/2010/main" val="12125811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25958"/>
                                        </p:tgtEl>
                                        <p:attrNameLst>
                                          <p:attrName>style.visibility</p:attrName>
                                        </p:attrNameLst>
                                      </p:cBhvr>
                                      <p:to>
                                        <p:strVal val="visible"/>
                                      </p:to>
                                    </p:set>
                                    <p:anim calcmode="lin" valueType="num">
                                      <p:cBhvr additive="base">
                                        <p:cTn id="7" dur="500" fill="hold"/>
                                        <p:tgtEl>
                                          <p:spTgt spid="125958"/>
                                        </p:tgtEl>
                                        <p:attrNameLst>
                                          <p:attrName>ppt_x</p:attrName>
                                        </p:attrNameLst>
                                      </p:cBhvr>
                                      <p:tavLst>
                                        <p:tav tm="0">
                                          <p:val>
                                            <p:strVal val="#ppt_x"/>
                                          </p:val>
                                        </p:tav>
                                        <p:tav tm="100000">
                                          <p:val>
                                            <p:strVal val="#ppt_x"/>
                                          </p:val>
                                        </p:tav>
                                      </p:tavLst>
                                    </p:anim>
                                    <p:anim calcmode="lin" valueType="num">
                                      <p:cBhvr additive="base">
                                        <p:cTn id="8" dur="500" fill="hold"/>
                                        <p:tgtEl>
                                          <p:spTgt spid="1259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5399" y="152400"/>
            <a:ext cx="6610109" cy="533400"/>
          </a:xfrm>
        </p:spPr>
        <p:txBody>
          <a:bodyPr>
            <a:noAutofit/>
          </a:bodyPr>
          <a:lstStyle/>
          <a:p>
            <a:pPr algn="ctr"/>
            <a:r>
              <a:rPr lang="en-US" altLang="zh-CN" sz="3600" b="1" dirty="0">
                <a:solidFill>
                  <a:srgbClr val="FF0000"/>
                </a:solidFill>
                <a:latin typeface="Times New Roman" panose="02020603050405020304" pitchFamily="18" charset="0"/>
                <a:ea typeface="STKaiti" charset="-122"/>
                <a:cs typeface="Times New Roman" panose="02020603050405020304" pitchFamily="18" charset="0"/>
              </a:rPr>
              <a:t>Competition from </a:t>
            </a:r>
            <a:r>
              <a:rPr lang="en-US" altLang="zh-CN" sz="3600" b="1" dirty="0" err="1">
                <a:solidFill>
                  <a:srgbClr val="FF0000"/>
                </a:solidFill>
                <a:latin typeface="Times New Roman" panose="02020603050405020304" pitchFamily="18" charset="0"/>
                <a:ea typeface="STKaiti" charset="-122"/>
                <a:cs typeface="Times New Roman" panose="02020603050405020304" pitchFamily="18" charset="0"/>
              </a:rPr>
              <a:t>CESRc</a:t>
            </a:r>
            <a:r>
              <a:rPr lang="zh-CN" altLang="en-US" sz="3600" b="1" dirty="0">
                <a:solidFill>
                  <a:srgbClr val="FF0000"/>
                </a:solidFill>
                <a:latin typeface="Times New Roman" panose="02020603050405020304" pitchFamily="18" charset="0"/>
                <a:ea typeface="STKaiti" charset="-122"/>
                <a:cs typeface="Times New Roman" panose="02020603050405020304" pitchFamily="18" charset="0"/>
              </a:rPr>
              <a:t>  </a:t>
            </a:r>
          </a:p>
        </p:txBody>
      </p:sp>
      <p:sp>
        <p:nvSpPr>
          <p:cNvPr id="7171" name="Rectangle 3"/>
          <p:cNvSpPr>
            <a:spLocks noGrp="1" noChangeArrowheads="1"/>
          </p:cNvSpPr>
          <p:nvPr>
            <p:ph type="body" idx="1"/>
          </p:nvPr>
        </p:nvSpPr>
        <p:spPr>
          <a:xfrm>
            <a:off x="381000" y="912342"/>
            <a:ext cx="8534400" cy="5638800"/>
          </a:xfrm>
        </p:spPr>
        <p:txBody>
          <a:bodyPr>
            <a:normAutofit fontScale="92500"/>
          </a:bodyPr>
          <a:lstStyle/>
          <a:p>
            <a:pPr marL="0" indent="0">
              <a:buNone/>
            </a:pPr>
            <a:r>
              <a:rPr lang="en-US" altLang="zh-CN" b="1" dirty="0">
                <a:latin typeface="Times New Roman" panose="02020603050405020304" pitchFamily="18" charset="0"/>
                <a:ea typeface="楷体_GB2312" charset="0"/>
                <a:cs typeface="Times New Roman" panose="02020603050405020304" pitchFamily="18" charset="0"/>
              </a:rPr>
              <a:t>IHEP</a:t>
            </a:r>
            <a:r>
              <a:rPr lang="zh-CN" altLang="en-US" b="1" dirty="0">
                <a:latin typeface="Times New Roman" panose="02020603050405020304" pitchFamily="18" charset="0"/>
                <a:ea typeface="楷体_GB2312" charset="0"/>
                <a:cs typeface="Times New Roman" panose="02020603050405020304" pitchFamily="18" charset="0"/>
              </a:rPr>
              <a:t> </a:t>
            </a:r>
            <a:r>
              <a:rPr lang="en-US" altLang="zh-CN" b="1" dirty="0">
                <a:latin typeface="Times New Roman" panose="02020603050405020304" pitchFamily="18" charset="0"/>
                <a:ea typeface="楷体_GB2312" charset="0"/>
                <a:cs typeface="Times New Roman" panose="02020603050405020304" pitchFamily="18" charset="0"/>
              </a:rPr>
              <a:t>implemented the strategies. Non-accelerator exp. and intl. cooperation went well,  however  1# task:</a:t>
            </a:r>
          </a:p>
          <a:p>
            <a:r>
              <a:rPr lang="en-US" altLang="zh-CN" b="1" dirty="0">
                <a:latin typeface="Times New Roman" panose="02020603050405020304" pitchFamily="18" charset="0"/>
                <a:ea typeface="楷体_GB2312" charset="0"/>
                <a:cs typeface="Times New Roman" panose="02020603050405020304" pitchFamily="18" charset="0"/>
              </a:rPr>
              <a:t> CESR</a:t>
            </a:r>
            <a:r>
              <a:rPr lang="zh-CN" altLang="en-US" b="1" dirty="0">
                <a:latin typeface="Times New Roman" panose="02020603050405020304" pitchFamily="18" charset="0"/>
                <a:ea typeface="楷体_GB2312" charset="0"/>
                <a:cs typeface="Times New Roman" panose="02020603050405020304" pitchFamily="18" charset="0"/>
              </a:rPr>
              <a:t> </a:t>
            </a:r>
            <a:r>
              <a:rPr lang="en-US" altLang="zh-CN" b="1" dirty="0">
                <a:latin typeface="Times New Roman" panose="02020603050405020304" pitchFamily="18" charset="0"/>
                <a:ea typeface="楷体_GB2312" charset="0"/>
                <a:cs typeface="Times New Roman" panose="02020603050405020304" pitchFamily="18" charset="0"/>
              </a:rPr>
              <a:t>decreased the beam energy → </a:t>
            </a:r>
            <a:r>
              <a:rPr lang="en-US" altLang="zh-CN" b="1" dirty="0" err="1">
                <a:latin typeface="Times New Roman" panose="02020603050405020304" pitchFamily="18" charset="0"/>
                <a:ea typeface="楷体_GB2312" charset="0"/>
                <a:cs typeface="Times New Roman" panose="02020603050405020304" pitchFamily="18" charset="0"/>
              </a:rPr>
              <a:t>CESRc</a:t>
            </a:r>
            <a:r>
              <a:rPr lang="en-US" altLang="zh-CN" b="1" dirty="0">
                <a:latin typeface="Times New Roman" panose="02020603050405020304" pitchFamily="18" charset="0"/>
                <a:ea typeface="楷体_GB2312" charset="0"/>
                <a:cs typeface="Times New Roman" panose="02020603050405020304" pitchFamily="18" charset="0"/>
              </a:rPr>
              <a:t>, competing with BEPCII. M. </a:t>
            </a:r>
            <a:r>
              <a:rPr lang="en-US" altLang="zh-CN" b="1" dirty="0" err="1">
                <a:latin typeface="Times New Roman" panose="02020603050405020304" pitchFamily="18" charset="0"/>
                <a:ea typeface="楷体_GB2312" charset="0"/>
                <a:cs typeface="Times New Roman" panose="02020603050405020304" pitchFamily="18" charset="0"/>
              </a:rPr>
              <a:t>Tigler</a:t>
            </a:r>
            <a:r>
              <a:rPr lang="zh-CN" altLang="en-US" b="1" dirty="0">
                <a:latin typeface="Times New Roman" panose="02020603050405020304" pitchFamily="18" charset="0"/>
                <a:ea typeface="楷体_GB2312" charset="0"/>
                <a:cs typeface="Times New Roman" panose="02020603050405020304" pitchFamily="18" charset="0"/>
              </a:rPr>
              <a:t>  </a:t>
            </a:r>
            <a:r>
              <a:rPr lang="en-US" altLang="zh-CN" b="1" dirty="0">
                <a:latin typeface="Times New Roman" panose="02020603050405020304" pitchFamily="18" charset="0"/>
                <a:ea typeface="楷体_GB2312" charset="0"/>
                <a:cs typeface="Times New Roman" panose="02020603050405020304" pitchFamily="18" charset="0"/>
              </a:rPr>
              <a:t>became the director of CESR.</a:t>
            </a:r>
            <a:r>
              <a:rPr lang="zh-CN" altLang="en-US" b="1" dirty="0">
                <a:latin typeface="Times New Roman" panose="02020603050405020304" pitchFamily="18" charset="0"/>
                <a:ea typeface="楷体_GB2312" charset="0"/>
                <a:cs typeface="Times New Roman" panose="02020603050405020304" pitchFamily="18" charset="0"/>
              </a:rPr>
              <a:t> </a:t>
            </a:r>
            <a:endParaRPr lang="en-US" altLang="zh-CN" b="1" dirty="0">
              <a:latin typeface="Times New Roman" panose="02020603050405020304" pitchFamily="18" charset="0"/>
              <a:ea typeface="楷体_GB2312" charset="0"/>
              <a:cs typeface="Times New Roman" panose="02020603050405020304" pitchFamily="18" charset="0"/>
            </a:endParaRPr>
          </a:p>
          <a:p>
            <a:r>
              <a:rPr lang="en-US" altLang="zh-CN" b="1" dirty="0">
                <a:latin typeface="Times New Roman" panose="02020603050405020304" pitchFamily="18" charset="0"/>
                <a:ea typeface="楷体_GB2312" charset="0"/>
                <a:cs typeface="Times New Roman" panose="02020603050405020304" pitchFamily="18" charset="0"/>
              </a:rPr>
              <a:t>Jan. 2000 Zhang Chuang, Li </a:t>
            </a:r>
            <a:r>
              <a:rPr lang="en-US" altLang="zh-CN" b="1" dirty="0" err="1">
                <a:latin typeface="Times New Roman" panose="02020603050405020304" pitchFamily="18" charset="0"/>
                <a:ea typeface="楷体_GB2312" charset="0"/>
                <a:cs typeface="Times New Roman" panose="02020603050405020304" pitchFamily="18" charset="0"/>
              </a:rPr>
              <a:t>Weiguo</a:t>
            </a:r>
            <a:r>
              <a:rPr lang="en-US" altLang="zh-CN" b="1" dirty="0">
                <a:latin typeface="Times New Roman" panose="02020603050405020304" pitchFamily="18" charset="0"/>
                <a:ea typeface="楷体_GB2312" charset="0"/>
                <a:cs typeface="Times New Roman" panose="02020603050405020304" pitchFamily="18" charset="0"/>
              </a:rPr>
              <a:t> and I  visited CESR</a:t>
            </a:r>
            <a:r>
              <a:rPr lang="zh-CN" altLang="en-US" b="1" dirty="0">
                <a:latin typeface="Times New Roman" panose="02020603050405020304" pitchFamily="18" charset="0"/>
                <a:ea typeface="楷体_GB2312" charset="0"/>
                <a:cs typeface="Times New Roman" panose="02020603050405020304" pitchFamily="18" charset="0"/>
              </a:rPr>
              <a:t> </a:t>
            </a:r>
            <a:r>
              <a:rPr lang="en-US" altLang="zh-CN" b="1" dirty="0">
                <a:latin typeface="Times New Roman" panose="02020603050405020304" pitchFamily="18" charset="0"/>
                <a:ea typeface="楷体_GB2312" charset="0"/>
                <a:cs typeface="Times New Roman" panose="02020603050405020304" pitchFamily="18" charset="0"/>
              </a:rPr>
              <a:t>and SLAC, discuss the double ring design:</a:t>
            </a:r>
          </a:p>
          <a:p>
            <a:pPr lvl="1"/>
            <a:r>
              <a:rPr lang="en-US" altLang="zh-CN" sz="2800" b="1" dirty="0">
                <a:latin typeface="Times New Roman" panose="02020603050405020304" pitchFamily="18" charset="0"/>
                <a:ea typeface="楷体_GB2312" charset="0"/>
                <a:cs typeface="Times New Roman" panose="02020603050405020304" pitchFamily="18" charset="0"/>
              </a:rPr>
              <a:t>CESR: Heavy snow.  Talk coldly. SC  cavity lab. and other key technologies were not open to us.</a:t>
            </a:r>
          </a:p>
          <a:p>
            <a:pPr lvl="1"/>
            <a:r>
              <a:rPr lang="en-US" altLang="zh-CN" sz="2800" b="1" dirty="0">
                <a:latin typeface="Times New Roman" panose="02020603050405020304" pitchFamily="18" charset="0"/>
                <a:ea typeface="楷体_GB2312" charset="0"/>
                <a:cs typeface="Times New Roman" panose="02020603050405020304" pitchFamily="18" charset="0"/>
              </a:rPr>
              <a:t>SLAC</a:t>
            </a:r>
            <a:r>
              <a:rPr lang="zh-CN" altLang="en-US" sz="2800" b="1" dirty="0">
                <a:latin typeface="Times New Roman" panose="02020603050405020304" pitchFamily="18" charset="0"/>
                <a:ea typeface="楷体_GB2312" charset="0"/>
                <a:cs typeface="Times New Roman" panose="02020603050405020304" pitchFamily="18" charset="0"/>
              </a:rPr>
              <a:t>：</a:t>
            </a:r>
            <a:r>
              <a:rPr lang="en-US" altLang="zh-CN" sz="2800" b="1" dirty="0">
                <a:latin typeface="Times New Roman" panose="02020603050405020304" pitchFamily="18" charset="0"/>
                <a:ea typeface="楷体_GB2312" charset="0"/>
                <a:cs typeface="Times New Roman" panose="02020603050405020304" pitchFamily="18" charset="0"/>
              </a:rPr>
              <a:t>Sunny and warm.  </a:t>
            </a:r>
            <a:r>
              <a:rPr lang="en-US" altLang="zh-CN" sz="2800" b="1" dirty="0" err="1">
                <a:latin typeface="Times New Roman" panose="02020603050405020304" pitchFamily="18" charset="0"/>
                <a:ea typeface="楷体_GB2312" charset="0"/>
                <a:cs typeface="Times New Roman" panose="02020603050405020304" pitchFamily="18" charset="0"/>
              </a:rPr>
              <a:t>Dorfan</a:t>
            </a:r>
            <a:r>
              <a:rPr lang="en-US" altLang="zh-CN" sz="2800" b="1" dirty="0">
                <a:latin typeface="Times New Roman" panose="02020603050405020304" pitchFamily="18" charset="0"/>
                <a:ea typeface="楷体_GB2312" charset="0"/>
                <a:cs typeface="Times New Roman" panose="02020603050405020304" pitchFamily="18" charset="0"/>
              </a:rPr>
              <a:t> and Richter encourage us to go ahead with double ring scenario. </a:t>
            </a:r>
          </a:p>
          <a:p>
            <a:r>
              <a:rPr lang="en-US" altLang="zh-CN" b="1" dirty="0">
                <a:latin typeface="Times New Roman" panose="02020603050405020304" pitchFamily="18" charset="0"/>
                <a:ea typeface="楷体_GB2312" charset="0"/>
                <a:cs typeface="Times New Roman" panose="02020603050405020304" pitchFamily="18" charset="0"/>
              </a:rPr>
              <a:t>The impact on the big, some backbone think that high energy and CESR competition, will die no doubt, another great upheaval in IHEP !</a:t>
            </a:r>
          </a:p>
          <a:p>
            <a:pPr marL="0" indent="0">
              <a:buNone/>
            </a:pPr>
            <a:endParaRPr lang="zh-CN" altLang="en-US" b="1" dirty="0">
              <a:latin typeface="Times New Roman" panose="02020603050405020304" pitchFamily="18" charset="0"/>
              <a:ea typeface="楷体_GB2312" charset="0"/>
              <a:cs typeface="Times New Roman" panose="02020603050405020304" pitchFamily="18" charset="0"/>
            </a:endParaRPr>
          </a:p>
        </p:txBody>
      </p:sp>
    </p:spTree>
    <p:extLst>
      <p:ext uri="{BB962C8B-B14F-4D97-AF65-F5344CB8AC3E}">
        <p14:creationId xmlns:p14="http://schemas.microsoft.com/office/powerpoint/2010/main" val="2088834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E69C4B-7046-E645-BC30-498D59E9E39B}"/>
              </a:ext>
            </a:extLst>
          </p:cNvPr>
          <p:cNvSpPr>
            <a:spLocks noGrp="1"/>
          </p:cNvSpPr>
          <p:nvPr>
            <p:ph type="title"/>
          </p:nvPr>
        </p:nvSpPr>
        <p:spPr>
          <a:xfrm>
            <a:off x="628650" y="365127"/>
            <a:ext cx="7886700" cy="845836"/>
          </a:xfrm>
        </p:spPr>
        <p:txBody>
          <a:bodyPr/>
          <a:lstStyle/>
          <a:p>
            <a:pPr algn="ctr"/>
            <a:r>
              <a:rPr lang="en-US" altLang="zh-CN" b="1" dirty="0">
                <a:solidFill>
                  <a:srgbClr val="FF0000"/>
                </a:solidFill>
                <a:latin typeface="Times New Roman" panose="02020603050405020304" pitchFamily="18" charset="0"/>
                <a:ea typeface="STKaiti" charset="-122"/>
                <a:cs typeface="Times New Roman" panose="02020603050405020304" pitchFamily="18" charset="0"/>
              </a:rPr>
              <a:t>Compete with </a:t>
            </a:r>
            <a:r>
              <a:rPr lang="en-US" altLang="zh-CN" b="1" dirty="0" err="1">
                <a:solidFill>
                  <a:srgbClr val="FF0000"/>
                </a:solidFill>
                <a:latin typeface="Times New Roman" panose="02020603050405020304" pitchFamily="18" charset="0"/>
                <a:ea typeface="STKaiti" charset="-122"/>
                <a:cs typeface="Times New Roman" panose="02020603050405020304" pitchFamily="18" charset="0"/>
              </a:rPr>
              <a:t>CESRc</a:t>
            </a:r>
            <a:r>
              <a:rPr lang="zh-CN" altLang="en-US" b="1" dirty="0">
                <a:solidFill>
                  <a:srgbClr val="FF0000"/>
                </a:solidFill>
                <a:latin typeface="Times New Roman" panose="02020603050405020304" pitchFamily="18" charset="0"/>
                <a:ea typeface="STKaiti" charset="-122"/>
                <a:cs typeface="Times New Roman" panose="02020603050405020304" pitchFamily="18" charset="0"/>
              </a:rPr>
              <a:t> </a:t>
            </a:r>
            <a:r>
              <a:rPr lang="en-US" altLang="zh-CN" b="1" dirty="0">
                <a:solidFill>
                  <a:srgbClr val="FF0000"/>
                </a:solidFill>
                <a:latin typeface="Times New Roman" panose="02020603050405020304" pitchFamily="18" charset="0"/>
                <a:ea typeface="STKaiti" charset="-122"/>
                <a:cs typeface="Times New Roman" panose="02020603050405020304" pitchFamily="18" charset="0"/>
              </a:rPr>
              <a:t>?</a:t>
            </a:r>
            <a:endParaRPr kumimoji="1" lang="zh-CN" altLang="en-US" dirty="0"/>
          </a:p>
        </p:txBody>
      </p:sp>
      <p:sp>
        <p:nvSpPr>
          <p:cNvPr id="3" name="内容占位符 2">
            <a:extLst>
              <a:ext uri="{FF2B5EF4-FFF2-40B4-BE49-F238E27FC236}">
                <a16:creationId xmlns:a16="http://schemas.microsoft.com/office/drawing/2014/main" id="{44526311-AD40-064C-AF4F-33B9BC4FD3D9}"/>
              </a:ext>
            </a:extLst>
          </p:cNvPr>
          <p:cNvSpPr>
            <a:spLocks noGrp="1"/>
          </p:cNvSpPr>
          <p:nvPr>
            <p:ph idx="1"/>
          </p:nvPr>
        </p:nvSpPr>
        <p:spPr>
          <a:xfrm>
            <a:off x="628650" y="1445741"/>
            <a:ext cx="8194074" cy="4731222"/>
          </a:xfrm>
        </p:spPr>
        <p:txBody>
          <a:bodyPr>
            <a:normAutofit fontScale="92500" lnSpcReduction="10000"/>
          </a:bodyPr>
          <a:lstStyle/>
          <a:p>
            <a:r>
              <a:rPr kumimoji="1" lang="en-US" altLang="zh-CN" b="1" dirty="0">
                <a:latin typeface="Times New Roman" panose="02020603050405020304" pitchFamily="18" charset="0"/>
                <a:cs typeface="Times New Roman" panose="02020603050405020304" pitchFamily="18" charset="0"/>
              </a:rPr>
              <a:t> As the Home of Pretzel , CESR has good experience on pretzel and multiple bunch</a:t>
            </a:r>
            <a:r>
              <a:rPr kumimoji="1" lang="zh-CN" altLang="en-US" b="1" dirty="0">
                <a:latin typeface="Times New Roman" panose="02020603050405020304" pitchFamily="18" charset="0"/>
                <a:cs typeface="Times New Roman" panose="02020603050405020304" pitchFamily="18" charset="0"/>
              </a:rPr>
              <a:t>；</a:t>
            </a:r>
          </a:p>
          <a:p>
            <a:r>
              <a:rPr kumimoji="1" lang="en-US" altLang="zh-CN" b="1" dirty="0" err="1">
                <a:latin typeface="Times New Roman" panose="02020603050405020304" pitchFamily="18" charset="0"/>
                <a:cs typeface="Times New Roman" panose="02020603050405020304" pitchFamily="18" charset="0"/>
              </a:rPr>
              <a:t>CESRc</a:t>
            </a:r>
            <a:r>
              <a:rPr kumimoji="1" lang="en-US" altLang="zh-CN" b="1" dirty="0">
                <a:latin typeface="Times New Roman" panose="02020603050405020304" pitchFamily="18" charset="0"/>
                <a:cs typeface="Times New Roman" panose="02020603050405020304" pitchFamily="18" charset="0"/>
              </a:rPr>
              <a:t>: hardware conditions other than Wiggler are available for faster implementation (2003)</a:t>
            </a:r>
            <a:r>
              <a:rPr kumimoji="1" lang="zh-CN" altLang="en-US" b="1" dirty="0">
                <a:latin typeface="Times New Roman" panose="02020603050405020304" pitchFamily="18" charset="0"/>
                <a:cs typeface="Times New Roman" panose="02020603050405020304" pitchFamily="18" charset="0"/>
              </a:rPr>
              <a:t>；</a:t>
            </a:r>
          </a:p>
          <a:p>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high performance detector CLEO  </a:t>
            </a:r>
            <a:r>
              <a:rPr kumimoji="1" lang="zh-CN" altLang="en-US" b="1" dirty="0">
                <a:latin typeface="Times New Roman" panose="02020603050405020304" pitchFamily="18" charset="0"/>
                <a:cs typeface="Times New Roman" panose="02020603050405020304" pitchFamily="18" charset="0"/>
              </a:rPr>
              <a:t>；</a:t>
            </a:r>
          </a:p>
          <a:p>
            <a:r>
              <a:rPr kumimoji="1" lang="zh-CN" altLang="en-US" b="1" dirty="0">
                <a:latin typeface="Times New Roman" panose="02020603050405020304" pitchFamily="18" charset="0"/>
                <a:cs typeface="Times New Roman" panose="02020603050405020304" pitchFamily="18" charset="0"/>
              </a:rPr>
              <a:t> </a:t>
            </a:r>
            <a:r>
              <a:rPr kumimoji="1" lang="en-US" altLang="zh-CN" b="1" dirty="0" err="1">
                <a:latin typeface="Times New Roman" panose="02020603050405020304" pitchFamily="18" charset="0"/>
                <a:cs typeface="Times New Roman" panose="02020603050405020304" pitchFamily="18" charset="0"/>
              </a:rPr>
              <a:t>M.Tigner</a:t>
            </a:r>
            <a:r>
              <a:rPr kumimoji="1" lang="en-US" altLang="zh-CN" b="1" dirty="0">
                <a:latin typeface="Times New Roman" panose="02020603050405020304" pitchFamily="18" charset="0"/>
                <a:cs typeface="Times New Roman" panose="02020603050405020304" pitchFamily="18" charset="0"/>
              </a:rPr>
              <a:t> was a senior advisor in IHEP for more than 3 years, knowing all about our weaknesses. </a:t>
            </a:r>
            <a:r>
              <a:rPr kumimoji="1" lang="zh-CN" altLang="en-US" b="1" dirty="0">
                <a:latin typeface="Times New Roman" panose="02020603050405020304" pitchFamily="18" charset="0"/>
                <a:cs typeface="Times New Roman" panose="02020603050405020304" pitchFamily="18" charset="0"/>
              </a:rPr>
              <a:t>；</a:t>
            </a:r>
          </a:p>
          <a:p>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On the other hand, we were weakly managed and have insufficient technical, experience and human reserves.</a:t>
            </a:r>
          </a:p>
          <a:p>
            <a:pPr marL="0" indent="0">
              <a:buNone/>
            </a:pPr>
            <a:r>
              <a:rPr lang="en-US" altLang="zh-CN" sz="1500" b="1" dirty="0">
                <a:solidFill>
                  <a:srgbClr val="FF0000"/>
                </a:solidFill>
                <a:ea typeface="楷体_GB2312" charset="0"/>
              </a:rPr>
              <a:t> </a:t>
            </a:r>
          </a:p>
          <a:p>
            <a:pPr marL="0" indent="0">
              <a:buNone/>
            </a:pPr>
            <a:r>
              <a:rPr lang="en-US" altLang="zh-CN" sz="3500" b="1" dirty="0">
                <a:solidFill>
                  <a:srgbClr val="FF0000"/>
                </a:solidFill>
                <a:ea typeface="楷体_GB2312" charset="0"/>
              </a:rPr>
              <a:t>Pretzel of BEPC II can not compete with </a:t>
            </a:r>
            <a:r>
              <a:rPr lang="en-US" altLang="zh-CN" sz="3500" b="1" dirty="0" err="1">
                <a:solidFill>
                  <a:srgbClr val="FF0000"/>
                </a:solidFill>
                <a:ea typeface="楷体_GB2312" charset="0"/>
              </a:rPr>
              <a:t>CESRc</a:t>
            </a:r>
            <a:r>
              <a:rPr lang="en-US" altLang="zh-CN" sz="3500" b="1" dirty="0">
                <a:solidFill>
                  <a:srgbClr val="FF0000"/>
                </a:solidFill>
                <a:ea typeface="楷体_GB2312" charset="0"/>
              </a:rPr>
              <a:t> both in schedule and performance.</a:t>
            </a:r>
            <a:endParaRPr kumimoji="1" lang="en-US" altLang="zh-CN" sz="3500" b="1" dirty="0">
              <a:solidFill>
                <a:srgbClr val="FF0000"/>
              </a:solidFill>
              <a:latin typeface="Times New Roman" panose="02020603050405020304" pitchFamily="18" charset="0"/>
              <a:cs typeface="Times New Roman" panose="02020603050405020304" pitchFamily="18" charset="0"/>
            </a:endParaRPr>
          </a:p>
          <a:p>
            <a:endParaRPr kumimoji="1" lang="zh-CN"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85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2" y="152400"/>
            <a:ext cx="7239000" cy="533400"/>
          </a:xfrm>
        </p:spPr>
        <p:txBody>
          <a:bodyPr/>
          <a:lstStyle/>
          <a:p>
            <a:r>
              <a:rPr lang="en-US" altLang="zh-CN" sz="4000" b="1" dirty="0">
                <a:solidFill>
                  <a:srgbClr val="C00000"/>
                </a:solidFill>
              </a:rPr>
              <a:t>BEPC II:  double ring design</a:t>
            </a:r>
            <a:endParaRPr lang="zh-CN" altLang="en-US" sz="4000" b="1" dirty="0">
              <a:solidFill>
                <a:srgbClr val="C00000"/>
              </a:solidFill>
              <a:ea typeface="楷体_GB2312" charset="0"/>
            </a:endParaRPr>
          </a:p>
        </p:txBody>
      </p:sp>
      <p:sp>
        <p:nvSpPr>
          <p:cNvPr id="7171" name="Rectangle 3"/>
          <p:cNvSpPr>
            <a:spLocks noGrp="1" noChangeArrowheads="1"/>
          </p:cNvSpPr>
          <p:nvPr>
            <p:ph type="body" idx="1"/>
          </p:nvPr>
        </p:nvSpPr>
        <p:spPr>
          <a:xfrm>
            <a:off x="381000" y="887628"/>
            <a:ext cx="8534400" cy="5638800"/>
          </a:xfrm>
        </p:spPr>
        <p:txBody>
          <a:bodyPr/>
          <a:lstStyle/>
          <a:p>
            <a:pPr>
              <a:spcBef>
                <a:spcPts val="0"/>
              </a:spcBef>
            </a:pPr>
            <a:r>
              <a:rPr lang="en-US" altLang="zh-CN" sz="2800" b="1" dirty="0" err="1">
                <a:ea typeface="楷体_GB2312" charset="0"/>
              </a:rPr>
              <a:t>CESRc</a:t>
            </a:r>
            <a:r>
              <a:rPr lang="en-US" altLang="zh-CN" sz="2800" b="1" dirty="0">
                <a:ea typeface="楷体_GB2312" charset="0"/>
              </a:rPr>
              <a:t>  is a shot cut scenario, never done before.  It is hard to predict it works or not . </a:t>
            </a:r>
          </a:p>
          <a:p>
            <a:pPr>
              <a:spcBef>
                <a:spcPts val="0"/>
              </a:spcBef>
            </a:pPr>
            <a:r>
              <a:rPr lang="en-US" altLang="zh-CN" sz="2800" b="1" dirty="0">
                <a:ea typeface="楷体_GB2312" charset="0"/>
              </a:rPr>
              <a:t>Discussion with S.X. Fang </a:t>
            </a:r>
            <a:r>
              <a:rPr lang="en-US" altLang="zh-CN" sz="2800" b="1" dirty="0" err="1">
                <a:ea typeface="楷体_GB2312" charset="0"/>
              </a:rPr>
              <a:t>anf</a:t>
            </a:r>
            <a:r>
              <a:rPr lang="en-US" altLang="zh-CN" sz="2800" b="1" dirty="0">
                <a:ea typeface="楷体_GB2312" charset="0"/>
              </a:rPr>
              <a:t> C. Zhang</a:t>
            </a:r>
            <a:r>
              <a:rPr lang="zh-CN" altLang="en-US" sz="2800" b="1" dirty="0">
                <a:ea typeface="楷体_GB2312" charset="0"/>
              </a:rPr>
              <a:t>：</a:t>
            </a:r>
            <a:r>
              <a:rPr lang="en-US" altLang="zh-CN" sz="2800" b="1" dirty="0">
                <a:ea typeface="楷体_GB2312" charset="0"/>
              </a:rPr>
              <a:t>using the large crossing angle design of KEKB.</a:t>
            </a:r>
          </a:p>
          <a:p>
            <a:pPr>
              <a:spcBef>
                <a:spcPts val="0"/>
              </a:spcBef>
            </a:pPr>
            <a:r>
              <a:rPr lang="en-US" altLang="zh-CN" sz="2800" b="1" dirty="0">
                <a:ea typeface="楷体_GB2312" charset="0"/>
              </a:rPr>
              <a:t>Add a new ring the existing BEPC tunnel ,   </a:t>
            </a:r>
            <a:endParaRPr lang="zh-CN" altLang="en-US" sz="2400" b="1" dirty="0">
              <a:ea typeface="楷体_GB2312" charset="0"/>
            </a:endParaRPr>
          </a:p>
          <a:p>
            <a:pPr lvl="1">
              <a:spcBef>
                <a:spcPts val="0"/>
              </a:spcBef>
            </a:pPr>
            <a:r>
              <a:rPr lang="en-US" altLang="zh-CN" sz="2400" b="1" dirty="0">
                <a:ea typeface="楷体_GB2312" charset="0"/>
              </a:rPr>
              <a:t>Calculated </a:t>
            </a:r>
            <a:r>
              <a:rPr lang="en-US" altLang="zh-CN" sz="2400" b="1" dirty="0" err="1">
                <a:ea typeface="楷体_GB2312" charset="0"/>
              </a:rPr>
              <a:t>lumi</a:t>
            </a:r>
            <a:r>
              <a:rPr lang="en-US" altLang="zh-CN" sz="2400" b="1" dirty="0">
                <a:ea typeface="楷体_GB2312" charset="0"/>
              </a:rPr>
              <a:t>. </a:t>
            </a:r>
            <a:r>
              <a:rPr lang="zh-CN" altLang="en-US" sz="2400" b="1" dirty="0">
                <a:ea typeface="楷体_GB2312" charset="0"/>
              </a:rPr>
              <a:t> </a:t>
            </a:r>
            <a:r>
              <a:rPr lang="en-US" altLang="zh-CN" sz="2400" b="1" dirty="0">
                <a:ea typeface="楷体_GB2312" charset="0"/>
              </a:rPr>
              <a:t>10</a:t>
            </a:r>
            <a:r>
              <a:rPr lang="en-US" altLang="zh-CN" sz="2400" b="1" baseline="30000" dirty="0">
                <a:ea typeface="楷体_GB2312" charset="0"/>
              </a:rPr>
              <a:t>33 </a:t>
            </a:r>
            <a:r>
              <a:rPr lang="en-US" altLang="zh-CN" sz="2400" b="1" dirty="0">
                <a:ea typeface="楷体_GB2312" charset="0"/>
              </a:rPr>
              <a:t>cm</a:t>
            </a:r>
            <a:r>
              <a:rPr lang="en-US" altLang="zh-CN" sz="2400" b="1" baseline="30000" dirty="0">
                <a:ea typeface="楷体_GB2312" charset="0"/>
              </a:rPr>
              <a:t>-2</a:t>
            </a:r>
            <a:r>
              <a:rPr lang="en-US" altLang="zh-CN" sz="2400" b="1" dirty="0">
                <a:ea typeface="楷体_GB2312" charset="0"/>
              </a:rPr>
              <a:t> s</a:t>
            </a:r>
            <a:r>
              <a:rPr lang="en-US" altLang="zh-CN" sz="2400" b="1" baseline="30000" dirty="0">
                <a:ea typeface="楷体_GB2312" charset="0"/>
              </a:rPr>
              <a:t>-1 </a:t>
            </a:r>
            <a:r>
              <a:rPr lang="en-US" altLang="zh-CN" sz="2400" b="1" dirty="0">
                <a:ea typeface="楷体_GB2312" charset="0"/>
              </a:rPr>
              <a:t>@ 3.1GeV </a:t>
            </a:r>
          </a:p>
          <a:p>
            <a:pPr lvl="1">
              <a:spcBef>
                <a:spcPts val="0"/>
              </a:spcBef>
            </a:pPr>
            <a:r>
              <a:rPr lang="en-US" altLang="zh-CN" sz="2400" b="1" dirty="0">
                <a:ea typeface="楷体_GB2312" charset="0"/>
              </a:rPr>
              <a:t>BES III, with SC magnet  new detector</a:t>
            </a:r>
          </a:p>
          <a:p>
            <a:pPr lvl="1">
              <a:spcBef>
                <a:spcPts val="0"/>
              </a:spcBef>
            </a:pPr>
            <a:r>
              <a:rPr lang="en-US" altLang="zh-CN" sz="2400" b="1" dirty="0">
                <a:ea typeface="楷体_GB2312" charset="0"/>
              </a:rPr>
              <a:t>SR:  250mA @ 2.5 GeV,  increased by factor of 2 </a:t>
            </a:r>
          </a:p>
          <a:p>
            <a:pPr>
              <a:spcBef>
                <a:spcPts val="0"/>
              </a:spcBef>
            </a:pPr>
            <a:r>
              <a:rPr lang="en-US" altLang="zh-CN" sz="2400" b="1" dirty="0">
                <a:ea typeface="楷体_GB2312" charset="0"/>
              </a:rPr>
              <a:t>BEPC II  optimized at J/</a:t>
            </a:r>
            <a:r>
              <a:rPr lang="en-US" altLang="zh-CN" sz="2400" b="1" dirty="0" err="1">
                <a:ea typeface="楷体_GB2312" charset="0"/>
              </a:rPr>
              <a:t>ψ</a:t>
            </a:r>
            <a:r>
              <a:rPr lang="en-US" altLang="zh-CN" sz="2400" b="1" dirty="0">
                <a:ea typeface="楷体_GB2312" charset="0"/>
              </a:rPr>
              <a:t> and </a:t>
            </a:r>
            <a:r>
              <a:rPr lang="en-US" altLang="zh-CN" sz="2400" b="1" dirty="0" err="1">
                <a:ea typeface="楷体_GB2312" charset="0"/>
              </a:rPr>
              <a:t>ψ</a:t>
            </a:r>
            <a:r>
              <a:rPr lang="en-US" altLang="zh-CN" sz="2400" b="1" dirty="0">
                <a:ea typeface="楷体_GB2312" charset="0"/>
                <a:sym typeface="Symbol" charset="2"/>
              </a:rPr>
              <a:t>, much higher potential than </a:t>
            </a:r>
            <a:r>
              <a:rPr lang="zh-CN" altLang="en-US" sz="2400" b="1" dirty="0">
                <a:ea typeface="楷体_GB2312" charset="0"/>
              </a:rPr>
              <a:t> </a:t>
            </a:r>
            <a:r>
              <a:rPr lang="en-US" altLang="zh-CN" sz="2400" b="1" dirty="0" err="1">
                <a:ea typeface="楷体_GB2312" charset="0"/>
              </a:rPr>
              <a:t>CESRc</a:t>
            </a:r>
            <a:r>
              <a:rPr lang="en-US" altLang="zh-CN" sz="2400" b="1" dirty="0">
                <a:ea typeface="楷体_GB2312" charset="0"/>
              </a:rPr>
              <a:t>. </a:t>
            </a:r>
            <a:r>
              <a:rPr lang="zh-CN" altLang="en-US" sz="2400" b="1" dirty="0">
                <a:ea typeface="楷体_GB2312" charset="0"/>
              </a:rPr>
              <a:t> </a:t>
            </a:r>
            <a:r>
              <a:rPr lang="en-US" altLang="zh-CN" sz="2400" b="1" dirty="0">
                <a:ea typeface="楷体_GB2312" charset="0"/>
              </a:rPr>
              <a:t>If  the designed </a:t>
            </a:r>
            <a:r>
              <a:rPr lang="en-US" altLang="zh-CN" sz="2400" b="1" dirty="0" err="1">
                <a:ea typeface="楷体_GB2312" charset="0"/>
              </a:rPr>
              <a:t>Lumi</a:t>
            </a:r>
            <a:r>
              <a:rPr lang="en-US" altLang="zh-CN" sz="2400" b="1" dirty="0">
                <a:ea typeface="楷体_GB2312" charset="0"/>
              </a:rPr>
              <a:t>. reached, BEPC II will keep the leading position in the Charm energy region. </a:t>
            </a:r>
          </a:p>
          <a:p>
            <a:pPr marL="0" indent="0">
              <a:spcBef>
                <a:spcPts val="0"/>
              </a:spcBef>
              <a:buNone/>
            </a:pPr>
            <a:r>
              <a:rPr lang="en-US" altLang="zh-CN" sz="2800" b="1" dirty="0">
                <a:solidFill>
                  <a:srgbClr val="C00000"/>
                </a:solidFill>
                <a:ea typeface="楷体_GB2312" charset="0"/>
              </a:rPr>
              <a:t>Challenges:  such big changes!</a:t>
            </a:r>
          </a:p>
          <a:p>
            <a:pPr marL="622300" indent="-266700">
              <a:spcBef>
                <a:spcPts val="0"/>
              </a:spcBef>
            </a:pPr>
            <a:r>
              <a:rPr lang="en-US" altLang="zh-CN" sz="2400" b="1" dirty="0">
                <a:solidFill>
                  <a:srgbClr val="C00000"/>
                </a:solidFill>
                <a:ea typeface="楷体_GB2312" charset="0"/>
              </a:rPr>
              <a:t>Technology issues?</a:t>
            </a:r>
          </a:p>
          <a:p>
            <a:pPr marL="622300" indent="-266700">
              <a:spcBef>
                <a:spcPts val="0"/>
              </a:spcBef>
            </a:pPr>
            <a:r>
              <a:rPr lang="en-US" altLang="zh-CN" sz="2400" b="1" dirty="0">
                <a:solidFill>
                  <a:srgbClr val="C00000"/>
                </a:solidFill>
                <a:ea typeface="楷体_GB2312" charset="0"/>
              </a:rPr>
              <a:t>Funding  creasing 60% ?</a:t>
            </a:r>
          </a:p>
        </p:txBody>
      </p:sp>
    </p:spTree>
    <p:extLst>
      <p:ext uri="{BB962C8B-B14F-4D97-AF65-F5344CB8AC3E}">
        <p14:creationId xmlns:p14="http://schemas.microsoft.com/office/powerpoint/2010/main" val="72336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7070" y="152400"/>
            <a:ext cx="9144000" cy="533400"/>
          </a:xfrm>
        </p:spPr>
        <p:txBody>
          <a:bodyPr/>
          <a:lstStyle/>
          <a:p>
            <a:r>
              <a:rPr lang="en-US" altLang="zh-CN" sz="4000" b="1" dirty="0">
                <a:solidFill>
                  <a:srgbClr val="C00000"/>
                </a:solidFill>
              </a:rPr>
              <a:t>Great effort to push double ring design</a:t>
            </a:r>
            <a:endParaRPr lang="zh-CN" altLang="en-US" sz="4000" b="1" dirty="0">
              <a:solidFill>
                <a:srgbClr val="C00000"/>
              </a:solidFill>
              <a:ea typeface="楷体_GB2312" charset="0"/>
            </a:endParaRPr>
          </a:p>
        </p:txBody>
      </p:sp>
      <p:sp>
        <p:nvSpPr>
          <p:cNvPr id="7171" name="Rectangle 3"/>
          <p:cNvSpPr>
            <a:spLocks noGrp="1" noChangeArrowheads="1"/>
          </p:cNvSpPr>
          <p:nvPr>
            <p:ph type="body" idx="1"/>
          </p:nvPr>
        </p:nvSpPr>
        <p:spPr>
          <a:xfrm>
            <a:off x="405713" y="1161542"/>
            <a:ext cx="8534400" cy="5152766"/>
          </a:xfrm>
        </p:spPr>
        <p:txBody>
          <a:bodyPr/>
          <a:lstStyle/>
          <a:p>
            <a:r>
              <a:rPr lang="en-US" altLang="zh-CN" sz="2400" b="1" dirty="0">
                <a:latin typeface="楷体_GB2312" charset="0"/>
                <a:ea typeface="楷体_GB2312" charset="0"/>
              </a:rPr>
              <a:t>IHEP made the preliminary design of double ring machine and BESIII. </a:t>
            </a:r>
          </a:p>
          <a:p>
            <a:r>
              <a:rPr lang="en-US" altLang="zh-CN" sz="2400" b="1" dirty="0">
                <a:latin typeface="楷体_GB2312" charset="0"/>
                <a:ea typeface="楷体_GB2312" charset="0"/>
              </a:rPr>
              <a:t>I reported President Lu, and obtain his support.</a:t>
            </a:r>
          </a:p>
          <a:p>
            <a:r>
              <a:rPr lang="en-US" altLang="zh-CN" sz="2400" b="1" dirty="0" err="1">
                <a:latin typeface="楷体_GB2312" charset="0"/>
                <a:ea typeface="楷体_GB2312" charset="0"/>
              </a:rPr>
              <a:t>TDLi</a:t>
            </a:r>
            <a:r>
              <a:rPr lang="en-US" altLang="zh-CN" sz="2400" b="1" dirty="0">
                <a:latin typeface="楷体_GB2312" charset="0"/>
                <a:ea typeface="楷体_GB2312" charset="0"/>
              </a:rPr>
              <a:t> and Panofsky</a:t>
            </a:r>
            <a:r>
              <a:rPr lang="zh-CN" altLang="en-US" sz="2400" b="1" dirty="0">
                <a:latin typeface="楷体_GB2312" charset="0"/>
                <a:ea typeface="楷体_GB2312" charset="0"/>
              </a:rPr>
              <a:t> </a:t>
            </a:r>
            <a:r>
              <a:rPr lang="en-US" altLang="zh-CN" sz="2400" b="1" dirty="0">
                <a:latin typeface="楷体_GB2312" charset="0"/>
                <a:ea typeface="楷体_GB2312" charset="0"/>
              </a:rPr>
              <a:t>strongly supported the double ring scenario.  TD wrote Prime Minister Zhu and CAS President Lu to promote.  </a:t>
            </a:r>
          </a:p>
          <a:p>
            <a:r>
              <a:rPr lang="en-US" altLang="zh-CN" sz="2400" b="1" dirty="0">
                <a:latin typeface="楷体_GB2312" charset="0"/>
                <a:ea typeface="楷体_GB2312" charset="0"/>
              </a:rPr>
              <a:t>US – China HEP meeting supported the double ring scenario. US Lab. help us for the design of accelerator and BESIII, the key technology R&amp;D, </a:t>
            </a:r>
          </a:p>
          <a:p>
            <a:r>
              <a:rPr lang="en-US" altLang="zh-CN" sz="2400" b="1" dirty="0">
                <a:solidFill>
                  <a:srgbClr val="C00000"/>
                </a:solidFill>
                <a:latin typeface="楷体_GB2312" charset="0"/>
                <a:ea typeface="楷体_GB2312" charset="0"/>
              </a:rPr>
              <a:t>Budget 640M RMB:  </a:t>
            </a:r>
            <a:r>
              <a:rPr lang="zh-CN" altLang="en-US" sz="2400" b="1" dirty="0">
                <a:solidFill>
                  <a:srgbClr val="C00000"/>
                </a:solidFill>
                <a:latin typeface="楷体_GB2312" charset="0"/>
                <a:ea typeface="楷体_GB2312" charset="0"/>
              </a:rPr>
              <a:t> </a:t>
            </a:r>
            <a:r>
              <a:rPr lang="en-US" altLang="zh-CN" sz="2400" b="1" dirty="0">
                <a:solidFill>
                  <a:srgbClr val="C00000"/>
                </a:solidFill>
                <a:latin typeface="楷体_GB2312" charset="0"/>
                <a:ea typeface="楷体_GB2312" charset="0"/>
              </a:rPr>
              <a:t>increased 240M</a:t>
            </a:r>
          </a:p>
          <a:p>
            <a:pPr lvl="1"/>
            <a:r>
              <a:rPr lang="en-US" altLang="zh-CN" sz="2400" b="1" dirty="0">
                <a:solidFill>
                  <a:srgbClr val="C00000"/>
                </a:solidFill>
                <a:latin typeface="楷体_GB2312" charset="0"/>
                <a:ea typeface="楷体_GB2312" charset="0"/>
              </a:rPr>
              <a:t>funding agency:  +140M, </a:t>
            </a:r>
          </a:p>
          <a:p>
            <a:pPr lvl="1"/>
            <a:r>
              <a:rPr lang="en-US" altLang="zh-CN" sz="2400" b="1" dirty="0">
                <a:solidFill>
                  <a:srgbClr val="C00000"/>
                </a:solidFill>
                <a:latin typeface="楷体_GB2312" charset="0"/>
                <a:ea typeface="楷体_GB2312" charset="0"/>
              </a:rPr>
              <a:t>IHEP </a:t>
            </a:r>
            <a:r>
              <a:rPr lang="zh-CN" altLang="en-US" sz="2400" b="1" dirty="0">
                <a:solidFill>
                  <a:srgbClr val="C00000"/>
                </a:solidFill>
                <a:latin typeface="楷体_GB2312" charset="0"/>
                <a:ea typeface="楷体_GB2312" charset="0"/>
              </a:rPr>
              <a:t> </a:t>
            </a:r>
            <a:r>
              <a:rPr lang="en-US" altLang="zh-CN" sz="2400" b="1" dirty="0">
                <a:solidFill>
                  <a:srgbClr val="C00000"/>
                </a:solidFill>
                <a:latin typeface="楷体_GB2312" charset="0"/>
                <a:ea typeface="楷体_GB2312" charset="0"/>
              </a:rPr>
              <a:t>self</a:t>
            </a:r>
            <a:r>
              <a:rPr lang="zh-CN" altLang="en-US" sz="2400" b="1" dirty="0">
                <a:solidFill>
                  <a:srgbClr val="C00000"/>
                </a:solidFill>
                <a:latin typeface="楷体_GB2312" charset="0"/>
                <a:ea typeface="楷体_GB2312" charset="0"/>
              </a:rPr>
              <a:t>： </a:t>
            </a:r>
            <a:r>
              <a:rPr lang="en-US" altLang="zh-CN" sz="2400" b="1" dirty="0">
                <a:solidFill>
                  <a:srgbClr val="C00000"/>
                </a:solidFill>
                <a:latin typeface="楷体_GB2312" charset="0"/>
                <a:ea typeface="楷体_GB2312" charset="0"/>
              </a:rPr>
              <a:t>100M.  </a:t>
            </a:r>
          </a:p>
        </p:txBody>
      </p:sp>
    </p:spTree>
    <p:extLst>
      <p:ext uri="{BB962C8B-B14F-4D97-AF65-F5344CB8AC3E}">
        <p14:creationId xmlns:p14="http://schemas.microsoft.com/office/powerpoint/2010/main" val="660622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68559"/>
            <a:ext cx="7886700" cy="759344"/>
          </a:xfrm>
        </p:spPr>
        <p:txBody>
          <a:bodyPr>
            <a:normAutofit/>
          </a:bodyPr>
          <a:lstStyle/>
          <a:p>
            <a:pPr algn="ct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BEPCII:</a:t>
            </a:r>
            <a:r>
              <a:rPr kumimoji="1" lang="zh-CN" altLang="en-US" sz="4000" b="1" dirty="0">
                <a:solidFill>
                  <a:srgbClr val="FF0000"/>
                </a:solidFill>
                <a:latin typeface="Times New Roman" panose="02020603050405020304" pitchFamily="18" charset="0"/>
                <a:ea typeface="STKaiti" charset="-122"/>
                <a:cs typeface="Times New Roman" panose="02020603050405020304" pitchFamily="18" charset="0"/>
              </a:rPr>
              <a:t> </a:t>
            </a: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milestone</a:t>
            </a:r>
            <a:endParaRPr kumimoji="1" lang="zh-CN" altLang="en-US" sz="4000" b="1" dirty="0">
              <a:solidFill>
                <a:srgbClr val="FF0000"/>
              </a:solidFill>
              <a:latin typeface="Times New Roman" panose="02020603050405020304" pitchFamily="18" charset="0"/>
              <a:ea typeface="STKaiti" charset="-122"/>
              <a:cs typeface="Times New Roman" panose="02020603050405020304"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513035183"/>
              </p:ext>
            </p:extLst>
          </p:nvPr>
        </p:nvGraphicFramePr>
        <p:xfrm>
          <a:off x="407000" y="935934"/>
          <a:ext cx="8564005" cy="4573338"/>
        </p:xfrm>
        <a:graphic>
          <a:graphicData uri="http://schemas.openxmlformats.org/drawingml/2006/table">
            <a:tbl>
              <a:tblPr>
                <a:tableStyleId>{5C22544A-7EE6-4342-B048-85BDC9FD1C3A}</a:tableStyleId>
              </a:tblPr>
              <a:tblGrid>
                <a:gridCol w="1475238">
                  <a:extLst>
                    <a:ext uri="{9D8B030D-6E8A-4147-A177-3AD203B41FA5}">
                      <a16:colId xmlns:a16="http://schemas.microsoft.com/office/drawing/2014/main" val="20000"/>
                    </a:ext>
                  </a:extLst>
                </a:gridCol>
                <a:gridCol w="7088767">
                  <a:extLst>
                    <a:ext uri="{9D8B030D-6E8A-4147-A177-3AD203B41FA5}">
                      <a16:colId xmlns:a16="http://schemas.microsoft.com/office/drawing/2014/main" val="20001"/>
                    </a:ext>
                  </a:extLst>
                </a:gridCol>
              </a:tblGrid>
              <a:tr h="395576">
                <a:tc>
                  <a:txBody>
                    <a:bodyPr/>
                    <a:lstStyle/>
                    <a:p>
                      <a:pPr indent="266700" algn="l">
                        <a:lnSpc>
                          <a:spcPct val="125000"/>
                        </a:lnSpc>
                        <a:spcAft>
                          <a:spcPts val="0"/>
                        </a:spcAft>
                      </a:pPr>
                      <a:r>
                        <a:rPr lang="en-US" sz="2400" kern="100" dirty="0">
                          <a:solidFill>
                            <a:schemeClr val="dk1"/>
                          </a:solidFill>
                          <a:effectLst/>
                          <a:latin typeface="Times New Roman" panose="02020603050405020304" pitchFamily="18" charset="0"/>
                          <a:ea typeface="+mn-ea"/>
                          <a:cs typeface="Times New Roman" panose="02020603050405020304" pitchFamily="18" charset="0"/>
                        </a:rPr>
                        <a:t>2004.1</a:t>
                      </a:r>
                      <a:endParaRPr lang="zh-CN" sz="2400" kern="100" dirty="0">
                        <a:solidFill>
                          <a:schemeClr val="dk1"/>
                        </a:solidFill>
                        <a:effectLst/>
                        <a:latin typeface="Times New Roman" panose="02020603050405020304" pitchFamily="18" charset="0"/>
                        <a:ea typeface="+mn-ea"/>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sz="2400" kern="100" dirty="0">
                          <a:solidFill>
                            <a:schemeClr val="dk1"/>
                          </a:solidFill>
                          <a:effectLst/>
                          <a:latin typeface="Times New Roman" panose="02020603050405020304" pitchFamily="18" charset="0"/>
                          <a:ea typeface="+mn-ea"/>
                          <a:cs typeface="Times New Roman" panose="02020603050405020304" pitchFamily="18" charset="0"/>
                        </a:rPr>
                        <a:t>BEPCII project started</a:t>
                      </a:r>
                      <a:endParaRPr lang="zh-CN" sz="2400" kern="100" dirty="0">
                        <a:solidFill>
                          <a:schemeClr val="dk1"/>
                        </a:solidFill>
                        <a:effectLst/>
                        <a:latin typeface="Times New Roman" panose="02020603050405020304" pitchFamily="18" charset="0"/>
                        <a:ea typeface="+mn-ea"/>
                        <a:cs typeface="Times New Roman" panose="02020603050405020304" pitchFamily="18" charset="0"/>
                      </a:endParaRPr>
                    </a:p>
                  </a:txBody>
                  <a:tcPr marL="59336" marR="59336" marT="0" marB="0"/>
                </a:tc>
                <a:extLst>
                  <a:ext uri="{0D108BD9-81ED-4DB2-BD59-A6C34878D82A}">
                    <a16:rowId xmlns:a16="http://schemas.microsoft.com/office/drawing/2014/main" val="10000"/>
                  </a:ext>
                </a:extLst>
              </a:tr>
              <a:tr h="395576">
                <a:tc>
                  <a:txBody>
                    <a:bodyPr/>
                    <a:lstStyle/>
                    <a:p>
                      <a:pPr indent="266700" algn="l">
                        <a:lnSpc>
                          <a:spcPct val="125000"/>
                        </a:lnSpc>
                        <a:spcAft>
                          <a:spcPts val="0"/>
                        </a:spcAft>
                      </a:pPr>
                      <a:r>
                        <a:rPr lang="en-US" sz="2400" kern="100">
                          <a:effectLst/>
                          <a:latin typeface="Times New Roman" panose="02020603050405020304" pitchFamily="18" charset="0"/>
                          <a:cs typeface="Times New Roman" panose="02020603050405020304" pitchFamily="18" charset="0"/>
                        </a:rPr>
                        <a:t>2004.5</a:t>
                      </a:r>
                      <a:endParaRPr lang="zh-CN" sz="2000" kern="10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kern="100" dirty="0">
                          <a:effectLst/>
                          <a:latin typeface="Times New Roman" panose="02020603050405020304" pitchFamily="18" charset="0"/>
                          <a:cs typeface="Times New Roman" panose="02020603050405020304" pitchFamily="18" charset="0"/>
                        </a:rPr>
                        <a:t>BES II stopped</a:t>
                      </a:r>
                      <a:r>
                        <a:rPr lang="zh-CN" sz="2400" kern="100" dirty="0">
                          <a:effectLst/>
                          <a:latin typeface="Times New Roman" panose="02020603050405020304" pitchFamily="18" charset="0"/>
                          <a:cs typeface="Times New Roman" panose="02020603050405020304" pitchFamily="18" charset="0"/>
                        </a:rPr>
                        <a:t>，</a:t>
                      </a:r>
                      <a:r>
                        <a:rPr lang="en-US" altLang="zh-CN" sz="2400" kern="100" dirty="0">
                          <a:effectLst/>
                          <a:latin typeface="Times New Roman" panose="02020603050405020304" pitchFamily="18" charset="0"/>
                          <a:cs typeface="Times New Roman" panose="02020603050405020304" pitchFamily="18" charset="0"/>
                        </a:rPr>
                        <a:t>LINAC upgrade  started </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1"/>
                  </a:ext>
                </a:extLst>
              </a:tr>
              <a:tr h="395576">
                <a:tc>
                  <a:txBody>
                    <a:bodyPr/>
                    <a:lstStyle/>
                    <a:p>
                      <a:pPr indent="266700" algn="l">
                        <a:lnSpc>
                          <a:spcPct val="125000"/>
                        </a:lnSpc>
                        <a:spcAft>
                          <a:spcPts val="0"/>
                        </a:spcAft>
                      </a:pPr>
                      <a:r>
                        <a:rPr lang="en-US" sz="2400" kern="100">
                          <a:effectLst/>
                          <a:latin typeface="Times New Roman" panose="02020603050405020304" pitchFamily="18" charset="0"/>
                          <a:cs typeface="Times New Roman" panose="02020603050405020304" pitchFamily="18" charset="0"/>
                        </a:rPr>
                        <a:t>2004.12</a:t>
                      </a:r>
                      <a:endParaRPr lang="zh-CN" sz="2000" kern="10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kern="100" dirty="0">
                          <a:effectLst/>
                          <a:latin typeface="Times New Roman" panose="02020603050405020304" pitchFamily="18" charset="0"/>
                          <a:cs typeface="Times New Roman" panose="02020603050405020304" pitchFamily="18" charset="0"/>
                        </a:rPr>
                        <a:t>Beam from the upgraded </a:t>
                      </a:r>
                      <a:r>
                        <a:rPr lang="en-US" altLang="zh-CN" sz="2400" kern="100" dirty="0" err="1">
                          <a:effectLst/>
                          <a:latin typeface="Times New Roman" panose="02020603050405020304" pitchFamily="18" charset="0"/>
                          <a:cs typeface="Times New Roman" panose="02020603050405020304" pitchFamily="18" charset="0"/>
                        </a:rPr>
                        <a:t>Linac</a:t>
                      </a:r>
                      <a:r>
                        <a:rPr lang="en-US" altLang="zh-CN" sz="2400" kern="100" dirty="0">
                          <a:effectLst/>
                          <a:latin typeface="Times New Roman" panose="02020603050405020304" pitchFamily="18" charset="0"/>
                          <a:cs typeface="Times New Roman" panose="02020603050405020304" pitchFamily="18" charset="0"/>
                        </a:rPr>
                        <a:t> for SR </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2"/>
                  </a:ext>
                </a:extLst>
              </a:tr>
              <a:tr h="395576">
                <a:tc>
                  <a:txBody>
                    <a:bodyPr/>
                    <a:lstStyle/>
                    <a:p>
                      <a:pPr indent="266700" algn="l">
                        <a:lnSpc>
                          <a:spcPct val="125000"/>
                        </a:lnSpc>
                        <a:spcAft>
                          <a:spcPts val="0"/>
                        </a:spcAft>
                      </a:pPr>
                      <a:r>
                        <a:rPr lang="en-US" sz="2400" kern="100" dirty="0">
                          <a:effectLst/>
                          <a:latin typeface="Times New Roman" panose="02020603050405020304" pitchFamily="18" charset="0"/>
                          <a:cs typeface="Times New Roman" panose="02020603050405020304" pitchFamily="18" charset="0"/>
                        </a:rPr>
                        <a:t>2005.7</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kern="100" dirty="0">
                          <a:effectLst/>
                          <a:latin typeface="Times New Roman" panose="02020603050405020304" pitchFamily="18" charset="0"/>
                          <a:cs typeface="Times New Roman" panose="02020603050405020304" pitchFamily="18" charset="0"/>
                        </a:rPr>
                        <a:t>SR running  finished, dismount Storage ring </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3"/>
                  </a:ext>
                </a:extLst>
              </a:tr>
              <a:tr h="395576">
                <a:tc>
                  <a:txBody>
                    <a:bodyPr/>
                    <a:lstStyle/>
                    <a:p>
                      <a:pPr indent="266700" algn="l">
                        <a:lnSpc>
                          <a:spcPct val="125000"/>
                        </a:lnSpc>
                        <a:spcAft>
                          <a:spcPts val="0"/>
                        </a:spcAft>
                      </a:pPr>
                      <a:r>
                        <a:rPr lang="en-US" sz="2400" kern="100">
                          <a:effectLst/>
                          <a:latin typeface="Times New Roman" panose="02020603050405020304" pitchFamily="18" charset="0"/>
                          <a:cs typeface="Times New Roman" panose="02020603050405020304" pitchFamily="18" charset="0"/>
                        </a:rPr>
                        <a:t>2006.9</a:t>
                      </a:r>
                      <a:endParaRPr lang="zh-CN" sz="2000" kern="10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kern="100" dirty="0">
                          <a:effectLst/>
                          <a:latin typeface="Times New Roman" panose="02020603050405020304" pitchFamily="18" charset="0"/>
                          <a:cs typeface="Times New Roman" panose="02020603050405020304" pitchFamily="18" charset="0"/>
                        </a:rPr>
                        <a:t>Installation in the storage ring finished</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4"/>
                  </a:ext>
                </a:extLst>
              </a:tr>
              <a:tr h="395576">
                <a:tc>
                  <a:txBody>
                    <a:bodyPr/>
                    <a:lstStyle/>
                    <a:p>
                      <a:pPr indent="266700" algn="l">
                        <a:lnSpc>
                          <a:spcPct val="125000"/>
                        </a:lnSpc>
                        <a:spcAft>
                          <a:spcPts val="0"/>
                        </a:spcAft>
                      </a:pPr>
                      <a:r>
                        <a:rPr lang="en-US" sz="2400" kern="100">
                          <a:effectLst/>
                          <a:latin typeface="Times New Roman" panose="02020603050405020304" pitchFamily="18" charset="0"/>
                          <a:cs typeface="Times New Roman" panose="02020603050405020304" pitchFamily="18" charset="0"/>
                        </a:rPr>
                        <a:t>2007.11</a:t>
                      </a:r>
                      <a:endParaRPr lang="zh-CN" sz="2000" kern="10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sz="2400" kern="100" dirty="0">
                          <a:effectLst/>
                          <a:latin typeface="Times New Roman" panose="02020603050405020304" pitchFamily="18" charset="0"/>
                          <a:cs typeface="Times New Roman" panose="02020603050405020304" pitchFamily="18" charset="0"/>
                        </a:rPr>
                        <a:t>The first collision in BEPCII</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5"/>
                  </a:ext>
                </a:extLst>
              </a:tr>
              <a:tr h="395576">
                <a:tc>
                  <a:txBody>
                    <a:bodyPr/>
                    <a:lstStyle/>
                    <a:p>
                      <a:pPr indent="266700" algn="l">
                        <a:lnSpc>
                          <a:spcPct val="125000"/>
                        </a:lnSpc>
                        <a:spcAft>
                          <a:spcPts val="0"/>
                        </a:spcAft>
                      </a:pPr>
                      <a:r>
                        <a:rPr lang="en-US" sz="2400" kern="100">
                          <a:effectLst/>
                          <a:latin typeface="Times New Roman" panose="02020603050405020304" pitchFamily="18" charset="0"/>
                          <a:cs typeface="Times New Roman" panose="02020603050405020304" pitchFamily="18" charset="0"/>
                        </a:rPr>
                        <a:t>2008.7</a:t>
                      </a:r>
                      <a:endParaRPr lang="zh-CN" sz="2000" kern="10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kern="100" dirty="0">
                          <a:effectLst/>
                          <a:latin typeface="Times New Roman" panose="02020603050405020304" pitchFamily="18" charset="0"/>
                          <a:cs typeface="Times New Roman" panose="02020603050405020304" pitchFamily="18" charset="0"/>
                        </a:rPr>
                        <a:t>BEPCII/BES III joint commissioning successes  </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6"/>
                  </a:ext>
                </a:extLst>
              </a:tr>
              <a:tr h="395576">
                <a:tc>
                  <a:txBody>
                    <a:bodyPr/>
                    <a:lstStyle/>
                    <a:p>
                      <a:pPr indent="266700" algn="l">
                        <a:lnSpc>
                          <a:spcPct val="125000"/>
                        </a:lnSpc>
                        <a:spcAft>
                          <a:spcPts val="0"/>
                        </a:spcAft>
                      </a:pPr>
                      <a:r>
                        <a:rPr lang="en-US" sz="2400" b="1" kern="100" dirty="0">
                          <a:solidFill>
                            <a:srgbClr val="FF0000"/>
                          </a:solidFill>
                          <a:effectLst/>
                          <a:latin typeface="Times New Roman" panose="02020603050405020304" pitchFamily="18" charset="0"/>
                          <a:cs typeface="Times New Roman" panose="02020603050405020304" pitchFamily="18" charset="0"/>
                        </a:rPr>
                        <a:t>2009.5</a:t>
                      </a:r>
                      <a:endParaRPr lang="zh-CN" sz="2000" b="1" kern="100" dirty="0">
                        <a:solidFill>
                          <a:srgbClr val="FF0000"/>
                        </a:solidFill>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b="1" kern="100" dirty="0" err="1">
                          <a:solidFill>
                            <a:srgbClr val="FF0000"/>
                          </a:solidFill>
                          <a:effectLst/>
                          <a:latin typeface="Times New Roman" panose="02020603050405020304" pitchFamily="18" charset="0"/>
                          <a:cs typeface="Times New Roman" panose="02020603050405020304" pitchFamily="18" charset="0"/>
                        </a:rPr>
                        <a:t>Lumi</a:t>
                      </a:r>
                      <a:r>
                        <a:rPr lang="en-US" altLang="zh-CN" sz="2400" b="1" kern="100" dirty="0">
                          <a:solidFill>
                            <a:srgbClr val="FF0000"/>
                          </a:solidFill>
                          <a:effectLst/>
                          <a:latin typeface="Times New Roman" panose="02020603050405020304" pitchFamily="18" charset="0"/>
                          <a:cs typeface="Times New Roman" panose="02020603050405020304" pitchFamily="18" charset="0"/>
                        </a:rPr>
                        <a:t>. reached  </a:t>
                      </a:r>
                      <a:r>
                        <a:rPr lang="en-US" sz="2400" b="1" kern="100" dirty="0">
                          <a:solidFill>
                            <a:srgbClr val="FF0000"/>
                          </a:solidFill>
                          <a:effectLst/>
                          <a:latin typeface="Times New Roman" panose="02020603050405020304" pitchFamily="18" charset="0"/>
                          <a:cs typeface="Times New Roman" panose="02020603050405020304" pitchFamily="18" charset="0"/>
                        </a:rPr>
                        <a:t>3×10</a:t>
                      </a:r>
                      <a:r>
                        <a:rPr lang="en-US" sz="2400" b="1" kern="100" baseline="30000" dirty="0">
                          <a:solidFill>
                            <a:srgbClr val="FF0000"/>
                          </a:solidFill>
                          <a:effectLst/>
                          <a:latin typeface="Times New Roman" panose="02020603050405020304" pitchFamily="18" charset="0"/>
                          <a:cs typeface="Times New Roman" panose="02020603050405020304" pitchFamily="18" charset="0"/>
                        </a:rPr>
                        <a:t>32</a:t>
                      </a:r>
                      <a:r>
                        <a:rPr lang="en-US" sz="2400" b="1" kern="100" dirty="0">
                          <a:solidFill>
                            <a:srgbClr val="FF0000"/>
                          </a:solidFill>
                          <a:effectLst/>
                          <a:latin typeface="Times New Roman" panose="02020603050405020304" pitchFamily="18" charset="0"/>
                          <a:cs typeface="Times New Roman" panose="02020603050405020304" pitchFamily="18" charset="0"/>
                        </a:rPr>
                        <a:t>cm</a:t>
                      </a:r>
                      <a:r>
                        <a:rPr lang="en-US" sz="2400" b="1" kern="100" baseline="30000" dirty="0">
                          <a:solidFill>
                            <a:srgbClr val="FF0000"/>
                          </a:solidFill>
                          <a:effectLst/>
                          <a:latin typeface="Times New Roman" panose="02020603050405020304" pitchFamily="18" charset="0"/>
                          <a:cs typeface="Times New Roman" panose="02020603050405020304" pitchFamily="18" charset="0"/>
                        </a:rPr>
                        <a:t>-2</a:t>
                      </a:r>
                      <a:r>
                        <a:rPr lang="en-US" sz="2400" b="1" kern="100" dirty="0">
                          <a:solidFill>
                            <a:srgbClr val="FF0000"/>
                          </a:solidFill>
                          <a:effectLst/>
                          <a:latin typeface="Times New Roman" panose="02020603050405020304" pitchFamily="18" charset="0"/>
                          <a:cs typeface="Times New Roman" panose="02020603050405020304" pitchFamily="18" charset="0"/>
                        </a:rPr>
                        <a:t>s</a:t>
                      </a:r>
                      <a:r>
                        <a:rPr lang="en-US" sz="2400" b="1" kern="100" baseline="30000" dirty="0">
                          <a:solidFill>
                            <a:srgbClr val="FF0000"/>
                          </a:solidFill>
                          <a:effectLst/>
                          <a:latin typeface="Times New Roman" panose="02020603050405020304" pitchFamily="18" charset="0"/>
                          <a:cs typeface="Times New Roman" panose="02020603050405020304" pitchFamily="18" charset="0"/>
                        </a:rPr>
                        <a:t>-1</a:t>
                      </a:r>
                      <a:endParaRPr lang="zh-CN" sz="2000" b="1" kern="100" dirty="0">
                        <a:solidFill>
                          <a:srgbClr val="FF0000"/>
                        </a:solidFill>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7"/>
                  </a:ext>
                </a:extLst>
              </a:tr>
              <a:tr h="395576">
                <a:tc>
                  <a:txBody>
                    <a:bodyPr/>
                    <a:lstStyle/>
                    <a:p>
                      <a:pPr indent="266700" algn="l">
                        <a:lnSpc>
                          <a:spcPct val="125000"/>
                        </a:lnSpc>
                        <a:spcAft>
                          <a:spcPts val="0"/>
                        </a:spcAft>
                      </a:pPr>
                      <a:r>
                        <a:rPr lang="en-US" sz="2400" kern="100" dirty="0">
                          <a:effectLst/>
                          <a:latin typeface="Times New Roman" panose="02020603050405020304" pitchFamily="18" charset="0"/>
                          <a:cs typeface="Times New Roman" panose="02020603050405020304" pitchFamily="18" charset="0"/>
                        </a:rPr>
                        <a:t>2009.7</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sz="2400" kern="100" dirty="0">
                          <a:effectLst/>
                          <a:latin typeface="Times New Roman" panose="02020603050405020304" pitchFamily="18" charset="0"/>
                          <a:cs typeface="Times New Roman" panose="02020603050405020304" pitchFamily="18" charset="0"/>
                        </a:rPr>
                        <a:t>National acceptance</a:t>
                      </a:r>
                      <a:r>
                        <a:rPr lang="zh-CN" sz="2400" kern="10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8"/>
                  </a:ext>
                </a:extLst>
              </a:tr>
              <a:tr h="395576">
                <a:tc>
                  <a:txBody>
                    <a:bodyPr/>
                    <a:lstStyle/>
                    <a:p>
                      <a:pPr indent="266700" algn="l">
                        <a:lnSpc>
                          <a:spcPct val="125000"/>
                        </a:lnSpc>
                        <a:spcAft>
                          <a:spcPts val="0"/>
                        </a:spcAft>
                      </a:pPr>
                      <a:r>
                        <a:rPr lang="en-US" sz="2400" kern="100" dirty="0">
                          <a:effectLst/>
                          <a:latin typeface="Times New Roman" panose="02020603050405020304" pitchFamily="18" charset="0"/>
                          <a:cs typeface="Times New Roman" panose="02020603050405020304" pitchFamily="18" charset="0"/>
                        </a:rPr>
                        <a:t>2013.3</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sz="2400" kern="100" dirty="0">
                          <a:effectLst/>
                          <a:latin typeface="Times New Roman" panose="02020603050405020304" pitchFamily="18" charset="0"/>
                          <a:cs typeface="Times New Roman" panose="02020603050405020304" pitchFamily="18" charset="0"/>
                        </a:rPr>
                        <a:t>BESIII announced the observation of  </a:t>
                      </a:r>
                      <a:r>
                        <a:rPr lang="en-US" sz="2400" kern="100" dirty="0" err="1">
                          <a:effectLst/>
                          <a:latin typeface="Times New Roman" panose="02020603050405020304" pitchFamily="18" charset="0"/>
                          <a:cs typeface="Times New Roman" panose="02020603050405020304" pitchFamily="18" charset="0"/>
                        </a:rPr>
                        <a:t>Zc</a:t>
                      </a:r>
                      <a:r>
                        <a:rPr lang="en-US" sz="2400" kern="100" dirty="0">
                          <a:effectLst/>
                          <a:latin typeface="Times New Roman" panose="02020603050405020304" pitchFamily="18" charset="0"/>
                          <a:cs typeface="Times New Roman" panose="02020603050405020304" pitchFamily="18" charset="0"/>
                        </a:rPr>
                        <a:t>(3900)</a:t>
                      </a:r>
                      <a:r>
                        <a:rPr lang="zh-CN" altLang="en-US" sz="24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09"/>
                  </a:ext>
                </a:extLst>
              </a:tr>
              <a:tr h="395576">
                <a:tc>
                  <a:txBody>
                    <a:bodyPr/>
                    <a:lstStyle/>
                    <a:p>
                      <a:pPr indent="266700" algn="l">
                        <a:lnSpc>
                          <a:spcPct val="125000"/>
                        </a:lnSpc>
                        <a:spcAft>
                          <a:spcPts val="0"/>
                        </a:spcAft>
                      </a:pPr>
                      <a:r>
                        <a:rPr lang="en-US" sz="2400" b="1" kern="100" dirty="0">
                          <a:solidFill>
                            <a:srgbClr val="FF0000"/>
                          </a:solidFill>
                          <a:effectLst/>
                          <a:latin typeface="Times New Roman" panose="02020603050405020304" pitchFamily="18" charset="0"/>
                          <a:cs typeface="Times New Roman" panose="02020603050405020304" pitchFamily="18" charset="0"/>
                        </a:rPr>
                        <a:t>2016.4</a:t>
                      </a:r>
                      <a:endParaRPr lang="zh-CN" sz="2000" b="1" kern="100" dirty="0">
                        <a:solidFill>
                          <a:srgbClr val="FF0000"/>
                        </a:solidFill>
                        <a:effectLst/>
                        <a:latin typeface="Times New Roman" panose="02020603050405020304" pitchFamily="18" charset="0"/>
                        <a:ea typeface="宋体" charset="-122"/>
                        <a:cs typeface="Times New Roman" panose="02020603050405020304" pitchFamily="18" charset="0"/>
                      </a:endParaRPr>
                    </a:p>
                  </a:txBody>
                  <a:tcPr marL="59336" marR="59336" marT="0" marB="0"/>
                </a:tc>
                <a:tc>
                  <a:txBody>
                    <a:bodyPr/>
                    <a:lstStyle/>
                    <a:p>
                      <a:pPr indent="266700" algn="l">
                        <a:lnSpc>
                          <a:spcPct val="125000"/>
                        </a:lnSpc>
                        <a:spcAft>
                          <a:spcPts val="0"/>
                        </a:spcAft>
                      </a:pPr>
                      <a:r>
                        <a:rPr lang="en-US" altLang="zh-CN" sz="2400" b="1" kern="100" dirty="0" err="1">
                          <a:solidFill>
                            <a:srgbClr val="FF0000"/>
                          </a:solidFill>
                          <a:effectLst/>
                          <a:latin typeface="Times New Roman" panose="02020603050405020304" pitchFamily="18" charset="0"/>
                          <a:cs typeface="Times New Roman" panose="02020603050405020304" pitchFamily="18" charset="0"/>
                        </a:rPr>
                        <a:t>Lumi</a:t>
                      </a:r>
                      <a:r>
                        <a:rPr lang="en-US" altLang="zh-CN" sz="2400" b="1" kern="100" dirty="0">
                          <a:solidFill>
                            <a:srgbClr val="FF0000"/>
                          </a:solidFill>
                          <a:effectLst/>
                          <a:latin typeface="Times New Roman" panose="02020603050405020304" pitchFamily="18" charset="0"/>
                          <a:cs typeface="Times New Roman" panose="02020603050405020304" pitchFamily="18" charset="0"/>
                        </a:rPr>
                        <a:t>. reached the design value </a:t>
                      </a:r>
                      <a:r>
                        <a:rPr lang="en-US" sz="2400" b="1" kern="100" dirty="0">
                          <a:solidFill>
                            <a:srgbClr val="FF0000"/>
                          </a:solidFill>
                          <a:effectLst/>
                          <a:latin typeface="Times New Roman" panose="02020603050405020304" pitchFamily="18" charset="0"/>
                          <a:cs typeface="Times New Roman" panose="02020603050405020304" pitchFamily="18" charset="0"/>
                        </a:rPr>
                        <a:t>1×10</a:t>
                      </a:r>
                      <a:r>
                        <a:rPr lang="en-US" sz="2400" b="1" kern="100" baseline="30000" dirty="0">
                          <a:solidFill>
                            <a:srgbClr val="FF0000"/>
                          </a:solidFill>
                          <a:effectLst/>
                          <a:latin typeface="Times New Roman" panose="02020603050405020304" pitchFamily="18" charset="0"/>
                          <a:cs typeface="Times New Roman" panose="02020603050405020304" pitchFamily="18" charset="0"/>
                        </a:rPr>
                        <a:t>33</a:t>
                      </a:r>
                      <a:r>
                        <a:rPr lang="en-US" sz="2400" b="1" kern="100" dirty="0">
                          <a:solidFill>
                            <a:srgbClr val="FF0000"/>
                          </a:solidFill>
                          <a:effectLst/>
                          <a:latin typeface="Times New Roman" panose="02020603050405020304" pitchFamily="18" charset="0"/>
                          <a:cs typeface="Times New Roman" panose="02020603050405020304" pitchFamily="18" charset="0"/>
                        </a:rPr>
                        <a:t>cm</a:t>
                      </a:r>
                      <a:r>
                        <a:rPr lang="en-US" sz="2400" b="1" kern="100" baseline="30000" dirty="0">
                          <a:solidFill>
                            <a:srgbClr val="FF0000"/>
                          </a:solidFill>
                          <a:effectLst/>
                          <a:latin typeface="Times New Roman" panose="02020603050405020304" pitchFamily="18" charset="0"/>
                          <a:cs typeface="Times New Roman" panose="02020603050405020304" pitchFamily="18" charset="0"/>
                        </a:rPr>
                        <a:t>-2</a:t>
                      </a:r>
                      <a:r>
                        <a:rPr lang="en-US" sz="2400" b="1" kern="100" dirty="0">
                          <a:solidFill>
                            <a:srgbClr val="FF0000"/>
                          </a:solidFill>
                          <a:effectLst/>
                          <a:latin typeface="Times New Roman" panose="02020603050405020304" pitchFamily="18" charset="0"/>
                          <a:cs typeface="Times New Roman" panose="02020603050405020304" pitchFamily="18" charset="0"/>
                        </a:rPr>
                        <a:t>s</a:t>
                      </a:r>
                      <a:r>
                        <a:rPr lang="en-US" sz="2400" b="1" kern="100" baseline="30000" dirty="0">
                          <a:solidFill>
                            <a:srgbClr val="FF0000"/>
                          </a:solidFill>
                          <a:effectLst/>
                          <a:latin typeface="Times New Roman" panose="02020603050405020304" pitchFamily="18" charset="0"/>
                          <a:cs typeface="Times New Roman" panose="02020603050405020304" pitchFamily="18" charset="0"/>
                        </a:rPr>
                        <a:t>-1</a:t>
                      </a:r>
                      <a:endParaRPr lang="zh-CN" sz="2000" b="1" kern="100" dirty="0">
                        <a:solidFill>
                          <a:srgbClr val="FF0000"/>
                        </a:solidFill>
                        <a:effectLst/>
                        <a:latin typeface="Times New Roman" panose="02020603050405020304" pitchFamily="18" charset="0"/>
                        <a:ea typeface="宋体" charset="-122"/>
                        <a:cs typeface="Times New Roman" panose="02020603050405020304" pitchFamily="18" charset="0"/>
                      </a:endParaRPr>
                    </a:p>
                  </a:txBody>
                  <a:tcPr marL="59336" marR="59336" marT="0" marB="0"/>
                </a:tc>
                <a:extLst>
                  <a:ext uri="{0D108BD9-81ED-4DB2-BD59-A6C34878D82A}">
                    <a16:rowId xmlns:a16="http://schemas.microsoft.com/office/drawing/2014/main" val="10010"/>
                  </a:ext>
                </a:extLst>
              </a:tr>
            </a:tbl>
          </a:graphicData>
        </a:graphic>
      </p:graphicFrame>
      <p:sp>
        <p:nvSpPr>
          <p:cNvPr id="3" name="文本框 2">
            <a:extLst>
              <a:ext uri="{FF2B5EF4-FFF2-40B4-BE49-F238E27FC236}">
                <a16:creationId xmlns:a16="http://schemas.microsoft.com/office/drawing/2014/main" id="{3C7A5416-6753-2C4B-9B8A-0113CB4B245E}"/>
              </a:ext>
            </a:extLst>
          </p:cNvPr>
          <p:cNvSpPr txBox="1"/>
          <p:nvPr/>
        </p:nvSpPr>
        <p:spPr>
          <a:xfrm>
            <a:off x="756242" y="5774054"/>
            <a:ext cx="7090586" cy="954107"/>
          </a:xfrm>
          <a:prstGeom prst="rect">
            <a:avLst/>
          </a:prstGeom>
          <a:noFill/>
        </p:spPr>
        <p:txBody>
          <a:bodyPr wrap="square" rtlCol="0">
            <a:spAutoFit/>
          </a:bodyPr>
          <a:lstStyle/>
          <a:p>
            <a:r>
              <a:rPr kumimoji="1" lang="en-US" altLang="zh-CN" sz="2800" b="1" dirty="0" err="1">
                <a:solidFill>
                  <a:srgbClr val="C00000"/>
                </a:solidFill>
                <a:latin typeface="Times New Roman" panose="02020603050405020304" pitchFamily="18" charset="0"/>
                <a:cs typeface="Times New Roman" panose="02020603050405020304" pitchFamily="18" charset="0"/>
              </a:rPr>
              <a:t>CESRc</a:t>
            </a:r>
            <a:r>
              <a:rPr kumimoji="1" lang="en-US" altLang="zh-CN" sz="2800" b="1" dirty="0">
                <a:solidFill>
                  <a:srgbClr val="C00000"/>
                </a:solidFill>
                <a:latin typeface="Times New Roman" panose="02020603050405020304" pitchFamily="18" charset="0"/>
                <a:cs typeface="Times New Roman" panose="02020603050405020304" pitchFamily="18" charset="0"/>
              </a:rPr>
              <a:t> L</a:t>
            </a:r>
            <a:r>
              <a:rPr kumimoji="1" lang="en-US" altLang="zh-CN" sz="2800" b="1">
                <a:solidFill>
                  <a:srgbClr val="C00000"/>
                </a:solidFill>
                <a:latin typeface="Times New Roman" panose="02020603050405020304" pitchFamily="18" charset="0"/>
                <a:cs typeface="Times New Roman" panose="02020603050405020304" pitchFamily="18" charset="0"/>
              </a:rPr>
              <a:t>umi</a:t>
            </a:r>
            <a:r>
              <a:rPr kumimoji="1" lang="en-US" altLang="zh-CN" sz="2800" b="1" dirty="0">
                <a:solidFill>
                  <a:srgbClr val="C00000"/>
                </a:solidFill>
                <a:latin typeface="Times New Roman" panose="02020603050405020304" pitchFamily="18" charset="0"/>
                <a:cs typeface="Times New Roman" panose="02020603050405020304" pitchFamily="18" charset="0"/>
              </a:rPr>
              <a:t>. reached 7X10</a:t>
            </a:r>
            <a:r>
              <a:rPr lang="en-US" altLang="zh-CN" sz="2800" b="1" kern="100" baseline="30000" dirty="0">
                <a:solidFill>
                  <a:srgbClr val="C00000"/>
                </a:solidFill>
                <a:latin typeface="Times New Roman" panose="02020603050405020304" pitchFamily="18" charset="0"/>
                <a:cs typeface="Times New Roman" panose="02020603050405020304" pitchFamily="18" charset="0"/>
              </a:rPr>
              <a:t>31</a:t>
            </a:r>
            <a:r>
              <a:rPr lang="en-US" altLang="zh-CN" sz="2800" b="1" kern="100" dirty="0">
                <a:solidFill>
                  <a:srgbClr val="C00000"/>
                </a:solidFill>
                <a:latin typeface="Times New Roman" panose="02020603050405020304" pitchFamily="18" charset="0"/>
                <a:cs typeface="Times New Roman" panose="02020603050405020304" pitchFamily="18" charset="0"/>
              </a:rPr>
              <a:t> cm</a:t>
            </a:r>
            <a:r>
              <a:rPr lang="en-US" altLang="zh-CN" sz="2800" b="1" kern="100" baseline="30000" dirty="0">
                <a:solidFill>
                  <a:srgbClr val="C00000"/>
                </a:solidFill>
                <a:latin typeface="Times New Roman" panose="02020603050405020304" pitchFamily="18" charset="0"/>
                <a:cs typeface="Times New Roman" panose="02020603050405020304" pitchFamily="18" charset="0"/>
              </a:rPr>
              <a:t>-2</a:t>
            </a:r>
            <a:r>
              <a:rPr lang="en-US" altLang="zh-CN" sz="2800" b="1" kern="100" dirty="0">
                <a:solidFill>
                  <a:srgbClr val="C00000"/>
                </a:solidFill>
                <a:latin typeface="Times New Roman" panose="02020603050405020304" pitchFamily="18" charset="0"/>
                <a:cs typeface="Times New Roman" panose="02020603050405020304" pitchFamily="18" charset="0"/>
              </a:rPr>
              <a:t>s</a:t>
            </a:r>
            <a:r>
              <a:rPr lang="en-US" altLang="zh-CN" sz="2800" b="1" kern="100" baseline="30000" dirty="0">
                <a:solidFill>
                  <a:srgbClr val="C00000"/>
                </a:solidFill>
                <a:latin typeface="Times New Roman" panose="02020603050405020304" pitchFamily="18" charset="0"/>
                <a:cs typeface="Times New Roman" panose="02020603050405020304" pitchFamily="18" charset="0"/>
              </a:rPr>
              <a:t>-1  </a:t>
            </a:r>
            <a:r>
              <a:rPr kumimoji="1" lang="en-US" altLang="zh-CN" sz="2800" b="1" dirty="0">
                <a:solidFill>
                  <a:srgbClr val="C00000"/>
                </a:solidFill>
                <a:latin typeface="Times New Roman" panose="02020603050405020304" pitchFamily="18" charset="0"/>
                <a:cs typeface="Times New Roman" panose="02020603050405020304" pitchFamily="18" charset="0"/>
              </a:rPr>
              <a:t>only,  </a:t>
            </a:r>
          </a:p>
          <a:p>
            <a:r>
              <a:rPr kumimoji="1" lang="en-US" altLang="zh-CN" sz="2800" b="1" dirty="0">
                <a:solidFill>
                  <a:srgbClr val="C00000"/>
                </a:solidFill>
                <a:latin typeface="Times New Roman" panose="02020603050405020304" pitchFamily="18" charset="0"/>
                <a:cs typeface="Times New Roman" panose="02020603050405020304" pitchFamily="18" charset="0"/>
              </a:rPr>
              <a:t>        and stopped running Mar. 2008    </a:t>
            </a:r>
            <a:endParaRPr kumimoji="1" lang="zh-CN" altLang="en-US"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440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幻灯片编号占位符 7"/>
          <p:cNvSpPr>
            <a:spLocks noGrp="1"/>
          </p:cNvSpPr>
          <p:nvPr>
            <p:ph type="sldNum" sz="quarter" idx="12"/>
          </p:nvPr>
        </p:nvSpPr>
        <p:spPr/>
        <p:txBody>
          <a:bodyPr/>
          <a:lstStyle/>
          <a:p>
            <a:fld id="{613120EB-94B8-614A-BFB8-5451D7508F65}" type="slidenum">
              <a:rPr lang="en-US" altLang="zh-CN"/>
              <a:pPr/>
              <a:t>2</a:t>
            </a:fld>
            <a:endParaRPr lang="en-US" altLang="zh-CN"/>
          </a:p>
        </p:txBody>
      </p:sp>
      <p:pic>
        <p:nvPicPr>
          <p:cNvPr id="1036290" name="Picture 2" descr="tau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333375"/>
            <a:ext cx="2162175" cy="2519363"/>
          </a:xfrm>
          <a:prstGeom prst="rect">
            <a:avLst/>
          </a:prstGeom>
          <a:noFill/>
          <a:extLst>
            <a:ext uri="{909E8E84-426E-40DD-AFC4-6F175D3DCCD1}">
              <a14:hiddenFill xmlns:a14="http://schemas.microsoft.com/office/drawing/2010/main">
                <a:solidFill>
                  <a:srgbClr val="FFFFFF"/>
                </a:solidFill>
              </a14:hiddenFill>
            </a:ext>
          </a:extLst>
        </p:spPr>
      </p:pic>
      <p:sp>
        <p:nvSpPr>
          <p:cNvPr id="1036300" name="Rectangle 12"/>
          <p:cNvSpPr>
            <a:spLocks noGrp="1" noChangeArrowheads="1"/>
          </p:cNvSpPr>
          <p:nvPr>
            <p:ph type="title"/>
          </p:nvPr>
        </p:nvSpPr>
        <p:spPr>
          <a:xfrm>
            <a:off x="395288" y="115888"/>
            <a:ext cx="5976937" cy="649287"/>
          </a:xfrm>
        </p:spPr>
        <p:txBody>
          <a:bodyPr/>
          <a:lstStyle/>
          <a:p>
            <a:r>
              <a:rPr lang="en-US" altLang="zh-CN" sz="4000" dirty="0">
                <a:solidFill>
                  <a:srgbClr val="FF0000"/>
                </a:solidFill>
                <a:effectLst>
                  <a:outerShdw blurRad="38100" dist="38100" dir="2700000" algn="tl">
                    <a:srgbClr val="C0C0C0"/>
                  </a:outerShdw>
                </a:effectLst>
                <a:latin typeface="Times New Roman" panose="02020603050405020304" pitchFamily="18" charset="0"/>
                <a:ea typeface="隶书" charset="0"/>
                <a:cs typeface="Times New Roman" panose="02020603050405020304" pitchFamily="18" charset="0"/>
              </a:rPr>
              <a:t>Physics Results from BES </a:t>
            </a:r>
            <a:endParaRPr lang="zh-CN" altLang="en-US" sz="4000" dirty="0">
              <a:solidFill>
                <a:srgbClr val="FF0000"/>
              </a:solidFill>
              <a:effectLst>
                <a:outerShdw blurRad="38100" dist="38100" dir="2700000" algn="tl">
                  <a:srgbClr val="C0C0C0"/>
                </a:outerShdw>
              </a:effectLst>
              <a:latin typeface="Times New Roman" panose="02020603050405020304" pitchFamily="18" charset="0"/>
              <a:ea typeface="隶书" charset="0"/>
              <a:cs typeface="Times New Roman" panose="02020603050405020304" pitchFamily="18" charset="0"/>
            </a:endParaRPr>
          </a:p>
        </p:txBody>
      </p:sp>
      <p:sp>
        <p:nvSpPr>
          <p:cNvPr id="1036292" name="Rectangle 4"/>
          <p:cNvSpPr>
            <a:spLocks noGrp="1" noChangeArrowheads="1"/>
          </p:cNvSpPr>
          <p:nvPr>
            <p:ph type="body" sz="half" idx="1"/>
          </p:nvPr>
        </p:nvSpPr>
        <p:spPr>
          <a:xfrm>
            <a:off x="179388" y="836613"/>
            <a:ext cx="7783512" cy="3671887"/>
          </a:xfrm>
        </p:spPr>
        <p:txBody>
          <a:bodyPr>
            <a:normAutofit lnSpcReduction="10000"/>
          </a:bodyPr>
          <a:lstStyle/>
          <a:p>
            <a:pPr marL="0" indent="0">
              <a:lnSpc>
                <a:spcPct val="100000"/>
              </a:lnSpc>
              <a:spcBef>
                <a:spcPct val="0"/>
              </a:spcBef>
              <a:buClr>
                <a:srgbClr val="FF6600"/>
              </a:buClr>
              <a:buNone/>
            </a:pPr>
            <a:r>
              <a:rPr lang="en-US" altLang="zh-CN" dirty="0">
                <a:solidFill>
                  <a:srgbClr val="0000FF"/>
                </a:solidFill>
                <a:latin typeface="Times New Roman" panose="02020603050405020304" pitchFamily="18" charset="0"/>
                <a:ea typeface="楷体_GB2312" charset="0"/>
                <a:cs typeface="Times New Roman" panose="02020603050405020304" pitchFamily="18" charset="0"/>
              </a:rPr>
              <a:t>3</a:t>
            </a:r>
            <a:r>
              <a:rPr lang="en-US" altLang="zh-CN" sz="2800" dirty="0">
                <a:solidFill>
                  <a:srgbClr val="0000FF"/>
                </a:solidFill>
                <a:latin typeface="Times New Roman" panose="02020603050405020304" pitchFamily="18" charset="0"/>
                <a:ea typeface="楷体_GB2312" charset="0"/>
                <a:cs typeface="Times New Roman" panose="02020603050405020304" pitchFamily="18" charset="0"/>
              </a:rPr>
              <a:t>0 years ago, BES started data taking: </a:t>
            </a:r>
          </a:p>
          <a:p>
            <a:pPr>
              <a:lnSpc>
                <a:spcPct val="100000"/>
              </a:lnSpc>
              <a:spcBef>
                <a:spcPct val="0"/>
              </a:spcBef>
              <a:buClr>
                <a:srgbClr val="FF6600"/>
              </a:buClr>
              <a:buFont typeface="Webdings" charset="2"/>
              <a:buChar char="%"/>
            </a:pPr>
            <a:r>
              <a:rPr lang="zh-CN" altLang="en-US" sz="2800" dirty="0">
                <a:solidFill>
                  <a:srgbClr val="0000FF"/>
                </a:solidFill>
                <a:latin typeface="Times New Roman" panose="02020603050405020304" pitchFamily="18" charset="0"/>
                <a:ea typeface="楷体_GB2312" charset="0"/>
                <a:cs typeface="Times New Roman" panose="02020603050405020304" pitchFamily="18" charset="0"/>
              </a:rPr>
              <a:t> </a:t>
            </a:r>
            <a:r>
              <a:rPr lang="en-US" altLang="zh-CN" sz="2800" dirty="0">
                <a:solidFill>
                  <a:srgbClr val="0000FF"/>
                </a:solidFill>
                <a:latin typeface="Times New Roman" panose="02020603050405020304" pitchFamily="18" charset="0"/>
                <a:ea typeface="楷体_GB2312" charset="0"/>
                <a:cs typeface="Times New Roman" panose="02020603050405020304" pitchFamily="18" charset="0"/>
              </a:rPr>
              <a:t>Precision measurement of </a:t>
            </a:r>
            <a:r>
              <a:rPr lang="en-US" altLang="zh-CN" sz="2800" dirty="0" err="1">
                <a:solidFill>
                  <a:srgbClr val="0000FF"/>
                </a:solidFill>
                <a:latin typeface="Times New Roman" panose="02020603050405020304" pitchFamily="18" charset="0"/>
                <a:ea typeface="楷体_GB2312" charset="0"/>
                <a:cs typeface="Times New Roman" panose="02020603050405020304" pitchFamily="18" charset="0"/>
              </a:rPr>
              <a:t>τ</a:t>
            </a:r>
            <a:r>
              <a:rPr lang="en-US" altLang="zh-CN" sz="2800" dirty="0">
                <a:solidFill>
                  <a:srgbClr val="0000FF"/>
                </a:solidFill>
                <a:latin typeface="Times New Roman" panose="02020603050405020304" pitchFamily="18" charset="0"/>
                <a:ea typeface="楷体_GB2312" charset="0"/>
                <a:cs typeface="Times New Roman" panose="02020603050405020304" pitchFamily="18" charset="0"/>
              </a:rPr>
              <a:t> mass </a:t>
            </a:r>
            <a:r>
              <a:rPr lang="en-US" altLang="zh-CN" sz="2800" dirty="0">
                <a:solidFill>
                  <a:srgbClr val="0000FF"/>
                </a:solidFill>
                <a:latin typeface="Times New Roman" panose="02020603050405020304" pitchFamily="18" charset="0"/>
                <a:ea typeface="隶书" charset="0"/>
                <a:cs typeface="Times New Roman" panose="02020603050405020304" pitchFamily="18" charset="0"/>
              </a:rPr>
              <a:t> </a:t>
            </a:r>
            <a:endParaRPr lang="zh-CN" altLang="en-US" sz="2800" dirty="0">
              <a:solidFill>
                <a:srgbClr val="0000FF"/>
              </a:solidFill>
              <a:latin typeface="Times New Roman" panose="02020603050405020304" pitchFamily="18" charset="0"/>
              <a:ea typeface="黑体" charset="-122"/>
              <a:cs typeface="Times New Roman" panose="02020603050405020304" pitchFamily="18" charset="0"/>
            </a:endParaRPr>
          </a:p>
          <a:p>
            <a:pPr>
              <a:lnSpc>
                <a:spcPct val="100000"/>
              </a:lnSpc>
              <a:spcBef>
                <a:spcPct val="0"/>
              </a:spcBef>
              <a:buClr>
                <a:srgbClr val="FF6600"/>
              </a:buClr>
              <a:buFont typeface="Webdings" charset="2"/>
              <a:buChar char="%"/>
            </a:pPr>
            <a:r>
              <a:rPr lang="en-US" altLang="zh-CN" b="1" dirty="0">
                <a:sym typeface="Symbol" pitchFamily="2" charset="2"/>
              </a:rPr>
              <a:t> </a:t>
            </a:r>
            <a:r>
              <a:rPr lang="en-US" altLang="zh-CN" b="1" dirty="0">
                <a:solidFill>
                  <a:srgbClr val="0070C0"/>
                </a:solidFill>
                <a:sym typeface="Symbol" pitchFamily="2" charset="2"/>
              </a:rPr>
              <a:t> </a:t>
            </a:r>
            <a:r>
              <a:rPr lang="en-US" altLang="zh-CN" sz="2800" dirty="0">
                <a:solidFill>
                  <a:srgbClr val="0000FF"/>
                </a:solidFill>
                <a:latin typeface="Times New Roman" panose="02020603050405020304" pitchFamily="18" charset="0"/>
                <a:cs typeface="Times New Roman" panose="02020603050405020304" pitchFamily="18" charset="0"/>
              </a:rPr>
              <a:t>(2S)</a:t>
            </a:r>
            <a:r>
              <a:rPr lang="en-US" altLang="zh-CN" sz="2800" dirty="0">
                <a:solidFill>
                  <a:srgbClr val="0000FF"/>
                </a:solidFill>
                <a:latin typeface="Times New Roman" panose="02020603050405020304" pitchFamily="18" charset="0"/>
                <a:ea typeface="隶书" charset="0"/>
                <a:cs typeface="Times New Roman" panose="02020603050405020304" pitchFamily="18" charset="0"/>
              </a:rPr>
              <a:t> </a:t>
            </a:r>
            <a:endParaRPr lang="zh-CN" altLang="en-US" sz="2800" dirty="0">
              <a:solidFill>
                <a:srgbClr val="0000FF"/>
              </a:solidFill>
              <a:latin typeface="Times New Roman" panose="02020603050405020304" pitchFamily="18" charset="0"/>
              <a:ea typeface="黑体" charset="-122"/>
              <a:cs typeface="Times New Roman" panose="02020603050405020304" pitchFamily="18" charset="0"/>
            </a:endParaRPr>
          </a:p>
          <a:p>
            <a:pPr marL="450850" indent="-450850">
              <a:lnSpc>
                <a:spcPct val="100000"/>
              </a:lnSpc>
              <a:spcBef>
                <a:spcPct val="0"/>
              </a:spcBef>
              <a:buClr>
                <a:srgbClr val="FF6600"/>
              </a:buClr>
              <a:buFont typeface="Webdings" charset="2"/>
              <a:buChar char="%"/>
            </a:pPr>
            <a:r>
              <a:rPr lang="en-US" altLang="zh-CN" dirty="0">
                <a:solidFill>
                  <a:srgbClr val="0000FF"/>
                </a:solidFill>
                <a:latin typeface="Times New Roman" panose="02020603050405020304" pitchFamily="18" charset="0"/>
                <a:ea typeface="隶书" charset="0"/>
                <a:cs typeface="Times New Roman" panose="02020603050405020304" pitchFamily="18" charset="0"/>
              </a:rPr>
              <a:t>P</a:t>
            </a:r>
            <a:r>
              <a:rPr lang="en-US" altLang="zh-CN" sz="2800" dirty="0">
                <a:solidFill>
                  <a:srgbClr val="0000FF"/>
                </a:solidFill>
                <a:latin typeface="Times New Roman" panose="02020603050405020304" pitchFamily="18" charset="0"/>
                <a:ea typeface="隶书" charset="0"/>
                <a:cs typeface="Times New Roman" panose="02020603050405020304" pitchFamily="18" charset="0"/>
              </a:rPr>
              <a:t>recision measurement of </a:t>
            </a:r>
            <a:r>
              <a:rPr lang="en-US" altLang="zh-CN" dirty="0">
                <a:solidFill>
                  <a:srgbClr val="0000FF"/>
                </a:solidFill>
                <a:latin typeface="Times New Roman" panose="02020603050405020304" pitchFamily="18" charset="0"/>
                <a:ea typeface="隶书" charset="0"/>
                <a:cs typeface="Times New Roman" panose="02020603050405020304" pitchFamily="18" charset="0"/>
              </a:rPr>
              <a:t>R</a:t>
            </a:r>
            <a:r>
              <a:rPr lang="zh-CN" altLang="en-US" dirty="0">
                <a:solidFill>
                  <a:srgbClr val="0000FF"/>
                </a:solidFill>
                <a:latin typeface="Times New Roman" panose="02020603050405020304" pitchFamily="18" charset="0"/>
                <a:ea typeface="隶书" charset="0"/>
                <a:cs typeface="Times New Roman" panose="02020603050405020304" pitchFamily="18" charset="0"/>
              </a:rPr>
              <a:t> </a:t>
            </a:r>
            <a:r>
              <a:rPr lang="en-US" altLang="zh-CN" dirty="0">
                <a:solidFill>
                  <a:srgbClr val="0000FF"/>
                </a:solidFill>
                <a:latin typeface="Times New Roman" panose="02020603050405020304" pitchFamily="18" charset="0"/>
                <a:ea typeface="隶书" charset="0"/>
                <a:cs typeface="Times New Roman" panose="02020603050405020304" pitchFamily="18" charset="0"/>
              </a:rPr>
              <a:t>at </a:t>
            </a:r>
            <a:r>
              <a:rPr lang="en-US" altLang="zh-CN" sz="2800" dirty="0">
                <a:solidFill>
                  <a:srgbClr val="0000FF"/>
                </a:solidFill>
                <a:latin typeface="Times New Roman" panose="02020603050405020304" pitchFamily="18" charset="0"/>
                <a:ea typeface="黑体" charset="-122"/>
                <a:cs typeface="Times New Roman" panose="02020603050405020304" pitchFamily="18" charset="0"/>
              </a:rPr>
              <a:t>2</a:t>
            </a:r>
            <a:r>
              <a:rPr lang="zh-CN" altLang="en-US" sz="2800" dirty="0">
                <a:solidFill>
                  <a:srgbClr val="0000FF"/>
                </a:solidFill>
                <a:latin typeface="Times New Roman" panose="02020603050405020304" pitchFamily="18" charset="0"/>
                <a:ea typeface="黑体" charset="-122"/>
                <a:cs typeface="Times New Roman" panose="02020603050405020304" pitchFamily="18" charset="0"/>
              </a:rPr>
              <a:t> </a:t>
            </a:r>
            <a:r>
              <a:rPr lang="en-US" altLang="zh-CN" sz="2800" dirty="0">
                <a:solidFill>
                  <a:srgbClr val="0000FF"/>
                </a:solidFill>
                <a:latin typeface="Times New Roman" panose="02020603050405020304" pitchFamily="18" charset="0"/>
                <a:ea typeface="黑体" charset="-122"/>
                <a:cs typeface="Times New Roman" panose="02020603050405020304" pitchFamily="18" charset="0"/>
              </a:rPr>
              <a:t>-</a:t>
            </a:r>
            <a:r>
              <a:rPr lang="zh-CN" altLang="en-US" sz="2800" dirty="0">
                <a:solidFill>
                  <a:srgbClr val="0000FF"/>
                </a:solidFill>
                <a:latin typeface="Times New Roman" panose="02020603050405020304" pitchFamily="18" charset="0"/>
                <a:ea typeface="黑体" charset="-122"/>
                <a:cs typeface="Times New Roman" panose="02020603050405020304" pitchFamily="18" charset="0"/>
              </a:rPr>
              <a:t> </a:t>
            </a:r>
            <a:r>
              <a:rPr lang="en-US" altLang="zh-CN" sz="2800" dirty="0">
                <a:solidFill>
                  <a:srgbClr val="0000FF"/>
                </a:solidFill>
                <a:latin typeface="Times New Roman" panose="02020603050405020304" pitchFamily="18" charset="0"/>
                <a:ea typeface="黑体" charset="-122"/>
                <a:cs typeface="Times New Roman" panose="02020603050405020304" pitchFamily="18" charset="0"/>
              </a:rPr>
              <a:t>5 GeV</a:t>
            </a:r>
            <a:r>
              <a:rPr lang="en-US" altLang="zh-CN" sz="2800" dirty="0">
                <a:solidFill>
                  <a:srgbClr val="0000FF"/>
                </a:solidFill>
                <a:latin typeface="Times New Roman" panose="02020603050405020304" pitchFamily="18" charset="0"/>
                <a:ea typeface="隶书" charset="0"/>
                <a:cs typeface="Times New Roman" panose="02020603050405020304" pitchFamily="18" charset="0"/>
              </a:rPr>
              <a:t> </a:t>
            </a:r>
          </a:p>
          <a:p>
            <a:pPr>
              <a:lnSpc>
                <a:spcPct val="100000"/>
              </a:lnSpc>
              <a:spcBef>
                <a:spcPct val="0"/>
              </a:spcBef>
              <a:buClr>
                <a:srgbClr val="FF6600"/>
              </a:buClr>
              <a:buFont typeface="Webdings" charset="2"/>
              <a:buChar char="%"/>
            </a:pPr>
            <a:r>
              <a:rPr lang="en-US" altLang="zh-CN" sz="3200" dirty="0">
                <a:solidFill>
                  <a:srgbClr val="0000FF"/>
                </a:solidFill>
                <a:latin typeface="Times New Roman" panose="02020603050405020304" pitchFamily="18" charset="0"/>
                <a:ea typeface="隶书" charset="0"/>
                <a:cs typeface="Times New Roman" panose="02020603050405020304" pitchFamily="18" charset="0"/>
              </a:rPr>
              <a:t>PDG</a:t>
            </a:r>
            <a:r>
              <a:rPr lang="en-US" altLang="zh-CN" dirty="0">
                <a:solidFill>
                  <a:srgbClr val="0000FF"/>
                </a:solidFill>
                <a:latin typeface="Times New Roman" panose="02020603050405020304" pitchFamily="18" charset="0"/>
                <a:ea typeface="隶书" charset="0"/>
                <a:cs typeface="Times New Roman" panose="02020603050405020304" pitchFamily="18" charset="0"/>
              </a:rPr>
              <a:t>:</a:t>
            </a:r>
            <a:r>
              <a:rPr lang="en-US" altLang="zh-CN" sz="3200" dirty="0">
                <a:solidFill>
                  <a:srgbClr val="0000FF"/>
                </a:solidFill>
                <a:latin typeface="Times New Roman" panose="02020603050405020304" pitchFamily="18" charset="0"/>
                <a:ea typeface="隶书" charset="0"/>
                <a:cs typeface="Times New Roman" panose="02020603050405020304" pitchFamily="18" charset="0"/>
              </a:rPr>
              <a:t> 420 items from BES </a:t>
            </a:r>
            <a:endParaRPr lang="zh-CN" altLang="en-US" sz="3200" dirty="0">
              <a:solidFill>
                <a:srgbClr val="0000FF"/>
              </a:solidFill>
              <a:latin typeface="Times New Roman" panose="02020603050405020304" pitchFamily="18" charset="0"/>
              <a:ea typeface="隶书" charset="0"/>
              <a:cs typeface="Times New Roman" panose="02020603050405020304" pitchFamily="18" charset="0"/>
            </a:endParaRPr>
          </a:p>
          <a:p>
            <a:pPr>
              <a:lnSpc>
                <a:spcPct val="100000"/>
              </a:lnSpc>
              <a:spcBef>
                <a:spcPct val="0"/>
              </a:spcBef>
              <a:buClr>
                <a:srgbClr val="FF6600"/>
              </a:buClr>
              <a:buFont typeface="Webdings" charset="2"/>
              <a:buChar char="%"/>
            </a:pPr>
            <a:r>
              <a:rPr lang="zh-CN" altLang="en-US" sz="2800" dirty="0">
                <a:solidFill>
                  <a:srgbClr val="0000FF"/>
                </a:solidFill>
                <a:latin typeface="Times New Roman" panose="02020603050405020304" pitchFamily="18" charset="0"/>
                <a:ea typeface="隶书" charset="0"/>
                <a:cs typeface="Times New Roman" panose="02020603050405020304" pitchFamily="18" charset="0"/>
                <a:sym typeface="Symbol" charset="2"/>
              </a:rPr>
              <a:t>  </a:t>
            </a:r>
            <a:endParaRPr lang="en-US" altLang="zh-CN" sz="2800" dirty="0">
              <a:solidFill>
                <a:srgbClr val="0000FF"/>
              </a:solidFill>
              <a:latin typeface="Times New Roman" panose="02020603050405020304" pitchFamily="18" charset="0"/>
              <a:ea typeface="隶书" charset="0"/>
              <a:cs typeface="Times New Roman" panose="02020603050405020304" pitchFamily="18" charset="0"/>
              <a:sym typeface="Symbol" charset="2"/>
            </a:endParaRPr>
          </a:p>
          <a:p>
            <a:pPr marL="0" indent="0">
              <a:lnSpc>
                <a:spcPct val="100000"/>
              </a:lnSpc>
              <a:spcBef>
                <a:spcPct val="0"/>
              </a:spcBef>
              <a:buClr>
                <a:srgbClr val="FF6600"/>
              </a:buClr>
              <a:buNone/>
            </a:pPr>
            <a:r>
              <a:rPr lang="en-US" altLang="zh-CN" dirty="0">
                <a:solidFill>
                  <a:srgbClr val="0000FF"/>
                </a:solidFill>
                <a:latin typeface="Times New Roman" panose="02020603050405020304" pitchFamily="18" charset="0"/>
                <a:ea typeface="隶书" charset="0"/>
                <a:cs typeface="Times New Roman" panose="02020603050405020304" pitchFamily="18" charset="0"/>
                <a:sym typeface="Symbol" charset="2"/>
              </a:rPr>
              <a:t>The success of BES attracted more competition.  </a:t>
            </a:r>
          </a:p>
          <a:p>
            <a:pPr marL="0" indent="0">
              <a:lnSpc>
                <a:spcPct val="100000"/>
              </a:lnSpc>
              <a:spcBef>
                <a:spcPct val="0"/>
              </a:spcBef>
              <a:buClr>
                <a:srgbClr val="FF6600"/>
              </a:buClr>
              <a:buNone/>
            </a:pPr>
            <a:r>
              <a:rPr lang="en-US" altLang="zh-CN" dirty="0">
                <a:solidFill>
                  <a:srgbClr val="0000FF"/>
                </a:solidFill>
                <a:latin typeface="Times New Roman" panose="02020603050405020304" pitchFamily="18" charset="0"/>
                <a:ea typeface="隶书" charset="0"/>
                <a:cs typeface="Times New Roman" panose="02020603050405020304" pitchFamily="18" charset="0"/>
                <a:sym typeface="Symbol" charset="2"/>
              </a:rPr>
              <a:t>From middle of 90’, extensive discussion about the future Plan of BES.</a:t>
            </a:r>
            <a:endParaRPr lang="zh-CN" altLang="en-US" sz="2800" dirty="0">
              <a:solidFill>
                <a:srgbClr val="0000FF"/>
              </a:solidFill>
              <a:latin typeface="Times New Roman" panose="02020603050405020304" pitchFamily="18" charset="0"/>
              <a:ea typeface="隶书" charset="0"/>
              <a:cs typeface="Times New Roman" panose="02020603050405020304" pitchFamily="18" charset="0"/>
              <a:sym typeface="Symbol" charset="2"/>
            </a:endParaRPr>
          </a:p>
        </p:txBody>
      </p:sp>
      <p:graphicFrame>
        <p:nvGraphicFramePr>
          <p:cNvPr id="1036296" name="Object 8"/>
          <p:cNvGraphicFramePr>
            <a:graphicFrameLocks noGrp="1"/>
          </p:cNvGraphicFramePr>
          <p:nvPr>
            <p:ph sz="quarter" idx="2"/>
            <p:extLst>
              <p:ext uri="{D42A27DB-BD31-4B8C-83A1-F6EECF244321}">
                <p14:modId xmlns:p14="http://schemas.microsoft.com/office/powerpoint/2010/main" val="4021317681"/>
              </p:ext>
            </p:extLst>
          </p:nvPr>
        </p:nvGraphicFramePr>
        <p:xfrm>
          <a:off x="4392613" y="4797425"/>
          <a:ext cx="2160587" cy="1800225"/>
        </p:xfrm>
        <a:graphic>
          <a:graphicData uri="http://schemas.openxmlformats.org/presentationml/2006/ole">
            <mc:AlternateContent xmlns:mc="http://schemas.openxmlformats.org/markup-compatibility/2006">
              <mc:Choice xmlns:v="urn:schemas-microsoft-com:vml" Requires="v">
                <p:oleObj spid="_x0000_s30832" name="图表" r:id="rId4" imgW="5772686" imgH="3867687" progId="MSGraph.Chart.8">
                  <p:embed/>
                </p:oleObj>
              </mc:Choice>
              <mc:Fallback>
                <p:oleObj name="图表" r:id="rId4" imgW="5772686" imgH="3867687" progId="MSGraph.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l="3493"/>
                      <a:stretch>
                        <a:fillRect/>
                      </a:stretch>
                    </p:blipFill>
                    <p:spPr bwMode="auto">
                      <a:xfrm>
                        <a:off x="4392613" y="4797425"/>
                        <a:ext cx="2160587" cy="1800225"/>
                      </a:xfrm>
                      <a:prstGeom prst="rect">
                        <a:avLst/>
                      </a:prstGeom>
                      <a:solidFill>
                        <a:srgbClr val="FFFFCC"/>
                      </a:solidFill>
                      <a:ln w="28575">
                        <a:solidFill>
                          <a:srgbClr val="99CC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pic>
        <p:nvPicPr>
          <p:cNvPr id="1036294" name="Picture 6"/>
          <p:cNvPicPr>
            <a:picLocks noChangeAspect="1" noChangeArrowheads="1"/>
          </p:cNvPicPr>
          <p:nvPr/>
        </p:nvPicPr>
        <p:blipFill>
          <a:blip r:embed="rId6">
            <a:extLst>
              <a:ext uri="{28A0092B-C50C-407E-A947-70E740481C1C}">
                <a14:useLocalDpi xmlns:a14="http://schemas.microsoft.com/office/drawing/2010/main" val="0"/>
              </a:ext>
            </a:extLst>
          </a:blip>
          <a:srcRect l="8055" r="11324" b="10835"/>
          <a:stretch>
            <a:fillRect/>
          </a:stretch>
        </p:blipFill>
        <p:spPr bwMode="auto">
          <a:xfrm>
            <a:off x="468313" y="4797425"/>
            <a:ext cx="3743325" cy="1871663"/>
          </a:xfrm>
          <a:prstGeom prst="rect">
            <a:avLst/>
          </a:prstGeom>
          <a:noFill/>
          <a:ln w="57150">
            <a:solidFill>
              <a:srgbClr val="FFCCFF"/>
            </a:solidFill>
            <a:miter lim="800000"/>
            <a:headEnd/>
            <a:tailEnd/>
          </a:ln>
          <a:extLst>
            <a:ext uri="{909E8E84-426E-40DD-AFC4-6F175D3DCCD1}">
              <a14:hiddenFill xmlns:a14="http://schemas.microsoft.com/office/drawing/2010/main">
                <a:solidFill>
                  <a:schemeClr val="accent1"/>
                </a:solidFill>
              </a14:hiddenFill>
            </a:ext>
          </a:extLst>
        </p:spPr>
      </p:pic>
      <p:graphicFrame>
        <p:nvGraphicFramePr>
          <p:cNvPr id="1036299" name="Object 11"/>
          <p:cNvGraphicFramePr>
            <a:graphicFrameLocks noGrp="1"/>
          </p:cNvGraphicFramePr>
          <p:nvPr>
            <p:ph sz="quarter" idx="3"/>
            <p:extLst>
              <p:ext uri="{D42A27DB-BD31-4B8C-83A1-F6EECF244321}">
                <p14:modId xmlns:p14="http://schemas.microsoft.com/office/powerpoint/2010/main" val="2319962842"/>
              </p:ext>
            </p:extLst>
          </p:nvPr>
        </p:nvGraphicFramePr>
        <p:xfrm>
          <a:off x="6734175" y="4840288"/>
          <a:ext cx="2160587" cy="1757362"/>
        </p:xfrm>
        <a:graphic>
          <a:graphicData uri="http://schemas.openxmlformats.org/presentationml/2006/ole">
            <mc:AlternateContent xmlns:mc="http://schemas.openxmlformats.org/markup-compatibility/2006">
              <mc:Choice xmlns:v="urn:schemas-microsoft-com:vml" Requires="v">
                <p:oleObj spid="_x0000_s30833" name="图表" r:id="rId7" imgW="3829501" imgH="4362932" progId="Excel.Chart.8">
                  <p:embed/>
                </p:oleObj>
              </mc:Choice>
              <mc:Fallback>
                <p:oleObj name="图表" r:id="rId7" imgW="3829501" imgH="4362932"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l="10529" t="4208" b="6931"/>
                      <a:stretch>
                        <a:fillRect/>
                      </a:stretch>
                    </p:blipFill>
                    <p:spPr bwMode="auto">
                      <a:xfrm>
                        <a:off x="6734175" y="4840288"/>
                        <a:ext cx="2160587" cy="1757362"/>
                      </a:xfrm>
                      <a:prstGeom prst="rect">
                        <a:avLst/>
                      </a:prstGeom>
                      <a:noFill/>
                      <a:ln w="28575">
                        <a:solidFill>
                          <a:srgbClr val="FF9900"/>
                        </a:solidFill>
                        <a:miter lim="800000"/>
                        <a:headEnd/>
                        <a:tailEnd/>
                      </a:ln>
                      <a:effectLst/>
                      <a:extLst/>
                    </p:spPr>
                  </p:pic>
                </p:oleObj>
              </mc:Fallback>
            </mc:AlternateContent>
          </a:graphicData>
        </a:graphic>
      </p:graphicFrame>
    </p:spTree>
    <p:extLst>
      <p:ext uri="{BB962C8B-B14F-4D97-AF65-F5344CB8AC3E}">
        <p14:creationId xmlns:p14="http://schemas.microsoft.com/office/powerpoint/2010/main" val="165216561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0"/>
                                  </p:stCondLst>
                                  <p:childTnLst>
                                    <p:set>
                                      <p:cBhvr>
                                        <p:cTn id="6" dur="1" fill="hold">
                                          <p:stCondLst>
                                            <p:cond delay="0"/>
                                          </p:stCondLst>
                                        </p:cTn>
                                        <p:tgtEl>
                                          <p:spTgt spid="1036290"/>
                                        </p:tgtEl>
                                        <p:attrNameLst>
                                          <p:attrName>style.visibility</p:attrName>
                                        </p:attrNameLst>
                                      </p:cBhvr>
                                      <p:to>
                                        <p:strVal val="visible"/>
                                      </p:to>
                                    </p:set>
                                    <p:anim calcmode="lin" valueType="num">
                                      <p:cBhvr>
                                        <p:cTn id="7" dur="500" fill="hold"/>
                                        <p:tgtEl>
                                          <p:spTgt spid="1036290"/>
                                        </p:tgtEl>
                                        <p:attrNameLst>
                                          <p:attrName>ppt_w</p:attrName>
                                        </p:attrNameLst>
                                      </p:cBhvr>
                                      <p:tavLst>
                                        <p:tav tm="0">
                                          <p:val>
                                            <p:fltVal val="0"/>
                                          </p:val>
                                        </p:tav>
                                        <p:tav tm="100000">
                                          <p:val>
                                            <p:strVal val="#ppt_w"/>
                                          </p:val>
                                        </p:tav>
                                      </p:tavLst>
                                    </p:anim>
                                    <p:anim calcmode="lin" valueType="num">
                                      <p:cBhvr>
                                        <p:cTn id="8" dur="500" fill="hold"/>
                                        <p:tgtEl>
                                          <p:spTgt spid="1036290"/>
                                        </p:tgtEl>
                                        <p:attrNameLst>
                                          <p:attrName>ppt_h</p:attrName>
                                        </p:attrNameLst>
                                      </p:cBhvr>
                                      <p:tavLst>
                                        <p:tav tm="0">
                                          <p:val>
                                            <p:fltVal val="0"/>
                                          </p:val>
                                        </p:tav>
                                        <p:tav tm="100000">
                                          <p:val>
                                            <p:strVal val="#ppt_h"/>
                                          </p:val>
                                        </p:tav>
                                      </p:tavLst>
                                    </p:anim>
                                    <p:anim calcmode="lin" valueType="num">
                                      <p:cBhvr>
                                        <p:cTn id="9" dur="500" fill="hold"/>
                                        <p:tgtEl>
                                          <p:spTgt spid="1036290"/>
                                        </p:tgtEl>
                                        <p:attrNameLst>
                                          <p:attrName>ppt_x</p:attrName>
                                        </p:attrNameLst>
                                      </p:cBhvr>
                                      <p:tavLst>
                                        <p:tav tm="0">
                                          <p:val>
                                            <p:fltVal val="0.5"/>
                                          </p:val>
                                        </p:tav>
                                        <p:tav tm="100000">
                                          <p:val>
                                            <p:strVal val="#ppt_x"/>
                                          </p:val>
                                        </p:tav>
                                      </p:tavLst>
                                    </p:anim>
                                    <p:anim calcmode="lin" valueType="num">
                                      <p:cBhvr>
                                        <p:cTn id="10" dur="500" fill="hold"/>
                                        <p:tgtEl>
                                          <p:spTgt spid="1036290"/>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528" fill="hold" grpId="0" nodeType="afterEffect">
                                  <p:stCondLst>
                                    <p:cond delay="0"/>
                                  </p:stCondLst>
                                  <p:childTnLst>
                                    <p:set>
                                      <p:cBhvr>
                                        <p:cTn id="13" dur="1" fill="hold">
                                          <p:stCondLst>
                                            <p:cond delay="0"/>
                                          </p:stCondLst>
                                        </p:cTn>
                                        <p:tgtEl>
                                          <p:spTgt spid="1036299"/>
                                        </p:tgtEl>
                                        <p:attrNameLst>
                                          <p:attrName>style.visibility</p:attrName>
                                        </p:attrNameLst>
                                      </p:cBhvr>
                                      <p:to>
                                        <p:strVal val="visible"/>
                                      </p:to>
                                    </p:set>
                                    <p:anim calcmode="lin" valueType="num">
                                      <p:cBhvr>
                                        <p:cTn id="14" dur="500" fill="hold"/>
                                        <p:tgtEl>
                                          <p:spTgt spid="1036299"/>
                                        </p:tgtEl>
                                        <p:attrNameLst>
                                          <p:attrName>ppt_w</p:attrName>
                                        </p:attrNameLst>
                                      </p:cBhvr>
                                      <p:tavLst>
                                        <p:tav tm="0">
                                          <p:val>
                                            <p:fltVal val="0"/>
                                          </p:val>
                                        </p:tav>
                                        <p:tav tm="100000">
                                          <p:val>
                                            <p:strVal val="#ppt_w"/>
                                          </p:val>
                                        </p:tav>
                                      </p:tavLst>
                                    </p:anim>
                                    <p:anim calcmode="lin" valueType="num">
                                      <p:cBhvr>
                                        <p:cTn id="15" dur="500" fill="hold"/>
                                        <p:tgtEl>
                                          <p:spTgt spid="1036299"/>
                                        </p:tgtEl>
                                        <p:attrNameLst>
                                          <p:attrName>ppt_h</p:attrName>
                                        </p:attrNameLst>
                                      </p:cBhvr>
                                      <p:tavLst>
                                        <p:tav tm="0">
                                          <p:val>
                                            <p:fltVal val="0"/>
                                          </p:val>
                                        </p:tav>
                                        <p:tav tm="100000">
                                          <p:val>
                                            <p:strVal val="#ppt_h"/>
                                          </p:val>
                                        </p:tav>
                                      </p:tavLst>
                                    </p:anim>
                                    <p:anim calcmode="lin" valueType="num">
                                      <p:cBhvr>
                                        <p:cTn id="16" dur="500" fill="hold"/>
                                        <p:tgtEl>
                                          <p:spTgt spid="1036299"/>
                                        </p:tgtEl>
                                        <p:attrNameLst>
                                          <p:attrName>ppt_x</p:attrName>
                                        </p:attrNameLst>
                                      </p:cBhvr>
                                      <p:tavLst>
                                        <p:tav tm="0">
                                          <p:val>
                                            <p:fltVal val="0.5"/>
                                          </p:val>
                                        </p:tav>
                                        <p:tav tm="100000">
                                          <p:val>
                                            <p:strVal val="#ppt_x"/>
                                          </p:val>
                                        </p:tav>
                                      </p:tavLst>
                                    </p:anim>
                                    <p:anim calcmode="lin" valueType="num">
                                      <p:cBhvr>
                                        <p:cTn id="17" dur="500" fill="hold"/>
                                        <p:tgtEl>
                                          <p:spTgt spid="1036299"/>
                                        </p:tgtEl>
                                        <p:attrNameLst>
                                          <p:attrName>ppt_y</p:attrName>
                                        </p:attrNameLst>
                                      </p:cBhvr>
                                      <p:tavLst>
                                        <p:tav tm="0">
                                          <p:val>
                                            <p:fltVal val="0.5"/>
                                          </p:val>
                                        </p:tav>
                                        <p:tav tm="100000">
                                          <p:val>
                                            <p:strVal val="#ppt_y"/>
                                          </p:val>
                                        </p:tav>
                                      </p:tavLst>
                                    </p:anim>
                                  </p:childTnLst>
                                </p:cTn>
                              </p:par>
                            </p:childTnLst>
                          </p:cTn>
                        </p:par>
                        <p:par>
                          <p:cTn id="18" fill="hold" nodeType="afterGroup">
                            <p:stCondLst>
                              <p:cond delay="1000"/>
                            </p:stCondLst>
                            <p:childTnLst>
                              <p:par>
                                <p:cTn id="19" presetID="23" presetClass="entr" presetSubtype="528" fill="hold" grpId="0" nodeType="afterEffect">
                                  <p:stCondLst>
                                    <p:cond delay="0"/>
                                  </p:stCondLst>
                                  <p:childTnLst>
                                    <p:set>
                                      <p:cBhvr>
                                        <p:cTn id="20" dur="1" fill="hold">
                                          <p:stCondLst>
                                            <p:cond delay="0"/>
                                          </p:stCondLst>
                                        </p:cTn>
                                        <p:tgtEl>
                                          <p:spTgt spid="1036296"/>
                                        </p:tgtEl>
                                        <p:attrNameLst>
                                          <p:attrName>style.visibility</p:attrName>
                                        </p:attrNameLst>
                                      </p:cBhvr>
                                      <p:to>
                                        <p:strVal val="visible"/>
                                      </p:to>
                                    </p:set>
                                    <p:anim calcmode="lin" valueType="num">
                                      <p:cBhvr>
                                        <p:cTn id="21" dur="500" fill="hold"/>
                                        <p:tgtEl>
                                          <p:spTgt spid="1036296"/>
                                        </p:tgtEl>
                                        <p:attrNameLst>
                                          <p:attrName>ppt_w</p:attrName>
                                        </p:attrNameLst>
                                      </p:cBhvr>
                                      <p:tavLst>
                                        <p:tav tm="0">
                                          <p:val>
                                            <p:fltVal val="0"/>
                                          </p:val>
                                        </p:tav>
                                        <p:tav tm="100000">
                                          <p:val>
                                            <p:strVal val="#ppt_w"/>
                                          </p:val>
                                        </p:tav>
                                      </p:tavLst>
                                    </p:anim>
                                    <p:anim calcmode="lin" valueType="num">
                                      <p:cBhvr>
                                        <p:cTn id="22" dur="500" fill="hold"/>
                                        <p:tgtEl>
                                          <p:spTgt spid="1036296"/>
                                        </p:tgtEl>
                                        <p:attrNameLst>
                                          <p:attrName>ppt_h</p:attrName>
                                        </p:attrNameLst>
                                      </p:cBhvr>
                                      <p:tavLst>
                                        <p:tav tm="0">
                                          <p:val>
                                            <p:fltVal val="0"/>
                                          </p:val>
                                        </p:tav>
                                        <p:tav tm="100000">
                                          <p:val>
                                            <p:strVal val="#ppt_h"/>
                                          </p:val>
                                        </p:tav>
                                      </p:tavLst>
                                    </p:anim>
                                    <p:anim calcmode="lin" valueType="num">
                                      <p:cBhvr>
                                        <p:cTn id="23" dur="500" fill="hold"/>
                                        <p:tgtEl>
                                          <p:spTgt spid="1036296"/>
                                        </p:tgtEl>
                                        <p:attrNameLst>
                                          <p:attrName>ppt_x</p:attrName>
                                        </p:attrNameLst>
                                      </p:cBhvr>
                                      <p:tavLst>
                                        <p:tav tm="0">
                                          <p:val>
                                            <p:fltVal val="0.5"/>
                                          </p:val>
                                        </p:tav>
                                        <p:tav tm="100000">
                                          <p:val>
                                            <p:strVal val="#ppt_x"/>
                                          </p:val>
                                        </p:tav>
                                      </p:tavLst>
                                    </p:anim>
                                    <p:anim calcmode="lin" valueType="num">
                                      <p:cBhvr>
                                        <p:cTn id="24" dur="500" fill="hold"/>
                                        <p:tgtEl>
                                          <p:spTgt spid="1036296"/>
                                        </p:tgtEl>
                                        <p:attrNameLst>
                                          <p:attrName>ppt_y</p:attrName>
                                        </p:attrNameLst>
                                      </p:cBhvr>
                                      <p:tavLst>
                                        <p:tav tm="0">
                                          <p:val>
                                            <p:fltVal val="0.5"/>
                                          </p:val>
                                        </p:tav>
                                        <p:tav tm="100000">
                                          <p:val>
                                            <p:strVal val="#ppt_y"/>
                                          </p:val>
                                        </p:tav>
                                      </p:tavLst>
                                    </p:anim>
                                  </p:childTnLst>
                                </p:cTn>
                              </p:par>
                            </p:childTnLst>
                          </p:cTn>
                        </p:par>
                        <p:par>
                          <p:cTn id="25" fill="hold" nodeType="afterGroup">
                            <p:stCondLst>
                              <p:cond delay="1500"/>
                            </p:stCondLst>
                            <p:childTnLst>
                              <p:par>
                                <p:cTn id="26" presetID="23" presetClass="entr" presetSubtype="528" fill="hold" grpId="0" nodeType="afterEffect">
                                  <p:stCondLst>
                                    <p:cond delay="0"/>
                                  </p:stCondLst>
                                  <p:childTnLst>
                                    <p:set>
                                      <p:cBhvr>
                                        <p:cTn id="27" dur="1" fill="hold">
                                          <p:stCondLst>
                                            <p:cond delay="0"/>
                                          </p:stCondLst>
                                        </p:cTn>
                                        <p:tgtEl>
                                          <p:spTgt spid="1036294"/>
                                        </p:tgtEl>
                                        <p:attrNameLst>
                                          <p:attrName>style.visibility</p:attrName>
                                        </p:attrNameLst>
                                      </p:cBhvr>
                                      <p:to>
                                        <p:strVal val="visible"/>
                                      </p:to>
                                    </p:set>
                                    <p:anim calcmode="lin" valueType="num">
                                      <p:cBhvr>
                                        <p:cTn id="28" dur="500" fill="hold"/>
                                        <p:tgtEl>
                                          <p:spTgt spid="1036294"/>
                                        </p:tgtEl>
                                        <p:attrNameLst>
                                          <p:attrName>ppt_w</p:attrName>
                                        </p:attrNameLst>
                                      </p:cBhvr>
                                      <p:tavLst>
                                        <p:tav tm="0">
                                          <p:val>
                                            <p:fltVal val="0"/>
                                          </p:val>
                                        </p:tav>
                                        <p:tav tm="100000">
                                          <p:val>
                                            <p:strVal val="#ppt_w"/>
                                          </p:val>
                                        </p:tav>
                                      </p:tavLst>
                                    </p:anim>
                                    <p:anim calcmode="lin" valueType="num">
                                      <p:cBhvr>
                                        <p:cTn id="29" dur="500" fill="hold"/>
                                        <p:tgtEl>
                                          <p:spTgt spid="1036294"/>
                                        </p:tgtEl>
                                        <p:attrNameLst>
                                          <p:attrName>ppt_h</p:attrName>
                                        </p:attrNameLst>
                                      </p:cBhvr>
                                      <p:tavLst>
                                        <p:tav tm="0">
                                          <p:val>
                                            <p:fltVal val="0"/>
                                          </p:val>
                                        </p:tav>
                                        <p:tav tm="100000">
                                          <p:val>
                                            <p:strVal val="#ppt_h"/>
                                          </p:val>
                                        </p:tav>
                                      </p:tavLst>
                                    </p:anim>
                                    <p:anim calcmode="lin" valueType="num">
                                      <p:cBhvr>
                                        <p:cTn id="30" dur="500" fill="hold"/>
                                        <p:tgtEl>
                                          <p:spTgt spid="1036294"/>
                                        </p:tgtEl>
                                        <p:attrNameLst>
                                          <p:attrName>ppt_x</p:attrName>
                                        </p:attrNameLst>
                                      </p:cBhvr>
                                      <p:tavLst>
                                        <p:tav tm="0">
                                          <p:val>
                                            <p:fltVal val="0.5"/>
                                          </p:val>
                                        </p:tav>
                                        <p:tav tm="100000">
                                          <p:val>
                                            <p:strVal val="#ppt_x"/>
                                          </p:val>
                                        </p:tav>
                                      </p:tavLst>
                                    </p:anim>
                                    <p:anim calcmode="lin" valueType="num">
                                      <p:cBhvr>
                                        <p:cTn id="31" dur="500" fill="hold"/>
                                        <p:tgtEl>
                                          <p:spTgt spid="103629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36296" grpId="0" animBg="0"/>
      <p:bldP spid="1036294" grpId="0" animBg="1" autoUpdateAnimBg="0"/>
      <p:bldOleChart spid="1036299" grpId="0" 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B88375-9652-DF4C-BB80-A13EE3366CCD}"/>
              </a:ext>
            </a:extLst>
          </p:cNvPr>
          <p:cNvSpPr>
            <a:spLocks noGrp="1"/>
          </p:cNvSpPr>
          <p:nvPr>
            <p:ph type="title"/>
          </p:nvPr>
        </p:nvSpPr>
        <p:spPr>
          <a:xfrm>
            <a:off x="628650" y="377484"/>
            <a:ext cx="7886700" cy="907620"/>
          </a:xfrm>
        </p:spPr>
        <p:txBody>
          <a:bodyPr>
            <a:normAutofit/>
          </a:bodyPr>
          <a:lstStyle/>
          <a:p>
            <a:pPr algn="ctr"/>
            <a:r>
              <a:rPr kumimoji="1" lang="en-US" altLang="zh-CN" sz="4000" b="1" dirty="0">
                <a:solidFill>
                  <a:srgbClr val="C00000"/>
                </a:solidFill>
                <a:latin typeface="Times New Roman" panose="02020603050405020304" pitchFamily="18" charset="0"/>
                <a:cs typeface="Times New Roman" panose="02020603050405020304" pitchFamily="18" charset="0"/>
              </a:rPr>
              <a:t> Challenges in Accelerator  </a:t>
            </a:r>
            <a:endParaRPr kumimoji="1" lang="zh-CN" altLang="en-US" sz="4000" b="1" dirty="0">
              <a:solidFill>
                <a:srgbClr val="C00000"/>
              </a:solidFill>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2C460F87-6EEA-8348-939F-C663C706F34C}"/>
              </a:ext>
            </a:extLst>
          </p:cNvPr>
          <p:cNvSpPr>
            <a:spLocks noGrp="1"/>
          </p:cNvSpPr>
          <p:nvPr>
            <p:ph idx="1"/>
          </p:nvPr>
        </p:nvSpPr>
        <p:spPr>
          <a:xfrm>
            <a:off x="304800" y="1384300"/>
            <a:ext cx="8572500" cy="4792663"/>
          </a:xfrm>
        </p:spPr>
        <p:txBody>
          <a:bodyPr>
            <a:normAutofit/>
          </a:bodyPr>
          <a:lstStyle/>
          <a:p>
            <a:r>
              <a:rPr kumimoji="1" lang="en-US" altLang="zh-CN" b="1" dirty="0">
                <a:latin typeface="Times New Roman" panose="02020603050405020304" pitchFamily="18" charset="0"/>
                <a:cs typeface="Times New Roman" panose="02020603050405020304" pitchFamily="18" charset="0"/>
              </a:rPr>
              <a:t>Short</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tunnel: </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240m (KEKB</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and PEPII:  </a:t>
            </a:r>
            <a:r>
              <a:rPr kumimoji="1" lang="en-US" altLang="zh-CN" b="1" dirty="0">
                <a:latin typeface="Times New Roman" panose="02020603050405020304" pitchFamily="18" charset="0"/>
                <a:cs typeface="Times New Roman" panose="02020603050405020304" pitchFamily="18" charset="0"/>
                <a:sym typeface="Symbol" pitchFamily="2" charset="2"/>
              </a:rPr>
              <a:t>&gt;</a:t>
            </a:r>
            <a:r>
              <a:rPr lang="zh-CN" altLang="zh-CN" b="1" dirty="0">
                <a:latin typeface="Times New Roman" panose="02020603050405020304" pitchFamily="18" charset="0"/>
                <a:cs typeface="Times New Roman" panose="02020603050405020304" pitchFamily="18" charset="0"/>
              </a:rPr>
              <a:t> </a:t>
            </a:r>
            <a:r>
              <a:rPr lang="en-US" altLang="zh-CN" b="1" dirty="0">
                <a:latin typeface="Times New Roman" panose="02020603050405020304" pitchFamily="18" charset="0"/>
                <a:cs typeface="Times New Roman" panose="02020603050405020304" pitchFamily="18" charset="0"/>
              </a:rPr>
              <a:t>2km)</a:t>
            </a:r>
          </a:p>
          <a:p>
            <a:r>
              <a:rPr kumimoji="1" lang="en-US" altLang="zh-CN" b="1" dirty="0">
                <a:latin typeface="Times New Roman" panose="02020603050405020304" pitchFamily="18" charset="0"/>
                <a:cs typeface="Times New Roman" panose="02020603050405020304" pitchFamily="18" charset="0"/>
              </a:rPr>
              <a:t>Narrow tunnel: two rings </a:t>
            </a:r>
          </a:p>
          <a:p>
            <a:r>
              <a:rPr kumimoji="1" lang="en-US" altLang="zh-CN" b="1" dirty="0">
                <a:latin typeface="Times New Roman" panose="02020603050405020304" pitchFamily="18" charset="0"/>
                <a:cs typeface="Times New Roman" panose="02020603050405020304" pitchFamily="18" charset="0"/>
              </a:rPr>
              <a:t>Short IR:  </a:t>
            </a:r>
            <a:r>
              <a:rPr lang="en-US" altLang="zh-CN" b="1" dirty="0">
                <a:latin typeface="Times New Roman" panose="02020603050405020304" pitchFamily="18" charset="0"/>
                <a:cs typeface="Times New Roman" panose="02020603050405020304" pitchFamily="18" charset="0"/>
                <a:sym typeface="Symbol" pitchFamily="2" charset="2"/>
              </a:rPr>
              <a:t></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14m</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KEKB</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and PEPII:  </a:t>
            </a:r>
            <a:r>
              <a:rPr lang="en-US" altLang="zh-CN" b="1" dirty="0">
                <a:latin typeface="Times New Roman" panose="02020603050405020304" pitchFamily="18" charset="0"/>
                <a:cs typeface="Times New Roman" panose="02020603050405020304" pitchFamily="18" charset="0"/>
                <a:sym typeface="Symbol" pitchFamily="2" charset="2"/>
              </a:rPr>
              <a:t></a:t>
            </a:r>
            <a:r>
              <a:rPr lang="zh-CN" altLang="zh-CN" b="1" dirty="0">
                <a:latin typeface="Times New Roman" panose="02020603050405020304" pitchFamily="18" charset="0"/>
                <a:cs typeface="Times New Roman" panose="02020603050405020304" pitchFamily="18" charset="0"/>
              </a:rPr>
              <a:t> </a:t>
            </a:r>
            <a:r>
              <a:rPr lang="en-US" altLang="zh-CN" b="1" dirty="0">
                <a:latin typeface="Times New Roman" panose="02020603050405020304" pitchFamily="18" charset="0"/>
                <a:cs typeface="Times New Roman" panose="02020603050405020304" pitchFamily="18" charset="0"/>
              </a:rPr>
              <a:t>80m)</a:t>
            </a:r>
          </a:p>
          <a:p>
            <a:r>
              <a:rPr lang="en-US" altLang="zh-CN" b="1" dirty="0">
                <a:latin typeface="Times New Roman" panose="02020603050405020304" pitchFamily="18" charset="0"/>
                <a:cs typeface="Times New Roman" panose="02020603050405020304" pitchFamily="18" charset="0"/>
              </a:rPr>
              <a:t>Keep SR mode, no large change in the beam lines </a:t>
            </a:r>
            <a:endParaRPr kumimoji="1" lang="en-US" altLang="zh-CN" b="1" dirty="0">
              <a:latin typeface="Times New Roman" panose="02020603050405020304" pitchFamily="18" charset="0"/>
              <a:cs typeface="Times New Roman" panose="02020603050405020304" pitchFamily="18" charset="0"/>
            </a:endParaRPr>
          </a:p>
          <a:p>
            <a:r>
              <a:rPr kumimoji="1" lang="en-US" altLang="zh-CN" b="1" dirty="0">
                <a:latin typeface="Times New Roman" panose="02020603050405020304" pitchFamily="18" charset="0"/>
                <a:cs typeface="Times New Roman" panose="02020603050405020304" pitchFamily="18" charset="0"/>
              </a:rPr>
              <a:t>SC cavities, cooperation with KEK  </a:t>
            </a:r>
          </a:p>
          <a:p>
            <a:r>
              <a:rPr kumimoji="1" lang="en-US" altLang="zh-CN" b="1" dirty="0">
                <a:latin typeface="Times New Roman" panose="02020603050405020304" pitchFamily="18" charset="0"/>
                <a:cs typeface="Times New Roman" panose="02020603050405020304" pitchFamily="18" charset="0"/>
              </a:rPr>
              <a:t>SC insert magnets, cooperation with BNL </a:t>
            </a:r>
          </a:p>
          <a:p>
            <a:r>
              <a:rPr kumimoji="1" lang="en-US" altLang="zh-CN" b="1" dirty="0">
                <a:latin typeface="Times New Roman" panose="02020603050405020304" pitchFamily="18" charset="0"/>
                <a:cs typeface="Times New Roman" panose="02020603050405020304" pitchFamily="18" charset="0"/>
              </a:rPr>
              <a:t>Cryogenic systems,</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Valve</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boxes</a:t>
            </a:r>
          </a:p>
          <a:p>
            <a:r>
              <a:rPr kumimoji="1" lang="en-US" altLang="zh-CN" b="1" dirty="0">
                <a:solidFill>
                  <a:srgbClr val="0070C0"/>
                </a:solidFill>
                <a:latin typeface="Times New Roman" panose="02020603050405020304" pitchFamily="18" charset="0"/>
                <a:cs typeface="Times New Roman" panose="02020603050405020304" pitchFamily="18" charset="0"/>
              </a:rPr>
              <a:t>Providing</a:t>
            </a:r>
            <a:r>
              <a:rPr kumimoji="1" lang="zh-CN" altLang="en-US" b="1" dirty="0">
                <a:solidFill>
                  <a:srgbClr val="0070C0"/>
                </a:solidFill>
                <a:latin typeface="Times New Roman" panose="02020603050405020304" pitchFamily="18" charset="0"/>
                <a:cs typeface="Times New Roman" panose="02020603050405020304" pitchFamily="18" charset="0"/>
              </a:rPr>
              <a:t> </a:t>
            </a:r>
            <a:r>
              <a:rPr kumimoji="1" lang="en-US" altLang="zh-CN" b="1" dirty="0">
                <a:solidFill>
                  <a:srgbClr val="0070C0"/>
                </a:solidFill>
                <a:latin typeface="Times New Roman" panose="02020603050405020304" pitchFamily="18" charset="0"/>
                <a:cs typeface="Times New Roman" panose="02020603050405020304" pitchFamily="18" charset="0"/>
              </a:rPr>
              <a:t>SR  running</a:t>
            </a:r>
            <a:r>
              <a:rPr kumimoji="1" lang="zh-CN" altLang="en-US" b="1" dirty="0">
                <a:solidFill>
                  <a:srgbClr val="0070C0"/>
                </a:solidFill>
                <a:latin typeface="Times New Roman" panose="02020603050405020304" pitchFamily="18" charset="0"/>
                <a:cs typeface="Times New Roman" panose="02020603050405020304" pitchFamily="18" charset="0"/>
              </a:rPr>
              <a:t> </a:t>
            </a:r>
            <a:r>
              <a:rPr kumimoji="1" lang="en-US" altLang="zh-CN" b="1" dirty="0">
                <a:solidFill>
                  <a:srgbClr val="0070C0"/>
                </a:solidFill>
                <a:latin typeface="Times New Roman" panose="02020603050405020304" pitchFamily="18" charset="0"/>
                <a:cs typeface="Times New Roman" panose="02020603050405020304" pitchFamily="18" charset="0"/>
              </a:rPr>
              <a:t>during construction </a:t>
            </a:r>
          </a:p>
          <a:p>
            <a:pPr marL="0" indent="0">
              <a:lnSpc>
                <a:spcPct val="110000"/>
              </a:lnSpc>
              <a:buNone/>
            </a:pPr>
            <a:r>
              <a:rPr kumimoji="1" lang="en-US" altLang="zh-CN" sz="3200" b="1" dirty="0">
                <a:solidFill>
                  <a:srgbClr val="FF0000"/>
                </a:solidFill>
                <a:latin typeface="Times New Roman" panose="02020603050405020304" pitchFamily="18" charset="0"/>
                <a:cs typeface="Times New Roman" panose="02020603050405020304" pitchFamily="18" charset="0"/>
              </a:rPr>
              <a:t>Big leap</a:t>
            </a:r>
            <a:r>
              <a:rPr kumimoji="1" lang="zh-CN" altLang="en-US" sz="3200" b="1" dirty="0">
                <a:solidFill>
                  <a:srgbClr val="FF0000"/>
                </a:solidFill>
                <a:latin typeface="Times New Roman" panose="02020603050405020304" pitchFamily="18" charset="0"/>
                <a:cs typeface="Times New Roman" panose="02020603050405020304" pitchFamily="18" charset="0"/>
              </a:rPr>
              <a:t> </a:t>
            </a:r>
            <a:r>
              <a:rPr kumimoji="1" lang="en-US" altLang="zh-CN" sz="3200" b="1" dirty="0">
                <a:solidFill>
                  <a:srgbClr val="FF0000"/>
                </a:solidFill>
                <a:latin typeface="Times New Roman" panose="02020603050405020304" pitchFamily="18" charset="0"/>
                <a:cs typeface="Times New Roman" panose="02020603050405020304" pitchFamily="18" charset="0"/>
              </a:rPr>
              <a:t>of</a:t>
            </a:r>
            <a:r>
              <a:rPr kumimoji="1" lang="zh-CN" altLang="en-US" sz="3200" b="1" dirty="0">
                <a:solidFill>
                  <a:srgbClr val="FF0000"/>
                </a:solidFill>
                <a:latin typeface="Times New Roman" panose="02020603050405020304" pitchFamily="18" charset="0"/>
                <a:cs typeface="Times New Roman" panose="02020603050405020304" pitchFamily="18" charset="0"/>
              </a:rPr>
              <a:t> </a:t>
            </a:r>
            <a:r>
              <a:rPr kumimoji="1" lang="en-US" altLang="zh-CN" sz="3200" b="1" dirty="0">
                <a:solidFill>
                  <a:srgbClr val="FF0000"/>
                </a:solidFill>
                <a:latin typeface="Times New Roman" panose="02020603050405020304" pitchFamily="18" charset="0"/>
                <a:cs typeface="Times New Roman" panose="02020603050405020304" pitchFamily="18" charset="0"/>
              </a:rPr>
              <a:t>the accelerator technology in China</a:t>
            </a:r>
            <a:endParaRPr kumimoji="1" lang="zh-CN" altLang="en-US" sz="3200" b="1" dirty="0">
              <a:solidFill>
                <a:srgbClr val="FF0000"/>
              </a:solidFill>
              <a:latin typeface="Times New Roman" panose="02020603050405020304" pitchFamily="18" charset="0"/>
              <a:cs typeface="Times New Roman" panose="02020603050405020304" pitchFamily="18" charset="0"/>
            </a:endParaRPr>
          </a:p>
          <a:p>
            <a:pPr marL="0" indent="0">
              <a:buNone/>
            </a:pPr>
            <a:endParaRPr kumimoji="1" lang="zh-CN" altLang="en-US"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40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B88375-9652-DF4C-BB80-A13EE3366CCD}"/>
              </a:ext>
            </a:extLst>
          </p:cNvPr>
          <p:cNvSpPr>
            <a:spLocks noGrp="1"/>
          </p:cNvSpPr>
          <p:nvPr>
            <p:ph type="title"/>
          </p:nvPr>
        </p:nvSpPr>
        <p:spPr/>
        <p:txBody>
          <a:bodyPr>
            <a:normAutofit/>
          </a:bodyPr>
          <a:lstStyle/>
          <a:p>
            <a:pPr algn="ctr"/>
            <a:r>
              <a:rPr kumimoji="1" lang="en-US" altLang="zh-CN" sz="4000" b="1" dirty="0">
                <a:solidFill>
                  <a:srgbClr val="C00000"/>
                </a:solidFill>
                <a:latin typeface="Times New Roman" panose="02020603050405020304" pitchFamily="18" charset="0"/>
                <a:cs typeface="Times New Roman" panose="02020603050405020304" pitchFamily="18" charset="0"/>
              </a:rPr>
              <a:t> Challenges in BES III </a:t>
            </a:r>
            <a:endParaRPr kumimoji="1" lang="zh-CN" altLang="en-US" sz="4000" b="1" dirty="0">
              <a:solidFill>
                <a:srgbClr val="C00000"/>
              </a:solidFill>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2C460F87-6EEA-8348-939F-C663C706F34C}"/>
              </a:ext>
            </a:extLst>
          </p:cNvPr>
          <p:cNvSpPr>
            <a:spLocks noGrp="1"/>
          </p:cNvSpPr>
          <p:nvPr>
            <p:ph idx="1"/>
          </p:nvPr>
        </p:nvSpPr>
        <p:spPr/>
        <p:txBody>
          <a:bodyPr>
            <a:normAutofit lnSpcReduction="10000"/>
          </a:bodyPr>
          <a:lstStyle/>
          <a:p>
            <a:pPr marL="500063" indent="-500063"/>
            <a:r>
              <a:rPr kumimoji="1" lang="en-US" altLang="zh-CN" b="1" dirty="0">
                <a:latin typeface="Times New Roman" panose="02020603050405020304" pitchFamily="18" charset="0"/>
                <a:cs typeface="Times New Roman" panose="02020603050405020304" pitchFamily="18" charset="0"/>
              </a:rPr>
              <a:t>SC magnet: 1Tesla  </a:t>
            </a:r>
          </a:p>
          <a:p>
            <a:pPr marL="500063" indent="-500063"/>
            <a:r>
              <a:rPr kumimoji="1" lang="en-US" altLang="zh-CN" b="1" dirty="0" err="1">
                <a:latin typeface="Times New Roman" panose="02020603050405020304" pitchFamily="18" charset="0"/>
                <a:cs typeface="Times New Roman" panose="02020603050405020304" pitchFamily="18" charset="0"/>
              </a:rPr>
              <a:t>CsI</a:t>
            </a:r>
            <a:r>
              <a:rPr kumimoji="1" lang="en-US" altLang="zh-CN" b="1" dirty="0">
                <a:latin typeface="Times New Roman" panose="02020603050405020304" pitchFamily="18" charset="0"/>
                <a:cs typeface="Times New Roman" panose="02020603050405020304" pitchFamily="18" charset="0"/>
              </a:rPr>
              <a:t> Crystal calorimeter: </a:t>
            </a:r>
          </a:p>
          <a:p>
            <a:pPr marL="500063" indent="-500063"/>
            <a:r>
              <a:rPr kumimoji="1" lang="en-US" altLang="zh-CN" b="1" dirty="0">
                <a:latin typeface="Times New Roman" panose="02020603050405020304" pitchFamily="18" charset="0"/>
                <a:cs typeface="Times New Roman" panose="02020603050405020304" pitchFamily="18" charset="0"/>
              </a:rPr>
              <a:t>MDC: end plate manufacture; wiring…… </a:t>
            </a:r>
          </a:p>
          <a:p>
            <a:pPr marL="500063" indent="-500063"/>
            <a:r>
              <a:rPr kumimoji="1" lang="en-US" altLang="zh-CN" b="1" dirty="0">
                <a:latin typeface="Times New Roman" panose="02020603050405020304" pitchFamily="18" charset="0"/>
                <a:cs typeface="Times New Roman" panose="02020603050405020304" pitchFamily="18" charset="0"/>
              </a:rPr>
              <a:t>Cryogenic systems, Valve</a:t>
            </a:r>
            <a:r>
              <a:rPr kumimoji="1" lang="zh-CN" altLang="en-US" b="1" dirty="0">
                <a:latin typeface="Times New Roman" panose="02020603050405020304" pitchFamily="18" charset="0"/>
                <a:cs typeface="Times New Roman" panose="02020603050405020304" pitchFamily="18" charset="0"/>
              </a:rPr>
              <a:t> </a:t>
            </a:r>
            <a:r>
              <a:rPr kumimoji="1" lang="en-US" altLang="zh-CN" b="1" dirty="0">
                <a:latin typeface="Times New Roman" panose="02020603050405020304" pitchFamily="18" charset="0"/>
                <a:cs typeface="Times New Roman" panose="02020603050405020304" pitchFamily="18" charset="0"/>
              </a:rPr>
              <a:t>boxes</a:t>
            </a:r>
          </a:p>
          <a:p>
            <a:pPr marL="500063" indent="-500063"/>
            <a:r>
              <a:rPr lang="en-US" altLang="zh-CN" b="1" dirty="0">
                <a:latin typeface="Times New Roman" panose="02020603050405020304" pitchFamily="18" charset="0"/>
                <a:cs typeface="Times New Roman" panose="02020603050405020304" pitchFamily="18" charset="0"/>
              </a:rPr>
              <a:t>Trigger:  </a:t>
            </a:r>
            <a:endParaRPr kumimoji="1" lang="en-US" altLang="zh-CN" b="1" dirty="0">
              <a:latin typeface="Times New Roman" panose="02020603050405020304" pitchFamily="18" charset="0"/>
              <a:cs typeface="Times New Roman" panose="02020603050405020304" pitchFamily="18" charset="0"/>
            </a:endParaRPr>
          </a:p>
          <a:p>
            <a:pPr marL="500063" indent="-500063"/>
            <a:r>
              <a:rPr kumimoji="1" lang="en-US" altLang="zh-CN" b="1" dirty="0">
                <a:latin typeface="Times New Roman" panose="02020603050405020304" pitchFamily="18" charset="0"/>
                <a:cs typeface="Times New Roman" panose="02020603050405020304" pitchFamily="18" charset="0"/>
              </a:rPr>
              <a:t>DAQ </a:t>
            </a:r>
            <a:endParaRPr lang="en-US" altLang="zh-CN" b="1" dirty="0">
              <a:latin typeface="Times New Roman" panose="02020603050405020304" pitchFamily="18" charset="0"/>
              <a:cs typeface="Times New Roman" panose="02020603050405020304" pitchFamily="18" charset="0"/>
            </a:endParaRPr>
          </a:p>
          <a:p>
            <a:pPr marL="500063" indent="-500063"/>
            <a:r>
              <a:rPr kumimoji="1" lang="en-US" altLang="zh-CN" b="1" dirty="0">
                <a:latin typeface="Times New Roman" panose="02020603050405020304" pitchFamily="18" charset="0"/>
                <a:cs typeface="Times New Roman" panose="02020603050405020304" pitchFamily="18" charset="0"/>
              </a:rPr>
              <a:t>……</a:t>
            </a:r>
          </a:p>
          <a:p>
            <a:pPr marL="0" indent="0">
              <a:buNone/>
            </a:pPr>
            <a:r>
              <a:rPr kumimoji="1" lang="en-US" altLang="zh-CN" sz="3200" b="1" dirty="0">
                <a:solidFill>
                  <a:srgbClr val="FF0000"/>
                </a:solidFill>
                <a:latin typeface="Times New Roman" panose="02020603050405020304" pitchFamily="18" charset="0"/>
                <a:cs typeface="Times New Roman" panose="02020603050405020304" pitchFamily="18" charset="0"/>
              </a:rPr>
              <a:t>Big leap</a:t>
            </a:r>
            <a:r>
              <a:rPr kumimoji="1" lang="zh-CN" altLang="en-US" sz="3200" b="1" dirty="0">
                <a:solidFill>
                  <a:srgbClr val="FF0000"/>
                </a:solidFill>
                <a:latin typeface="Times New Roman" panose="02020603050405020304" pitchFamily="18" charset="0"/>
                <a:cs typeface="Times New Roman" panose="02020603050405020304" pitchFamily="18" charset="0"/>
              </a:rPr>
              <a:t> </a:t>
            </a:r>
            <a:r>
              <a:rPr kumimoji="1" lang="en-US" altLang="zh-CN" sz="3200" b="1" dirty="0">
                <a:solidFill>
                  <a:srgbClr val="FF0000"/>
                </a:solidFill>
                <a:latin typeface="Times New Roman" panose="02020603050405020304" pitchFamily="18" charset="0"/>
                <a:cs typeface="Times New Roman" panose="02020603050405020304" pitchFamily="18" charset="0"/>
              </a:rPr>
              <a:t>of</a:t>
            </a:r>
            <a:r>
              <a:rPr kumimoji="1" lang="zh-CN" altLang="en-US" sz="3200" b="1" dirty="0">
                <a:solidFill>
                  <a:srgbClr val="FF0000"/>
                </a:solidFill>
                <a:latin typeface="Times New Roman" panose="02020603050405020304" pitchFamily="18" charset="0"/>
                <a:cs typeface="Times New Roman" panose="02020603050405020304" pitchFamily="18" charset="0"/>
              </a:rPr>
              <a:t> </a:t>
            </a:r>
            <a:r>
              <a:rPr kumimoji="1" lang="en-US" altLang="zh-CN" sz="3200" b="1" dirty="0">
                <a:solidFill>
                  <a:srgbClr val="FF0000"/>
                </a:solidFill>
                <a:latin typeface="Times New Roman" panose="02020603050405020304" pitchFamily="18" charset="0"/>
                <a:cs typeface="Times New Roman" panose="02020603050405020304" pitchFamily="18" charset="0"/>
              </a:rPr>
              <a:t>the particle detector and electronics in China</a:t>
            </a:r>
            <a:endParaRPr kumimoji="1" lang="zh-CN" alt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9627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编号占位符 5"/>
          <p:cNvSpPr>
            <a:spLocks noGrp="1"/>
          </p:cNvSpPr>
          <p:nvPr>
            <p:ph type="sldNum" sz="quarter" idx="12"/>
          </p:nvPr>
        </p:nvSpPr>
        <p:spPr/>
        <p:txBody>
          <a:bodyPr/>
          <a:lstStyle/>
          <a:p>
            <a:fld id="{41C9BF0A-A31C-2543-9651-F8E3DAD4BD99}" type="slidenum">
              <a:rPr lang="en-US" altLang="zh-CN">
                <a:solidFill>
                  <a:srgbClr val="FF3300"/>
                </a:solidFill>
              </a:rPr>
              <a:pPr/>
              <a:t>22</a:t>
            </a:fld>
            <a:endParaRPr lang="en-US" altLang="zh-CN">
              <a:solidFill>
                <a:srgbClr val="FF3300"/>
              </a:solidFill>
            </a:endParaRPr>
          </a:p>
        </p:txBody>
      </p:sp>
      <p:sp>
        <p:nvSpPr>
          <p:cNvPr id="1044482" name="Rectangle 2"/>
          <p:cNvSpPr>
            <a:spLocks noGrp="1" noChangeArrowheads="1"/>
          </p:cNvSpPr>
          <p:nvPr>
            <p:ph type="title"/>
          </p:nvPr>
        </p:nvSpPr>
        <p:spPr>
          <a:xfrm>
            <a:off x="250825" y="44450"/>
            <a:ext cx="8893175" cy="734026"/>
          </a:xfrm>
        </p:spPr>
        <p:txBody>
          <a:bodyPr/>
          <a:lstStyle/>
          <a:p>
            <a:r>
              <a:rPr lang="en-US" altLang="zh-CN" sz="4000" dirty="0" err="1">
                <a:solidFill>
                  <a:srgbClr val="FF0000"/>
                </a:solidFill>
                <a:effectLst>
                  <a:outerShdw blurRad="38100" dist="38100" dir="2700000" algn="tl">
                    <a:srgbClr val="C0C0C0"/>
                  </a:outerShdw>
                </a:effectLst>
                <a:ea typeface="隶书" charset="0"/>
              </a:rPr>
              <a:t>Linac</a:t>
            </a:r>
            <a:r>
              <a:rPr lang="en-US" altLang="zh-CN" sz="4000" dirty="0">
                <a:solidFill>
                  <a:srgbClr val="FF0000"/>
                </a:solidFill>
                <a:effectLst>
                  <a:outerShdw blurRad="38100" dist="38100" dir="2700000" algn="tl">
                    <a:srgbClr val="C0C0C0"/>
                  </a:outerShdw>
                </a:effectLst>
                <a:ea typeface="隶书" charset="0"/>
              </a:rPr>
              <a:t> Test</a:t>
            </a:r>
            <a:r>
              <a:rPr lang="zh-CN" altLang="en-US" sz="4000" dirty="0">
                <a:solidFill>
                  <a:srgbClr val="FF0000"/>
                </a:solidFill>
                <a:effectLst>
                  <a:outerShdw blurRad="38100" dist="38100" dir="2700000" algn="tl">
                    <a:srgbClr val="C0C0C0"/>
                  </a:outerShdw>
                </a:effectLst>
                <a:ea typeface="隶书" charset="0"/>
              </a:rPr>
              <a:t> </a:t>
            </a:r>
            <a:r>
              <a:rPr lang="en-US" altLang="zh-CN" sz="2800" b="1" dirty="0">
                <a:solidFill>
                  <a:srgbClr val="0000FF"/>
                </a:solidFill>
                <a:ea typeface="隶书" charset="0"/>
              </a:rPr>
              <a:t>(</a:t>
            </a:r>
            <a:r>
              <a:rPr lang="en-US" altLang="zh-CN" sz="2800" b="1" dirty="0">
                <a:solidFill>
                  <a:srgbClr val="0000FF"/>
                </a:solidFill>
              </a:rPr>
              <a:t>2007.12</a:t>
            </a:r>
            <a:r>
              <a:rPr lang="en-US" altLang="zh-CN" sz="2800" b="1" dirty="0">
                <a:solidFill>
                  <a:srgbClr val="0000FF"/>
                </a:solidFill>
                <a:ea typeface="隶书" charset="0"/>
              </a:rPr>
              <a:t>): </a:t>
            </a:r>
            <a:r>
              <a:rPr lang="en-US" altLang="zh-CN" sz="3600" b="1" dirty="0">
                <a:solidFill>
                  <a:srgbClr val="0000FF"/>
                </a:solidFill>
                <a:ea typeface="隶书" charset="0"/>
              </a:rPr>
              <a:t>reach all design goals</a:t>
            </a:r>
            <a:endParaRPr lang="zh-CN" altLang="en-US" sz="2800" b="1" dirty="0">
              <a:solidFill>
                <a:srgbClr val="0000FF"/>
              </a:solidFill>
              <a:ea typeface="隶书" charset="0"/>
            </a:endParaRPr>
          </a:p>
        </p:txBody>
      </p:sp>
      <p:graphicFrame>
        <p:nvGraphicFramePr>
          <p:cNvPr id="1044483" name="Object 3"/>
          <p:cNvGraphicFramePr>
            <a:graphicFrameLocks noGrp="1" noChangeAspect="1"/>
          </p:cNvGraphicFramePr>
          <p:nvPr>
            <p:ph idx="1"/>
            <p:extLst>
              <p:ext uri="{D42A27DB-BD31-4B8C-83A1-F6EECF244321}">
                <p14:modId xmlns:p14="http://schemas.microsoft.com/office/powerpoint/2010/main" val="2215491875"/>
              </p:ext>
            </p:extLst>
          </p:nvPr>
        </p:nvGraphicFramePr>
        <p:xfrm>
          <a:off x="68263" y="921604"/>
          <a:ext cx="9080500" cy="5715000"/>
        </p:xfrm>
        <a:graphic>
          <a:graphicData uri="http://schemas.openxmlformats.org/presentationml/2006/ole">
            <mc:AlternateContent xmlns:mc="http://schemas.openxmlformats.org/markup-compatibility/2006">
              <mc:Choice xmlns:v="urn:schemas-microsoft-com:vml" Requires="v">
                <p:oleObj spid="_x0000_s53299" name="文档" r:id="rId3" imgW="9080500" imgH="5715000" progId="Word.Document.8">
                  <p:embed/>
                </p:oleObj>
              </mc:Choice>
              <mc:Fallback>
                <p:oleObj name="文档" r:id="rId3" imgW="9080500" imgH="5715000" progId="Word.Document.8">
                  <p:embed/>
                  <p:pic>
                    <p:nvPicPr>
                      <p:cNvPr id="0" name=""/>
                      <p:cNvPicPr>
                        <a:picLocks noChangeAspect="1" noChangeArrowheads="1"/>
                      </p:cNvPicPr>
                      <p:nvPr/>
                    </p:nvPicPr>
                    <p:blipFill>
                      <a:blip r:embed="rId4"/>
                      <a:srcRect l="2222" r="2222" b="3157"/>
                      <a:stretch>
                        <a:fillRect/>
                      </a:stretch>
                    </p:blipFill>
                    <p:spPr bwMode="auto">
                      <a:xfrm>
                        <a:off x="68263" y="921604"/>
                        <a:ext cx="90805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655006819"/>
      </p:ext>
    </p:extLst>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幻灯片编号占位符 1"/>
          <p:cNvSpPr>
            <a:spLocks noGrp="1"/>
          </p:cNvSpPr>
          <p:nvPr>
            <p:ph type="sldNum" sz="quarter" idx="10"/>
          </p:nvPr>
        </p:nvSpPr>
        <p:spPr/>
        <p:txBody>
          <a:bodyPr/>
          <a:lstStyle/>
          <a:p>
            <a:fld id="{8D5A4FFE-486E-D345-804E-58BD0C1EB47E}" type="slidenum">
              <a:rPr lang="en-US" altLang="zh-CN">
                <a:solidFill>
                  <a:srgbClr val="000000"/>
                </a:solidFill>
              </a:rPr>
              <a:pPr/>
              <a:t>23</a:t>
            </a:fld>
            <a:endParaRPr lang="en-US" altLang="zh-CN">
              <a:solidFill>
                <a:srgbClr val="000000"/>
              </a:solidFill>
            </a:endParaRPr>
          </a:p>
        </p:txBody>
      </p:sp>
      <p:sp>
        <p:nvSpPr>
          <p:cNvPr id="4" name="灯片编号占位符 3"/>
          <p:cNvSpPr txBox="1">
            <a:spLocks noGrp="1"/>
          </p:cNvSpPr>
          <p:nvPr/>
        </p:nvSpPr>
        <p:spPr bwMode="auto">
          <a:xfrm>
            <a:off x="6553200" y="6245225"/>
            <a:ext cx="2133600" cy="476250"/>
          </a:xfrm>
          <a:prstGeom prst="rect">
            <a:avLst/>
          </a:prstGeom>
          <a:noFill/>
          <a:ln>
            <a:miter lim="800000"/>
            <a:headEnd/>
            <a:tailEnd/>
          </a:ln>
        </p:spPr>
        <p:txBody>
          <a:bodyP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r" fontAlgn="base">
              <a:spcAft>
                <a:spcPct val="0"/>
              </a:spcAft>
            </a:pPr>
            <a:fld id="{245C2F8C-C0AD-354E-839F-E1ACF1340796}" type="slidenum">
              <a:rPr kumimoji="0" lang="en-US" altLang="zh-CN" sz="1400" b="1">
                <a:solidFill>
                  <a:srgbClr val="000000"/>
                </a:solidFill>
                <a:latin typeface="Arial" charset="0"/>
              </a:rPr>
              <a:pPr algn="r" fontAlgn="base">
                <a:spcAft>
                  <a:spcPct val="0"/>
                </a:spcAft>
              </a:pPr>
              <a:t>23</a:t>
            </a:fld>
            <a:endParaRPr kumimoji="0" lang="en-US" altLang="zh-CN" sz="1400" b="1">
              <a:solidFill>
                <a:srgbClr val="000000"/>
              </a:solidFill>
              <a:latin typeface="Arial" charset="0"/>
            </a:endParaRPr>
          </a:p>
        </p:txBody>
      </p:sp>
      <p:sp>
        <p:nvSpPr>
          <p:cNvPr id="1103875" name="Rectangle 2"/>
          <p:cNvSpPr>
            <a:spLocks noGrp="1" noChangeArrowheads="1"/>
          </p:cNvSpPr>
          <p:nvPr>
            <p:ph type="title" idx="4294967295"/>
          </p:nvPr>
        </p:nvSpPr>
        <p:spPr>
          <a:xfrm>
            <a:off x="384175" y="618008"/>
            <a:ext cx="8229600" cy="649288"/>
          </a:xfrm>
        </p:spPr>
        <p:txBody>
          <a:bodyPr/>
          <a:lstStyle/>
          <a:p>
            <a:r>
              <a:rPr lang="en-US" altLang="zh-CN" dirty="0">
                <a:solidFill>
                  <a:srgbClr val="CC0000"/>
                </a:solidFill>
                <a:latin typeface="Times New Roman" charset="0"/>
              </a:rPr>
              <a:t>Storage Ring Commissioning</a:t>
            </a:r>
            <a:endParaRPr lang="zh-CN" altLang="en-US" dirty="0">
              <a:solidFill>
                <a:srgbClr val="CC0000"/>
              </a:solidFill>
              <a:latin typeface="Times New Roman" charset="0"/>
            </a:endParaRPr>
          </a:p>
        </p:txBody>
      </p:sp>
      <p:sp>
        <p:nvSpPr>
          <p:cNvPr id="1103876" name="Rectangle 3"/>
          <p:cNvSpPr>
            <a:spLocks noGrp="1" noChangeArrowheads="1"/>
          </p:cNvSpPr>
          <p:nvPr>
            <p:ph type="body" idx="4294967295"/>
          </p:nvPr>
        </p:nvSpPr>
        <p:spPr>
          <a:xfrm>
            <a:off x="250825" y="1433768"/>
            <a:ext cx="8713788" cy="5164740"/>
          </a:xfrm>
        </p:spPr>
        <p:txBody>
          <a:bodyPr/>
          <a:lstStyle/>
          <a:p>
            <a:pPr marL="0" indent="0">
              <a:spcBef>
                <a:spcPts val="0"/>
              </a:spcBef>
              <a:spcAft>
                <a:spcPts val="0"/>
              </a:spcAft>
              <a:buNone/>
            </a:pPr>
            <a:r>
              <a:rPr lang="en-US" altLang="zh-CN" dirty="0">
                <a:latin typeface="Times New Roman" panose="02020603050405020304" pitchFamily="18" charset="0"/>
                <a:cs typeface="Times New Roman" panose="02020603050405020304" pitchFamily="18" charset="0"/>
              </a:rPr>
              <a:t>Due to delay in the cryogenic system of the insert SC magnet,  we added the beam scheme for conventional magnets in the interaction region, to meet the request of SR users,</a:t>
            </a:r>
            <a:endParaRPr lang="zh-CN" altLang="zh-CN" dirty="0">
              <a:latin typeface="Times New Roman" panose="02020603050405020304" pitchFamily="18" charset="0"/>
              <a:cs typeface="Times New Roman" panose="02020603050405020304" pitchFamily="18" charset="0"/>
            </a:endParaRPr>
          </a:p>
          <a:p>
            <a:pPr marL="571500" indent="-444500">
              <a:spcBef>
                <a:spcPts val="0"/>
              </a:spcBef>
              <a:spcAft>
                <a:spcPts val="0"/>
              </a:spcAft>
              <a:buNone/>
            </a:pPr>
            <a:r>
              <a:rPr lang="en-US" altLang="zh-CN" dirty="0">
                <a:latin typeface="Times New Roman" panose="02020603050405020304" pitchFamily="18" charset="0"/>
                <a:cs typeface="Times New Roman" panose="02020603050405020304" pitchFamily="18" charset="0"/>
              </a:rPr>
              <a:t>1. The commissioning of the conventional magnet  (2006/11/13-2007/08/03) and SR running, while the insertion SC magnet commissioning and field mapping.</a:t>
            </a:r>
            <a:endParaRPr lang="zh-CN" altLang="zh-CN" dirty="0">
              <a:latin typeface="Times New Roman" panose="02020603050405020304" pitchFamily="18" charset="0"/>
              <a:cs typeface="Times New Roman" panose="02020603050405020304" pitchFamily="18" charset="0"/>
            </a:endParaRPr>
          </a:p>
          <a:p>
            <a:pPr marL="571500" indent="-444500">
              <a:spcBef>
                <a:spcPts val="0"/>
              </a:spcBef>
              <a:spcAft>
                <a:spcPts val="0"/>
              </a:spcAft>
              <a:buNone/>
            </a:pPr>
            <a:r>
              <a:rPr lang="en-US" altLang="zh-CN" dirty="0">
                <a:latin typeface="Times New Roman" panose="02020603050405020304" pitchFamily="18" charset="0"/>
                <a:cs typeface="Times New Roman" panose="02020603050405020304" pitchFamily="18" charset="0"/>
              </a:rPr>
              <a:t>2. The commissioning of the insert SC magnet scheme (2007/10/24-2008/03/28) while BESIII SC magnet commissioning</a:t>
            </a:r>
            <a:endParaRPr lang="zh-CN" altLang="zh-CN" dirty="0">
              <a:latin typeface="Times New Roman" panose="02020603050405020304" pitchFamily="18" charset="0"/>
              <a:cs typeface="Times New Roman" panose="02020603050405020304" pitchFamily="18" charset="0"/>
            </a:endParaRPr>
          </a:p>
          <a:p>
            <a:pPr marL="571500" indent="-444500">
              <a:spcBef>
                <a:spcPts val="0"/>
              </a:spcBef>
              <a:spcAft>
                <a:spcPts val="0"/>
              </a:spcAft>
              <a:buNone/>
            </a:pPr>
            <a:r>
              <a:rPr lang="en-US" altLang="zh-CN" dirty="0">
                <a:latin typeface="Times New Roman" panose="02020603050405020304" pitchFamily="18" charset="0"/>
                <a:cs typeface="Times New Roman" panose="02020603050405020304" pitchFamily="18" charset="0"/>
              </a:rPr>
              <a:t>3. BESIII and Accelerator Joint Commissioning (2008/06/22-2009/05/13)</a:t>
            </a:r>
            <a:endParaRPr lang="zh-CN" altLang="zh-C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36433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幻灯片编号占位符 6"/>
          <p:cNvSpPr>
            <a:spLocks noGrp="1"/>
          </p:cNvSpPr>
          <p:nvPr>
            <p:ph type="sldNum" sz="quarter" idx="12"/>
          </p:nvPr>
        </p:nvSpPr>
        <p:spPr/>
        <p:txBody>
          <a:bodyPr/>
          <a:lstStyle/>
          <a:p>
            <a:fld id="{EAC17FFB-0BD5-FF4D-9D57-8BF19E0DFC94}" type="slidenum">
              <a:rPr lang="en-US" altLang="zh-CN">
                <a:solidFill>
                  <a:srgbClr val="FF3300"/>
                </a:solidFill>
              </a:rPr>
              <a:pPr/>
              <a:t>24</a:t>
            </a:fld>
            <a:endParaRPr lang="en-US" altLang="zh-CN">
              <a:solidFill>
                <a:srgbClr val="FF3300"/>
              </a:solidFill>
            </a:endParaRPr>
          </a:p>
        </p:txBody>
      </p:sp>
      <p:sp>
        <p:nvSpPr>
          <p:cNvPr id="1060866" name="Rectangle 2"/>
          <p:cNvSpPr>
            <a:spLocks noGrp="1" noChangeArrowheads="1"/>
          </p:cNvSpPr>
          <p:nvPr>
            <p:ph type="title"/>
          </p:nvPr>
        </p:nvSpPr>
        <p:spPr>
          <a:xfrm>
            <a:off x="900113" y="260350"/>
            <a:ext cx="7416800" cy="1152525"/>
          </a:xfrm>
        </p:spPr>
        <p:txBody>
          <a:bodyPr/>
          <a:lstStyle/>
          <a:p>
            <a:r>
              <a:rPr lang="en-US" altLang="zh-CN" dirty="0">
                <a:solidFill>
                  <a:srgbClr val="FF0000"/>
                </a:solidFill>
                <a:effectLst>
                  <a:outerShdw blurRad="38100" dist="38100" dir="2700000" algn="tl">
                    <a:srgbClr val="C0C0C0"/>
                  </a:outerShdw>
                </a:effectLst>
                <a:ea typeface="隶书" charset="0"/>
              </a:rPr>
              <a:t>Storage Ring Test  </a:t>
            </a:r>
            <a:r>
              <a:rPr lang="en-US" altLang="zh-CN" sz="2800" dirty="0">
                <a:solidFill>
                  <a:srgbClr val="006600"/>
                </a:solidFill>
                <a:effectLst>
                  <a:outerShdw blurRad="38100" dist="38100" dir="2700000" algn="tl">
                    <a:srgbClr val="C0C0C0"/>
                  </a:outerShdw>
                </a:effectLst>
                <a:ea typeface="隶书" charset="0"/>
              </a:rPr>
              <a:t>(</a:t>
            </a:r>
            <a:r>
              <a:rPr lang="en-US" altLang="en-US" sz="2800" b="1" dirty="0">
                <a:solidFill>
                  <a:srgbClr val="006600"/>
                </a:solidFill>
              </a:rPr>
              <a:t>2009.5</a:t>
            </a:r>
            <a:r>
              <a:rPr lang="zh-CN" altLang="en-US" sz="2800" b="1" dirty="0">
                <a:solidFill>
                  <a:srgbClr val="006600"/>
                </a:solidFill>
              </a:rPr>
              <a:t>）</a:t>
            </a:r>
            <a:br>
              <a:rPr lang="zh-CN" altLang="en-US" sz="2400" b="1" dirty="0">
                <a:solidFill>
                  <a:srgbClr val="006600"/>
                </a:solidFill>
              </a:rPr>
            </a:br>
            <a:r>
              <a:rPr lang="zh-CN" altLang="en-US" sz="2400" b="1" dirty="0">
                <a:solidFill>
                  <a:srgbClr val="006600"/>
                </a:solidFill>
              </a:rPr>
              <a:t> </a:t>
            </a:r>
            <a:r>
              <a:rPr lang="en-US" altLang="zh-CN" sz="2400" b="1" dirty="0" err="1">
                <a:solidFill>
                  <a:srgbClr val="0000FF"/>
                </a:solidFill>
              </a:rPr>
              <a:t>Lumi</a:t>
            </a:r>
            <a:r>
              <a:rPr lang="en-US" altLang="zh-CN" sz="2400" b="1" dirty="0">
                <a:solidFill>
                  <a:srgbClr val="0000FF"/>
                </a:solidFill>
              </a:rPr>
              <a:t>. &amp; beam energy reached the designed value</a:t>
            </a:r>
            <a:endParaRPr lang="zh-CN" altLang="en-US" sz="2400" b="1" dirty="0">
              <a:solidFill>
                <a:srgbClr val="0000FF"/>
              </a:solidFill>
            </a:endParaRPr>
          </a:p>
        </p:txBody>
      </p:sp>
      <p:graphicFrame>
        <p:nvGraphicFramePr>
          <p:cNvPr id="1060867" name="Object 3"/>
          <p:cNvGraphicFramePr>
            <a:graphicFrameLocks noGrp="1" noChangeAspect="1"/>
          </p:cNvGraphicFramePr>
          <p:nvPr>
            <p:ph sz="half" idx="1"/>
            <p:extLst>
              <p:ext uri="{D42A27DB-BD31-4B8C-83A1-F6EECF244321}">
                <p14:modId xmlns:p14="http://schemas.microsoft.com/office/powerpoint/2010/main" val="1126427875"/>
              </p:ext>
            </p:extLst>
          </p:nvPr>
        </p:nvGraphicFramePr>
        <p:xfrm>
          <a:off x="1803400" y="1611313"/>
          <a:ext cx="5461000" cy="1422400"/>
        </p:xfrm>
        <a:graphic>
          <a:graphicData uri="http://schemas.openxmlformats.org/presentationml/2006/ole">
            <mc:AlternateContent xmlns:mc="http://schemas.openxmlformats.org/markup-compatibility/2006">
              <mc:Choice xmlns:v="urn:schemas-microsoft-com:vml" Requires="v">
                <p:oleObj spid="_x0000_s56410" name="文档" r:id="rId3" imgW="5461000" imgH="1422400" progId="Word.Document.8">
                  <p:embed/>
                </p:oleObj>
              </mc:Choice>
              <mc:Fallback>
                <p:oleObj name="文档" r:id="rId3" imgW="5461000" imgH="1422400" progId="Word.Document.8">
                  <p:embed/>
                  <p:pic>
                    <p:nvPicPr>
                      <p:cNvPr id="0" name=""/>
                      <p:cNvPicPr>
                        <a:picLocks noChangeAspect="1" noChangeArrowheads="1"/>
                      </p:cNvPicPr>
                      <p:nvPr/>
                    </p:nvPicPr>
                    <p:blipFill>
                      <a:blip r:embed="rId4"/>
                      <a:srcRect l="1584" r="1320" b="13698"/>
                      <a:stretch>
                        <a:fillRect/>
                      </a:stretch>
                    </p:blipFill>
                    <p:spPr bwMode="auto">
                      <a:xfrm>
                        <a:off x="1803400" y="1611313"/>
                        <a:ext cx="54610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60868" name="Object 4"/>
          <p:cNvGraphicFramePr>
            <a:graphicFrameLocks noGrp="1" noChangeAspect="1"/>
          </p:cNvGraphicFramePr>
          <p:nvPr>
            <p:ph sz="half" idx="2"/>
            <p:extLst>
              <p:ext uri="{D42A27DB-BD31-4B8C-83A1-F6EECF244321}">
                <p14:modId xmlns:p14="http://schemas.microsoft.com/office/powerpoint/2010/main" val="3535570066"/>
              </p:ext>
            </p:extLst>
          </p:nvPr>
        </p:nvGraphicFramePr>
        <p:xfrm>
          <a:off x="1803400" y="3563938"/>
          <a:ext cx="5461000" cy="2540000"/>
        </p:xfrm>
        <a:graphic>
          <a:graphicData uri="http://schemas.openxmlformats.org/presentationml/2006/ole">
            <mc:AlternateContent xmlns:mc="http://schemas.openxmlformats.org/markup-compatibility/2006">
              <mc:Choice xmlns:v="urn:schemas-microsoft-com:vml" Requires="v">
                <p:oleObj spid="_x0000_s56411" name="文档" r:id="rId5" imgW="5461000" imgH="2540000" progId="Word.Document.8">
                  <p:embed/>
                </p:oleObj>
              </mc:Choice>
              <mc:Fallback>
                <p:oleObj name="文档" r:id="rId5" imgW="5461000" imgH="2540000" progId="Word.Document.8">
                  <p:embed/>
                  <p:pic>
                    <p:nvPicPr>
                      <p:cNvPr id="0" name=""/>
                      <p:cNvPicPr>
                        <a:picLocks noChangeAspect="1" noChangeArrowheads="1"/>
                      </p:cNvPicPr>
                      <p:nvPr/>
                    </p:nvPicPr>
                    <p:blipFill>
                      <a:blip r:embed="rId6"/>
                      <a:srcRect l="1517" r="1517" b="8510"/>
                      <a:stretch>
                        <a:fillRect/>
                      </a:stretch>
                    </p:blipFill>
                    <p:spPr bwMode="auto">
                      <a:xfrm>
                        <a:off x="1803400" y="3563938"/>
                        <a:ext cx="546100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514989667"/>
      </p:ext>
    </p:extLst>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a:extLst>
              <a:ext uri="{FF2B5EF4-FFF2-40B4-BE49-F238E27FC236}">
                <a16:creationId xmlns:a16="http://schemas.microsoft.com/office/drawing/2014/main" id="{2010AD19-411F-FA43-B40C-1167BF03E3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400" b="1">
                <a:solidFill>
                  <a:schemeClr val="hlink"/>
                </a:solidFill>
                <a:latin typeface="Times New Roman" panose="02020603050405020304" pitchFamily="18" charset="0"/>
                <a:ea typeface="宋体" panose="02010600030101010101" pitchFamily="2" charset="-122"/>
              </a:defRPr>
            </a:lvl1pPr>
            <a:lvl2pPr marL="742950" indent="-285750">
              <a:defRPr kumimoji="1" sz="4400" b="1">
                <a:solidFill>
                  <a:schemeClr val="hlink"/>
                </a:solidFill>
                <a:latin typeface="Times New Roman" panose="02020603050405020304" pitchFamily="18" charset="0"/>
                <a:ea typeface="宋体" panose="02010600030101010101" pitchFamily="2" charset="-122"/>
              </a:defRPr>
            </a:lvl2pPr>
            <a:lvl3pPr marL="1143000" indent="-228600">
              <a:defRPr kumimoji="1" sz="4400" b="1">
                <a:solidFill>
                  <a:schemeClr val="hlink"/>
                </a:solidFill>
                <a:latin typeface="Times New Roman" panose="02020603050405020304" pitchFamily="18" charset="0"/>
                <a:ea typeface="宋体" panose="02010600030101010101" pitchFamily="2" charset="-122"/>
              </a:defRPr>
            </a:lvl3pPr>
            <a:lvl4pPr marL="1600200" indent="-228600">
              <a:defRPr kumimoji="1" sz="4400" b="1">
                <a:solidFill>
                  <a:schemeClr val="hlink"/>
                </a:solidFill>
                <a:latin typeface="Times New Roman" panose="02020603050405020304" pitchFamily="18" charset="0"/>
                <a:ea typeface="宋体" panose="02010600030101010101" pitchFamily="2" charset="-122"/>
              </a:defRPr>
            </a:lvl4pPr>
            <a:lvl5pPr marL="2057400" indent="-228600">
              <a:defRPr kumimoji="1" sz="4400" b="1">
                <a:solidFill>
                  <a:schemeClr val="hlink"/>
                </a:solidFill>
                <a:latin typeface="Times New Roman" panose="02020603050405020304" pitchFamily="18" charset="0"/>
                <a:ea typeface="宋体" panose="02010600030101010101" pitchFamily="2" charset="-122"/>
              </a:defRPr>
            </a:lvl5pPr>
            <a:lvl6pPr marL="2514600" indent="-228600" algn="ctr" eaLnBrk="0" fontAlgn="base" hangingPunct="0">
              <a:spcBef>
                <a:spcPct val="50000"/>
              </a:spcBef>
              <a:spcAft>
                <a:spcPct val="0"/>
              </a:spcAft>
              <a:defRPr kumimoji="1" sz="4400" b="1">
                <a:solidFill>
                  <a:schemeClr val="hlink"/>
                </a:solidFill>
                <a:latin typeface="Times New Roman" panose="02020603050405020304" pitchFamily="18" charset="0"/>
                <a:ea typeface="宋体" panose="02010600030101010101" pitchFamily="2" charset="-122"/>
              </a:defRPr>
            </a:lvl6pPr>
            <a:lvl7pPr marL="2971800" indent="-228600" algn="ctr" eaLnBrk="0" fontAlgn="base" hangingPunct="0">
              <a:spcBef>
                <a:spcPct val="50000"/>
              </a:spcBef>
              <a:spcAft>
                <a:spcPct val="0"/>
              </a:spcAft>
              <a:defRPr kumimoji="1" sz="4400" b="1">
                <a:solidFill>
                  <a:schemeClr val="hlink"/>
                </a:solidFill>
                <a:latin typeface="Times New Roman" panose="02020603050405020304" pitchFamily="18" charset="0"/>
                <a:ea typeface="宋体" panose="02010600030101010101" pitchFamily="2" charset="-122"/>
              </a:defRPr>
            </a:lvl7pPr>
            <a:lvl8pPr marL="3429000" indent="-228600" algn="ctr" eaLnBrk="0" fontAlgn="base" hangingPunct="0">
              <a:spcBef>
                <a:spcPct val="50000"/>
              </a:spcBef>
              <a:spcAft>
                <a:spcPct val="0"/>
              </a:spcAft>
              <a:defRPr kumimoji="1" sz="4400" b="1">
                <a:solidFill>
                  <a:schemeClr val="hlink"/>
                </a:solidFill>
                <a:latin typeface="Times New Roman" panose="02020603050405020304" pitchFamily="18" charset="0"/>
                <a:ea typeface="宋体" panose="02010600030101010101" pitchFamily="2" charset="-122"/>
              </a:defRPr>
            </a:lvl8pPr>
            <a:lvl9pPr marL="3886200" indent="-228600" algn="ctr" eaLnBrk="0" fontAlgn="base" hangingPunct="0">
              <a:spcBef>
                <a:spcPct val="50000"/>
              </a:spcBef>
              <a:spcAft>
                <a:spcPct val="0"/>
              </a:spcAft>
              <a:defRPr kumimoji="1" sz="4400" b="1">
                <a:solidFill>
                  <a:schemeClr val="hlink"/>
                </a:solidFill>
                <a:latin typeface="Times New Roman" panose="02020603050405020304" pitchFamily="18" charset="0"/>
                <a:ea typeface="宋体" panose="02010600030101010101" pitchFamily="2" charset="-122"/>
              </a:defRPr>
            </a:lvl9pPr>
          </a:lstStyle>
          <a:p>
            <a:fld id="{FC6CC4C1-4F0C-1644-A2C8-7D752E0EBB37}" type="slidenum">
              <a:rPr lang="en-US" altLang="zh-CN" sz="1600">
                <a:solidFill>
                  <a:schemeClr val="tx2"/>
                </a:solidFill>
              </a:rPr>
              <a:pPr/>
              <a:t>25</a:t>
            </a:fld>
            <a:endParaRPr lang="en-US" altLang="zh-CN" sz="1600">
              <a:solidFill>
                <a:schemeClr val="tx2"/>
              </a:solidFill>
            </a:endParaRPr>
          </a:p>
        </p:txBody>
      </p:sp>
      <p:sp>
        <p:nvSpPr>
          <p:cNvPr id="1061893" name="Rectangle 5">
            <a:extLst>
              <a:ext uri="{FF2B5EF4-FFF2-40B4-BE49-F238E27FC236}">
                <a16:creationId xmlns:a16="http://schemas.microsoft.com/office/drawing/2014/main" id="{90CBC7C7-E627-0141-9DE7-4671F0A02E1D}"/>
              </a:ext>
            </a:extLst>
          </p:cNvPr>
          <p:cNvSpPr>
            <a:spLocks noGrp="1" noChangeArrowheads="1"/>
          </p:cNvSpPr>
          <p:nvPr>
            <p:ph type="title"/>
          </p:nvPr>
        </p:nvSpPr>
        <p:spPr>
          <a:xfrm>
            <a:off x="684213" y="333375"/>
            <a:ext cx="8208962" cy="1079500"/>
          </a:xfrm>
        </p:spPr>
        <p:txBody>
          <a:bodyPr/>
          <a:lstStyle/>
          <a:p>
            <a:pPr eaLnBrk="1" hangingPunct="1"/>
            <a:r>
              <a:rPr lang="en-US" altLang="zh-CN" sz="3600" b="1" dirty="0">
                <a:solidFill>
                  <a:srgbClr val="FF0000"/>
                </a:solidFill>
                <a:effectLst>
                  <a:outerShdw blurRad="38100" dist="38100" dir="2700000" algn="tl">
                    <a:srgbClr val="C0C0C0"/>
                  </a:outerShdw>
                </a:effectLst>
                <a:ea typeface="华文隶书" panose="02010800040101010101" pitchFamily="2" charset="-122"/>
              </a:rPr>
              <a:t>BESIII</a:t>
            </a:r>
            <a:r>
              <a:rPr lang="en-US" altLang="zh-CN" sz="4000" dirty="0">
                <a:solidFill>
                  <a:srgbClr val="FF0000"/>
                </a:solidFill>
                <a:effectLst>
                  <a:outerShdw blurRad="38100" dist="38100" dir="2700000" algn="tl">
                    <a:srgbClr val="C0C0C0"/>
                  </a:outerShdw>
                </a:effectLst>
                <a:ea typeface="隶书" pitchFamily="49" charset="-122"/>
              </a:rPr>
              <a:t> Test </a:t>
            </a:r>
            <a:r>
              <a:rPr lang="en-US" altLang="zh-CN" sz="3200" b="1" dirty="0">
                <a:solidFill>
                  <a:srgbClr val="0000FF"/>
                </a:solidFill>
                <a:ea typeface="隶书" pitchFamily="49" charset="-122"/>
              </a:rPr>
              <a:t>(April 2, </a:t>
            </a:r>
            <a:r>
              <a:rPr lang="en-US" altLang="en-US" sz="2800" b="1" dirty="0">
                <a:solidFill>
                  <a:srgbClr val="0000FF"/>
                </a:solidFill>
              </a:rPr>
              <a:t>2009)  </a:t>
            </a:r>
            <a:br>
              <a:rPr lang="en-US" altLang="en-US" sz="2800" b="1" dirty="0">
                <a:solidFill>
                  <a:srgbClr val="0000FF"/>
                </a:solidFill>
              </a:rPr>
            </a:br>
            <a:r>
              <a:rPr lang="en-US" altLang="en-US" sz="2800" b="1" dirty="0">
                <a:solidFill>
                  <a:srgbClr val="0000FF"/>
                </a:solidFill>
              </a:rPr>
              <a:t>All performance reached the design values </a:t>
            </a:r>
            <a:endParaRPr lang="zh-CN" altLang="en-US" sz="2800" b="1" dirty="0">
              <a:solidFill>
                <a:srgbClr val="0000FF"/>
              </a:solidFill>
            </a:endParaRPr>
          </a:p>
        </p:txBody>
      </p:sp>
      <p:graphicFrame>
        <p:nvGraphicFramePr>
          <p:cNvPr id="9218" name="Object 4">
            <a:extLst>
              <a:ext uri="{FF2B5EF4-FFF2-40B4-BE49-F238E27FC236}">
                <a16:creationId xmlns:a16="http://schemas.microsoft.com/office/drawing/2014/main" id="{F7788453-764F-194E-9DC3-79F245D0D149}"/>
              </a:ext>
            </a:extLst>
          </p:cNvPr>
          <p:cNvGraphicFramePr>
            <a:graphicFrameLocks noGrp="1" noChangeAspect="1"/>
          </p:cNvGraphicFramePr>
          <p:nvPr>
            <p:ph idx="1"/>
            <p:extLst>
              <p:ext uri="{D42A27DB-BD31-4B8C-83A1-F6EECF244321}">
                <p14:modId xmlns:p14="http://schemas.microsoft.com/office/powerpoint/2010/main" val="3503146644"/>
              </p:ext>
            </p:extLst>
          </p:nvPr>
        </p:nvGraphicFramePr>
        <p:xfrm>
          <a:off x="684213" y="1519034"/>
          <a:ext cx="8076728" cy="5341323"/>
        </p:xfrm>
        <a:graphic>
          <a:graphicData uri="http://schemas.openxmlformats.org/presentationml/2006/ole">
            <mc:AlternateContent xmlns:mc="http://schemas.openxmlformats.org/markup-compatibility/2006">
              <mc:Choice xmlns:v="urn:schemas-microsoft-com:vml" Requires="v">
                <p:oleObj spid="_x0000_s63513" name="文档" r:id="rId3" imgW="6337300" imgH="4191000" progId="Word.Document.8">
                  <p:embed/>
                </p:oleObj>
              </mc:Choice>
              <mc:Fallback>
                <p:oleObj name="文档" r:id="rId3" imgW="6337300" imgH="4191000" progId="Word.Document.8">
                  <p:embed/>
                  <p:pic>
                    <p:nvPicPr>
                      <p:cNvPr id="9218" name="Object 4">
                        <a:extLst>
                          <a:ext uri="{FF2B5EF4-FFF2-40B4-BE49-F238E27FC236}">
                            <a16:creationId xmlns:a16="http://schemas.microsoft.com/office/drawing/2014/main" id="{F7788453-764F-194E-9DC3-79F245D0D149}"/>
                          </a:ext>
                        </a:extLst>
                      </p:cNvPr>
                      <p:cNvPicPr>
                        <a:picLocks noChangeAspect="1" noChangeArrowheads="1"/>
                      </p:cNvPicPr>
                      <p:nvPr/>
                    </p:nvPicPr>
                    <p:blipFill>
                      <a:blip r:embed="rId4"/>
                      <a:srcRect l="1591" r="1988" b="4805"/>
                      <a:stretch>
                        <a:fillRect/>
                      </a:stretch>
                    </p:blipFill>
                    <p:spPr bwMode="auto">
                      <a:xfrm>
                        <a:off x="684213" y="1519034"/>
                        <a:ext cx="8076728" cy="534132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194405710"/>
      </p:ext>
    </p:extLst>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编号占位符 1"/>
          <p:cNvSpPr>
            <a:spLocks noGrp="1"/>
          </p:cNvSpPr>
          <p:nvPr>
            <p:ph type="sldNum" sz="quarter" idx="10"/>
          </p:nvPr>
        </p:nvSpPr>
        <p:spPr/>
        <p:txBody>
          <a:bodyPr/>
          <a:lstStyle/>
          <a:p>
            <a:fld id="{A4C0BF17-90E4-144E-8D9B-8938AC2C845F}" type="slidenum">
              <a:rPr lang="en-US" altLang="zh-CN">
                <a:solidFill>
                  <a:srgbClr val="000000"/>
                </a:solidFill>
              </a:rPr>
              <a:pPr/>
              <a:t>26</a:t>
            </a:fld>
            <a:endParaRPr lang="en-US" altLang="zh-CN">
              <a:solidFill>
                <a:srgbClr val="000000"/>
              </a:solidFill>
            </a:endParaRPr>
          </a:p>
        </p:txBody>
      </p:sp>
      <p:sp>
        <p:nvSpPr>
          <p:cNvPr id="5" name="灯片编号占位符 1"/>
          <p:cNvSpPr txBox="1">
            <a:spLocks noGrp="1"/>
          </p:cNvSpPr>
          <p:nvPr/>
        </p:nvSpPr>
        <p:spPr bwMode="auto">
          <a:xfrm>
            <a:off x="6553200" y="6245225"/>
            <a:ext cx="2133600" cy="476250"/>
          </a:xfrm>
          <a:prstGeom prst="rect">
            <a:avLst/>
          </a:prstGeom>
          <a:noFill/>
          <a:ln>
            <a:miter lim="800000"/>
            <a:headEnd/>
            <a:tailEnd/>
          </a:ln>
        </p:spPr>
        <p:txBody>
          <a:bodyP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r" fontAlgn="base">
              <a:spcAft>
                <a:spcPct val="0"/>
              </a:spcAft>
            </a:pPr>
            <a:fld id="{2608560B-EDC4-DA40-BA48-001202E57A88}" type="slidenum">
              <a:rPr kumimoji="0" lang="en-US" altLang="zh-CN" sz="1400" b="1">
                <a:solidFill>
                  <a:srgbClr val="000000"/>
                </a:solidFill>
                <a:latin typeface="Arial" charset="0"/>
              </a:rPr>
              <a:pPr algn="r" fontAlgn="base">
                <a:spcAft>
                  <a:spcPct val="0"/>
                </a:spcAft>
              </a:pPr>
              <a:t>26</a:t>
            </a:fld>
            <a:endParaRPr kumimoji="0" lang="en-US" altLang="zh-CN" sz="1400" b="1">
              <a:solidFill>
                <a:srgbClr val="000000"/>
              </a:solidFill>
              <a:latin typeface="Arial" charset="0"/>
            </a:endParaRPr>
          </a:p>
        </p:txBody>
      </p:sp>
      <p:pic>
        <p:nvPicPr>
          <p:cNvPr id="947203" name="Picture 3" descr="DSC_02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5" y="476250"/>
            <a:ext cx="7777163" cy="563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65" name="Rectangle 5"/>
          <p:cNvSpPr>
            <a:spLocks noChangeArrowheads="1"/>
          </p:cNvSpPr>
          <p:nvPr/>
        </p:nvSpPr>
        <p:spPr bwMode="auto">
          <a:xfrm>
            <a:off x="119063" y="476250"/>
            <a:ext cx="8905875" cy="1009650"/>
          </a:xfrm>
          <a:prstGeom prst="rect">
            <a:avLst/>
          </a:prstGeom>
          <a:noFill/>
          <a:ln w="9525">
            <a:noFill/>
            <a:miter lim="800000"/>
            <a:headEnd/>
            <a:tailEnd/>
          </a:ln>
          <a:effectLst/>
        </p:spPr>
        <p:txBody>
          <a:bodyPr anchor="ctr"/>
          <a:lstStyle/>
          <a:p>
            <a:pPr algn="ctr" fontAlgn="base">
              <a:spcBef>
                <a:spcPct val="0"/>
              </a:spcBef>
              <a:spcAft>
                <a:spcPct val="0"/>
              </a:spcAft>
              <a:defRPr/>
            </a:pPr>
            <a:endParaRPr lang="zh-CN" altLang="zh-CN" sz="2800" b="1">
              <a:solidFill>
                <a:srgbClr val="FF3300"/>
              </a:solidFill>
              <a:effectLst>
                <a:outerShdw blurRad="38100" dist="38100" dir="2700000" algn="tl">
                  <a:srgbClr val="C0C0C0"/>
                </a:outerShdw>
              </a:effectLst>
              <a:latin typeface="Times New Roman" pitchFamily="18" charset="0"/>
            </a:endParaRPr>
          </a:p>
        </p:txBody>
      </p:sp>
      <p:sp>
        <p:nvSpPr>
          <p:cNvPr id="947205" name="Rectangle 6"/>
          <p:cNvSpPr>
            <a:spLocks noChangeArrowheads="1"/>
          </p:cNvSpPr>
          <p:nvPr/>
        </p:nvSpPr>
        <p:spPr bwMode="auto">
          <a:xfrm>
            <a:off x="384175" y="6164263"/>
            <a:ext cx="780835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ctr" fontAlgn="base">
              <a:spcAft>
                <a:spcPct val="0"/>
              </a:spcAft>
              <a:buFont typeface="Wingdings" charset="2"/>
              <a:buNone/>
            </a:pPr>
            <a:r>
              <a:rPr kumimoji="0" lang="en-US" altLang="zh-CN" b="1" dirty="0">
                <a:solidFill>
                  <a:srgbClr val="0000FF"/>
                </a:solidFill>
              </a:rPr>
              <a:t>Phase III</a:t>
            </a:r>
            <a:r>
              <a:rPr kumimoji="0" lang="zh-CN" altLang="en-US" b="1" dirty="0">
                <a:solidFill>
                  <a:srgbClr val="0000FF"/>
                </a:solidFill>
              </a:rPr>
              <a:t>：</a:t>
            </a:r>
            <a:r>
              <a:rPr kumimoji="0" lang="en-US" altLang="zh-CN" b="1" dirty="0">
                <a:solidFill>
                  <a:srgbClr val="0000FF"/>
                </a:solidFill>
              </a:rPr>
              <a:t>Joint commissioning  of BEPCII &amp; BESIII</a:t>
            </a:r>
            <a:endParaRPr kumimoji="0" lang="zh-CN" altLang="en-US" b="1" dirty="0">
              <a:solidFill>
                <a:srgbClr val="0000FF"/>
              </a:solidFill>
            </a:endParaRPr>
          </a:p>
        </p:txBody>
      </p:sp>
    </p:spTree>
    <p:extLst>
      <p:ext uri="{BB962C8B-B14F-4D97-AF65-F5344CB8AC3E}">
        <p14:creationId xmlns:p14="http://schemas.microsoft.com/office/powerpoint/2010/main" val="1052039430"/>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编号占位符 1"/>
          <p:cNvSpPr>
            <a:spLocks noGrp="1"/>
          </p:cNvSpPr>
          <p:nvPr>
            <p:ph type="sldNum" sz="quarter" idx="10"/>
          </p:nvPr>
        </p:nvSpPr>
        <p:spPr/>
        <p:txBody>
          <a:bodyPr/>
          <a:lstStyle/>
          <a:p>
            <a:fld id="{7B76E072-A4BA-954F-A18B-AAF66CC2874C}" type="slidenum">
              <a:rPr lang="en-US" altLang="zh-CN">
                <a:solidFill>
                  <a:srgbClr val="000000"/>
                </a:solidFill>
              </a:rPr>
              <a:pPr/>
              <a:t>27</a:t>
            </a:fld>
            <a:endParaRPr lang="en-US" altLang="zh-CN">
              <a:solidFill>
                <a:srgbClr val="000000"/>
              </a:solidFill>
            </a:endParaRPr>
          </a:p>
        </p:txBody>
      </p:sp>
      <p:sp>
        <p:nvSpPr>
          <p:cNvPr id="5" name="灯片编号占位符 1"/>
          <p:cNvSpPr txBox="1">
            <a:spLocks noGrp="1"/>
          </p:cNvSpPr>
          <p:nvPr/>
        </p:nvSpPr>
        <p:spPr bwMode="auto">
          <a:xfrm>
            <a:off x="6553200" y="6245225"/>
            <a:ext cx="2133600" cy="476250"/>
          </a:xfrm>
          <a:prstGeom prst="rect">
            <a:avLst/>
          </a:prstGeom>
          <a:noFill/>
          <a:ln>
            <a:miter lim="800000"/>
            <a:headEnd/>
            <a:tailEnd/>
          </a:ln>
        </p:spPr>
        <p:txBody>
          <a:bodyP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r" fontAlgn="base">
              <a:spcAft>
                <a:spcPct val="0"/>
              </a:spcAft>
            </a:pPr>
            <a:fld id="{9010D001-B7EE-7E43-9502-4CB5580E9607}" type="slidenum">
              <a:rPr kumimoji="0" lang="en-US" altLang="zh-CN" sz="1400" b="1">
                <a:solidFill>
                  <a:srgbClr val="000000"/>
                </a:solidFill>
                <a:latin typeface="Arial" charset="0"/>
              </a:rPr>
              <a:pPr algn="r" fontAlgn="base">
                <a:spcAft>
                  <a:spcPct val="0"/>
                </a:spcAft>
              </a:pPr>
              <a:t>27</a:t>
            </a:fld>
            <a:endParaRPr kumimoji="0" lang="en-US" altLang="zh-CN" sz="1400" b="1">
              <a:solidFill>
                <a:srgbClr val="000000"/>
              </a:solidFill>
              <a:latin typeface="Arial" charset="0"/>
            </a:endParaRPr>
          </a:p>
        </p:txBody>
      </p:sp>
      <p:sp>
        <p:nvSpPr>
          <p:cNvPr id="1136643" name="Rectangle 3"/>
          <p:cNvSpPr>
            <a:spLocks noGrp="1" noChangeArrowheads="1"/>
          </p:cNvSpPr>
          <p:nvPr>
            <p:ph type="body" idx="4294967295"/>
          </p:nvPr>
        </p:nvSpPr>
        <p:spPr>
          <a:xfrm>
            <a:off x="395288" y="1341438"/>
            <a:ext cx="8596312" cy="5040312"/>
          </a:xfrm>
        </p:spPr>
        <p:txBody>
          <a:bodyPr/>
          <a:lstStyle/>
          <a:p>
            <a:pPr>
              <a:lnSpc>
                <a:spcPct val="110000"/>
              </a:lnSpc>
              <a:spcBef>
                <a:spcPct val="0"/>
              </a:spcBef>
              <a:spcAft>
                <a:spcPct val="0"/>
              </a:spcAft>
              <a:buFontTx/>
              <a:buBlip>
                <a:blip r:embed="rId2"/>
              </a:buBlip>
            </a:pPr>
            <a:r>
              <a:rPr lang="en-US" altLang="zh-CN" sz="2400" dirty="0">
                <a:solidFill>
                  <a:srgbClr val="CC0000"/>
                </a:solidFill>
                <a:latin typeface="Times New Roman" charset="0"/>
              </a:rPr>
              <a:t>During construction provides SR</a:t>
            </a:r>
          </a:p>
          <a:p>
            <a:pPr lvl="1">
              <a:lnSpc>
                <a:spcPct val="110000"/>
              </a:lnSpc>
              <a:spcBef>
                <a:spcPct val="0"/>
              </a:spcBef>
              <a:buFont typeface="Wingdings" pitchFamily="2" charset="2"/>
              <a:buChar char="Ø"/>
            </a:pPr>
            <a:r>
              <a:rPr lang="en-US" altLang="zh-CN" dirty="0">
                <a:solidFill>
                  <a:srgbClr val="CC0000"/>
                </a:solidFill>
                <a:latin typeface="Times New Roman" charset="0"/>
              </a:rPr>
              <a:t>Before the ring upgrade,  6+ months SR provided.</a:t>
            </a:r>
          </a:p>
          <a:p>
            <a:pPr lvl="1">
              <a:lnSpc>
                <a:spcPct val="110000"/>
              </a:lnSpc>
              <a:spcBef>
                <a:spcPct val="0"/>
              </a:spcBef>
              <a:buFont typeface="Wingdings" pitchFamily="2" charset="2"/>
              <a:buChar char="Ø"/>
            </a:pPr>
            <a:r>
              <a:rPr lang="en-US" altLang="zh-CN" dirty="0">
                <a:solidFill>
                  <a:srgbClr val="CC0000"/>
                </a:solidFill>
                <a:latin typeface="Times New Roman" charset="0"/>
              </a:rPr>
              <a:t>After the ring upgrade finished, immediately provided SR  for 5 month during commissioning of BEPCII + BES III: 700 topics from 90 </a:t>
            </a:r>
            <a:r>
              <a:rPr lang="en-US" altLang="zh-CN" dirty="0" err="1">
                <a:solidFill>
                  <a:srgbClr val="CC0000"/>
                </a:solidFill>
                <a:latin typeface="Times New Roman" charset="0"/>
              </a:rPr>
              <a:t>insititutions</a:t>
            </a:r>
            <a:r>
              <a:rPr lang="en-US" altLang="zh-CN" dirty="0">
                <a:solidFill>
                  <a:srgbClr val="CC0000"/>
                </a:solidFill>
                <a:latin typeface="Times New Roman" charset="0"/>
              </a:rPr>
              <a:t> </a:t>
            </a:r>
          </a:p>
          <a:p>
            <a:pPr>
              <a:lnSpc>
                <a:spcPct val="110000"/>
              </a:lnSpc>
              <a:spcBef>
                <a:spcPct val="0"/>
              </a:spcBef>
              <a:spcAft>
                <a:spcPct val="0"/>
              </a:spcAft>
              <a:buFontTx/>
              <a:buBlip>
                <a:blip r:embed="rId2"/>
              </a:buBlip>
            </a:pPr>
            <a:r>
              <a:rPr lang="en-US" altLang="zh-CN" sz="2400" dirty="0">
                <a:solidFill>
                  <a:srgbClr val="CC0000"/>
                </a:solidFill>
                <a:latin typeface="Times New Roman" charset="0"/>
              </a:rPr>
              <a:t>High-energy physics experiment extract</a:t>
            </a:r>
          </a:p>
          <a:p>
            <a:pPr>
              <a:lnSpc>
                <a:spcPct val="110000"/>
              </a:lnSpc>
              <a:spcBef>
                <a:spcPct val="0"/>
              </a:spcBef>
              <a:spcAft>
                <a:spcPct val="0"/>
              </a:spcAft>
              <a:buFontTx/>
              <a:buBlip>
                <a:blip r:embed="rId2"/>
              </a:buBlip>
            </a:pPr>
            <a:r>
              <a:rPr lang="en-US" altLang="zh-CN" sz="2400" dirty="0">
                <a:solidFill>
                  <a:srgbClr val="CC0000"/>
                </a:solidFill>
                <a:latin typeface="Times New Roman" charset="0"/>
              </a:rPr>
              <a:t>October 1-7, 2008 Trial Run  </a:t>
            </a:r>
          </a:p>
          <a:p>
            <a:pPr>
              <a:lnSpc>
                <a:spcPct val="110000"/>
              </a:lnSpc>
              <a:spcBef>
                <a:spcPct val="0"/>
              </a:spcBef>
              <a:spcAft>
                <a:spcPct val="0"/>
              </a:spcAft>
              <a:buFontTx/>
              <a:buBlip>
                <a:blip r:embed="rId2"/>
              </a:buBlip>
            </a:pPr>
            <a:r>
              <a:rPr lang="en-US" altLang="zh-CN" sz="2400" dirty="0">
                <a:solidFill>
                  <a:srgbClr val="CC0000"/>
                </a:solidFill>
                <a:latin typeface="Times New Roman" charset="0"/>
              </a:rPr>
              <a:t>March 6 , 2009 - April 14 34 days to obtain 100 M y (2S) , Compared to 14 million s (2s) for 110 days of BEPC operation in 01-02, 7 times the data is only 1/3 of the time.</a:t>
            </a:r>
          </a:p>
          <a:p>
            <a:pPr>
              <a:lnSpc>
                <a:spcPct val="110000"/>
              </a:lnSpc>
              <a:spcBef>
                <a:spcPct val="0"/>
              </a:spcBef>
              <a:spcAft>
                <a:spcPct val="0"/>
              </a:spcAft>
              <a:buFontTx/>
              <a:buBlip>
                <a:blip r:embed="rId2"/>
              </a:buBlip>
            </a:pPr>
            <a:r>
              <a:rPr lang="en-US" altLang="zh-CN" sz="2400" dirty="0">
                <a:solidFill>
                  <a:srgbClr val="CC0000"/>
                </a:solidFill>
                <a:latin typeface="Times New Roman" charset="0"/>
              </a:rPr>
              <a:t>four times the previous world's largest big data sample</a:t>
            </a:r>
          </a:p>
          <a:p>
            <a:pPr>
              <a:lnSpc>
                <a:spcPct val="110000"/>
              </a:lnSpc>
              <a:spcBef>
                <a:spcPct val="0"/>
              </a:spcBef>
              <a:spcAft>
                <a:spcPct val="0"/>
              </a:spcAft>
              <a:buFontTx/>
              <a:buBlip>
                <a:blip r:embed="rId2"/>
              </a:buBlip>
            </a:pPr>
            <a:r>
              <a:rPr lang="en-US" altLang="zh-CN" sz="2400" dirty="0">
                <a:solidFill>
                  <a:srgbClr val="CC0000"/>
                </a:solidFill>
                <a:latin typeface="Times New Roman" charset="0"/>
              </a:rPr>
              <a:t>150 million J/y cases in 40 days from June to July 2009, three times the previous world's largest sample of big data</a:t>
            </a:r>
            <a:endParaRPr lang="zh-CN" altLang="en-US" dirty="0">
              <a:solidFill>
                <a:srgbClr val="003300"/>
              </a:solidFill>
              <a:latin typeface="Symbol" charset="2"/>
            </a:endParaRPr>
          </a:p>
        </p:txBody>
      </p:sp>
      <p:sp>
        <p:nvSpPr>
          <p:cNvPr id="1136644" name="Rectangle 5"/>
          <p:cNvSpPr>
            <a:spLocks noChangeArrowheads="1"/>
          </p:cNvSpPr>
          <p:nvPr/>
        </p:nvSpPr>
        <p:spPr bwMode="auto">
          <a:xfrm>
            <a:off x="384175" y="549275"/>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ctr" fontAlgn="base">
              <a:spcAft>
                <a:spcPct val="0"/>
              </a:spcAft>
            </a:pPr>
            <a:r>
              <a:rPr kumimoji="0" lang="en-US" altLang="zh-CN" sz="4400" dirty="0">
                <a:solidFill>
                  <a:srgbClr val="FF0000"/>
                </a:solidFill>
                <a:effectLst>
                  <a:outerShdw blurRad="38100" dist="38100" dir="2700000" algn="tl">
                    <a:srgbClr val="C0C0C0"/>
                  </a:outerShdw>
                </a:effectLst>
                <a:ea typeface="隶书" charset="0"/>
              </a:rPr>
              <a:t> BEPCII operation</a:t>
            </a:r>
            <a:endParaRPr kumimoji="0" lang="zh-CN" altLang="en-US" sz="4400" dirty="0">
              <a:solidFill>
                <a:srgbClr val="FF0000"/>
              </a:solidFill>
              <a:effectLst>
                <a:outerShdw blurRad="38100" dist="38100" dir="2700000" algn="tl">
                  <a:srgbClr val="C0C0C0"/>
                </a:outerShdw>
              </a:effectLst>
              <a:ea typeface="隶书" charset="0"/>
            </a:endParaRPr>
          </a:p>
        </p:txBody>
      </p:sp>
    </p:spTree>
    <p:extLst>
      <p:ext uri="{BB962C8B-B14F-4D97-AF65-F5344CB8AC3E}">
        <p14:creationId xmlns:p14="http://schemas.microsoft.com/office/powerpoint/2010/main" val="1393834259"/>
      </p:ext>
    </p:extLst>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编号占位符 1"/>
          <p:cNvSpPr>
            <a:spLocks noGrp="1"/>
          </p:cNvSpPr>
          <p:nvPr>
            <p:ph type="sldNum" sz="quarter" idx="10"/>
          </p:nvPr>
        </p:nvSpPr>
        <p:spPr/>
        <p:txBody>
          <a:bodyPr/>
          <a:lstStyle/>
          <a:p>
            <a:fld id="{7B76E072-A4BA-954F-A18B-AAF66CC2874C}" type="slidenum">
              <a:rPr lang="en-US" altLang="zh-CN">
                <a:solidFill>
                  <a:srgbClr val="000000"/>
                </a:solidFill>
              </a:rPr>
              <a:pPr/>
              <a:t>28</a:t>
            </a:fld>
            <a:endParaRPr lang="en-US" altLang="zh-CN">
              <a:solidFill>
                <a:srgbClr val="000000"/>
              </a:solidFill>
            </a:endParaRPr>
          </a:p>
        </p:txBody>
      </p:sp>
      <p:sp>
        <p:nvSpPr>
          <p:cNvPr id="5" name="灯片编号占位符 1"/>
          <p:cNvSpPr txBox="1">
            <a:spLocks noGrp="1"/>
          </p:cNvSpPr>
          <p:nvPr/>
        </p:nvSpPr>
        <p:spPr bwMode="auto">
          <a:xfrm>
            <a:off x="6553200" y="6245225"/>
            <a:ext cx="2133600" cy="476250"/>
          </a:xfrm>
          <a:prstGeom prst="rect">
            <a:avLst/>
          </a:prstGeom>
          <a:noFill/>
          <a:ln>
            <a:miter lim="800000"/>
            <a:headEnd/>
            <a:tailEnd/>
          </a:ln>
        </p:spPr>
        <p:txBody>
          <a:bodyP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r" fontAlgn="base">
              <a:spcAft>
                <a:spcPct val="0"/>
              </a:spcAft>
            </a:pPr>
            <a:fld id="{9010D001-B7EE-7E43-9502-4CB5580E9607}" type="slidenum">
              <a:rPr kumimoji="0" lang="en-US" altLang="zh-CN" sz="1400" b="1">
                <a:solidFill>
                  <a:srgbClr val="000000"/>
                </a:solidFill>
                <a:latin typeface="Arial" charset="0"/>
              </a:rPr>
              <a:pPr algn="r" fontAlgn="base">
                <a:spcAft>
                  <a:spcPct val="0"/>
                </a:spcAft>
              </a:pPr>
              <a:t>28</a:t>
            </a:fld>
            <a:endParaRPr kumimoji="0" lang="en-US" altLang="zh-CN" sz="1400" b="1">
              <a:solidFill>
                <a:srgbClr val="000000"/>
              </a:solidFill>
              <a:latin typeface="Arial" charset="0"/>
            </a:endParaRPr>
          </a:p>
        </p:txBody>
      </p:sp>
      <p:sp>
        <p:nvSpPr>
          <p:cNvPr id="1136643" name="Rectangle 3"/>
          <p:cNvSpPr>
            <a:spLocks noGrp="1" noChangeArrowheads="1"/>
          </p:cNvSpPr>
          <p:nvPr>
            <p:ph type="body" idx="4294967295"/>
          </p:nvPr>
        </p:nvSpPr>
        <p:spPr>
          <a:xfrm>
            <a:off x="395288" y="1168439"/>
            <a:ext cx="8596312" cy="5281787"/>
          </a:xfrm>
        </p:spPr>
        <p:txBody>
          <a:bodyPr/>
          <a:lstStyle/>
          <a:p>
            <a:pPr marL="0" indent="0">
              <a:lnSpc>
                <a:spcPct val="110000"/>
              </a:lnSpc>
              <a:spcBef>
                <a:spcPct val="0"/>
              </a:spcBef>
              <a:spcAft>
                <a:spcPct val="0"/>
              </a:spcAft>
              <a:buNone/>
            </a:pPr>
            <a:r>
              <a:rPr lang="en-US" altLang="zh-CN" sz="2400" dirty="0">
                <a:solidFill>
                  <a:srgbClr val="CC0000"/>
                </a:solidFill>
                <a:latin typeface="Times New Roman" charset="0"/>
              </a:rPr>
              <a:t>BECPII was finished on the schedule, within the budget, and reached the specification. </a:t>
            </a:r>
          </a:p>
          <a:p>
            <a:pPr marL="671513" lvl="1" indent="-403225">
              <a:lnSpc>
                <a:spcPct val="110000"/>
              </a:lnSpc>
              <a:spcBef>
                <a:spcPct val="0"/>
              </a:spcBef>
              <a:buFont typeface="Wingdings" pitchFamily="2" charset="2"/>
              <a:buChar char="Ø"/>
            </a:pPr>
            <a:r>
              <a:rPr lang="en-US" altLang="zh-CN" dirty="0">
                <a:solidFill>
                  <a:srgbClr val="0070C0"/>
                </a:solidFill>
                <a:latin typeface="Times New Roman" charset="0"/>
              </a:rPr>
              <a:t>Maintain the fine tradition of BEPC  at IHEP,  the younger generation grows up. </a:t>
            </a:r>
          </a:p>
          <a:p>
            <a:pPr marL="671513" lvl="1" indent="-403225">
              <a:lnSpc>
                <a:spcPct val="110000"/>
              </a:lnSpc>
              <a:spcBef>
                <a:spcPct val="0"/>
              </a:spcBef>
              <a:buFont typeface="Wingdings" pitchFamily="2" charset="2"/>
              <a:buChar char="Ø"/>
            </a:pPr>
            <a:r>
              <a:rPr lang="en-US" altLang="zh-CN" dirty="0">
                <a:solidFill>
                  <a:srgbClr val="0070C0"/>
                </a:solidFill>
                <a:latin typeface="Times New Roman" charset="0"/>
              </a:rPr>
              <a:t>Carried out in the market economy </a:t>
            </a:r>
          </a:p>
          <a:p>
            <a:pPr marL="671513" lvl="1" indent="-403225">
              <a:lnSpc>
                <a:spcPct val="110000"/>
              </a:lnSpc>
              <a:spcBef>
                <a:spcPct val="0"/>
              </a:spcBef>
              <a:buFont typeface="Wingdings" pitchFamily="2" charset="2"/>
              <a:buChar char="Ø"/>
            </a:pPr>
            <a:r>
              <a:rPr lang="en-US" altLang="zh-CN" dirty="0">
                <a:solidFill>
                  <a:srgbClr val="0070C0"/>
                </a:solidFill>
                <a:latin typeface="Times New Roman" charset="0"/>
              </a:rPr>
              <a:t>BESIII  physics results </a:t>
            </a:r>
          </a:p>
          <a:p>
            <a:pPr marL="671513" lvl="1" indent="-403225">
              <a:lnSpc>
                <a:spcPct val="110000"/>
              </a:lnSpc>
              <a:spcBef>
                <a:spcPct val="0"/>
              </a:spcBef>
              <a:buFont typeface="Wingdings" pitchFamily="2" charset="2"/>
              <a:buChar char="Ø"/>
            </a:pPr>
            <a:r>
              <a:rPr lang="en-US" altLang="zh-CN" dirty="0">
                <a:solidFill>
                  <a:srgbClr val="0070C0"/>
                </a:solidFill>
                <a:latin typeface="Times New Roman" charset="0"/>
              </a:rPr>
              <a:t>Realized a big  leap in China‘s technology</a:t>
            </a:r>
            <a:r>
              <a:rPr lang="zh-CN" altLang="en-US" dirty="0">
                <a:solidFill>
                  <a:srgbClr val="0070C0"/>
                </a:solidFill>
                <a:latin typeface="Times New Roman" charset="0"/>
              </a:rPr>
              <a:t> </a:t>
            </a:r>
            <a:r>
              <a:rPr lang="en-US" altLang="zh-CN" dirty="0">
                <a:solidFill>
                  <a:srgbClr val="0070C0"/>
                </a:solidFill>
                <a:latin typeface="Times New Roman" charset="0"/>
              </a:rPr>
              <a:t>of accelerator and particle detector ( SC RF, SC magnet, fast electronics... </a:t>
            </a:r>
            <a:r>
              <a:rPr lang="en-US" altLang="zh-CN" dirty="0" err="1">
                <a:solidFill>
                  <a:srgbClr val="0070C0"/>
                </a:solidFill>
                <a:latin typeface="Times New Roman" charset="0"/>
              </a:rPr>
              <a:t>Etc</a:t>
            </a:r>
            <a:r>
              <a:rPr lang="en-US" altLang="zh-CN" dirty="0">
                <a:solidFill>
                  <a:srgbClr val="0070C0"/>
                </a:solidFill>
                <a:latin typeface="Times New Roman" charset="0"/>
              </a:rPr>
              <a:t>) and supported the particle experiment and accelerator of China in last decade.  </a:t>
            </a:r>
          </a:p>
          <a:p>
            <a:pPr marL="671513" lvl="1" indent="-403225">
              <a:lnSpc>
                <a:spcPct val="110000"/>
              </a:lnSpc>
              <a:spcBef>
                <a:spcPct val="0"/>
              </a:spcBef>
              <a:buFont typeface="Wingdings" pitchFamily="2" charset="2"/>
              <a:buChar char="Ø"/>
            </a:pPr>
            <a:r>
              <a:rPr lang="en-US" altLang="zh-CN" dirty="0">
                <a:solidFill>
                  <a:srgbClr val="0070C0"/>
                </a:solidFill>
                <a:latin typeface="Times New Roman" charset="0"/>
              </a:rPr>
              <a:t> Strong intl. cooperation: major topics of China – US HEP annual meeting almost 10years: design, review, R&amp;D,  key components </a:t>
            </a:r>
          </a:p>
        </p:txBody>
      </p:sp>
      <p:sp>
        <p:nvSpPr>
          <p:cNvPr id="1136644" name="Rectangle 5"/>
          <p:cNvSpPr>
            <a:spLocks noChangeArrowheads="1"/>
          </p:cNvSpPr>
          <p:nvPr/>
        </p:nvSpPr>
        <p:spPr bwMode="auto">
          <a:xfrm>
            <a:off x="384175" y="499847"/>
            <a:ext cx="8229600" cy="599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ctr" fontAlgn="base">
              <a:spcAft>
                <a:spcPct val="0"/>
              </a:spcAft>
            </a:pPr>
            <a:r>
              <a:rPr kumimoji="0" lang="en-US" altLang="zh-CN" sz="4400" dirty="0">
                <a:solidFill>
                  <a:srgbClr val="FF0000"/>
                </a:solidFill>
                <a:effectLst>
                  <a:outerShdw blurRad="38100" dist="38100" dir="2700000" algn="tl">
                    <a:srgbClr val="C0C0C0"/>
                  </a:outerShdw>
                </a:effectLst>
                <a:ea typeface="隶书" charset="0"/>
              </a:rPr>
              <a:t> Closing  Remark I</a:t>
            </a:r>
            <a:endParaRPr kumimoji="0" lang="zh-CN" altLang="en-US" sz="4400" dirty="0">
              <a:solidFill>
                <a:srgbClr val="FF0000"/>
              </a:solidFill>
              <a:effectLst>
                <a:outerShdw blurRad="38100" dist="38100" dir="2700000" algn="tl">
                  <a:srgbClr val="C0C0C0"/>
                </a:outerShdw>
              </a:effectLst>
              <a:ea typeface="隶书" charset="0"/>
            </a:endParaRPr>
          </a:p>
        </p:txBody>
      </p:sp>
    </p:spTree>
    <p:extLst>
      <p:ext uri="{BB962C8B-B14F-4D97-AF65-F5344CB8AC3E}">
        <p14:creationId xmlns:p14="http://schemas.microsoft.com/office/powerpoint/2010/main" val="577559457"/>
      </p:ext>
    </p:extLst>
  </p:cSld>
  <p:clrMapOvr>
    <a:masterClrMapping/>
  </p:clrMapOvr>
  <p:transition spd="med">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编号占位符 1"/>
          <p:cNvSpPr>
            <a:spLocks noGrp="1"/>
          </p:cNvSpPr>
          <p:nvPr>
            <p:ph type="sldNum" sz="quarter" idx="10"/>
          </p:nvPr>
        </p:nvSpPr>
        <p:spPr/>
        <p:txBody>
          <a:bodyPr/>
          <a:lstStyle/>
          <a:p>
            <a:fld id="{7B76E072-A4BA-954F-A18B-AAF66CC2874C}" type="slidenum">
              <a:rPr lang="en-US" altLang="zh-CN">
                <a:solidFill>
                  <a:srgbClr val="000000"/>
                </a:solidFill>
              </a:rPr>
              <a:pPr/>
              <a:t>29</a:t>
            </a:fld>
            <a:endParaRPr lang="en-US" altLang="zh-CN">
              <a:solidFill>
                <a:srgbClr val="000000"/>
              </a:solidFill>
            </a:endParaRPr>
          </a:p>
        </p:txBody>
      </p:sp>
      <p:sp>
        <p:nvSpPr>
          <p:cNvPr id="5" name="灯片编号占位符 1"/>
          <p:cNvSpPr txBox="1">
            <a:spLocks noGrp="1"/>
          </p:cNvSpPr>
          <p:nvPr/>
        </p:nvSpPr>
        <p:spPr bwMode="auto">
          <a:xfrm>
            <a:off x="6553200" y="6245225"/>
            <a:ext cx="2133600" cy="476250"/>
          </a:xfrm>
          <a:prstGeom prst="rect">
            <a:avLst/>
          </a:prstGeom>
          <a:noFill/>
          <a:ln>
            <a:miter lim="800000"/>
            <a:headEnd/>
            <a:tailEnd/>
          </a:ln>
        </p:spPr>
        <p:txBody>
          <a:bodyP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r" fontAlgn="base">
              <a:spcAft>
                <a:spcPct val="0"/>
              </a:spcAft>
            </a:pPr>
            <a:fld id="{9010D001-B7EE-7E43-9502-4CB5580E9607}" type="slidenum">
              <a:rPr kumimoji="0" lang="en-US" altLang="zh-CN" sz="1400" b="1">
                <a:solidFill>
                  <a:srgbClr val="000000"/>
                </a:solidFill>
                <a:latin typeface="Arial" charset="0"/>
              </a:rPr>
              <a:pPr algn="r" fontAlgn="base">
                <a:spcAft>
                  <a:spcPct val="0"/>
                </a:spcAft>
              </a:pPr>
              <a:t>29</a:t>
            </a:fld>
            <a:endParaRPr kumimoji="0" lang="en-US" altLang="zh-CN" sz="1400" b="1">
              <a:solidFill>
                <a:srgbClr val="000000"/>
              </a:solidFill>
              <a:latin typeface="Arial" charset="0"/>
            </a:endParaRPr>
          </a:p>
        </p:txBody>
      </p:sp>
      <p:sp>
        <p:nvSpPr>
          <p:cNvPr id="1136643" name="Rectangle 3"/>
          <p:cNvSpPr>
            <a:spLocks noGrp="1" noChangeArrowheads="1"/>
          </p:cNvSpPr>
          <p:nvPr>
            <p:ph type="body" idx="4294967295"/>
          </p:nvPr>
        </p:nvSpPr>
        <p:spPr>
          <a:xfrm>
            <a:off x="395288" y="1341438"/>
            <a:ext cx="8596312" cy="5040312"/>
          </a:xfrm>
        </p:spPr>
        <p:txBody>
          <a:bodyPr/>
          <a:lstStyle/>
          <a:p>
            <a:pPr marL="0" indent="0">
              <a:lnSpc>
                <a:spcPct val="110000"/>
              </a:lnSpc>
              <a:spcBef>
                <a:spcPct val="0"/>
              </a:spcBef>
              <a:spcAft>
                <a:spcPct val="0"/>
              </a:spcAft>
              <a:buNone/>
            </a:pPr>
            <a:r>
              <a:rPr lang="en-US" altLang="zh-CN" sz="2800" dirty="0">
                <a:solidFill>
                  <a:srgbClr val="0070C0"/>
                </a:solidFill>
                <a:latin typeface="Times New Roman" charset="0"/>
              </a:rPr>
              <a:t>As mega science facility, the right strategy is  #1 issue. </a:t>
            </a:r>
          </a:p>
          <a:p>
            <a:pPr>
              <a:spcBef>
                <a:spcPct val="0"/>
              </a:spcBef>
              <a:spcAft>
                <a:spcPct val="0"/>
              </a:spcAft>
              <a:buFontTx/>
              <a:buBlip>
                <a:blip r:embed="rId2"/>
              </a:buBlip>
            </a:pPr>
            <a:r>
              <a:rPr lang="en-US" altLang="zh-CN" dirty="0">
                <a:solidFill>
                  <a:srgbClr val="C00000"/>
                </a:solidFill>
                <a:latin typeface="Times New Roman" panose="02020603050405020304" pitchFamily="18" charset="0"/>
                <a:ea typeface="STKaiti" charset="-122"/>
                <a:cs typeface="Times New Roman" panose="02020603050405020304" pitchFamily="18" charset="0"/>
              </a:rPr>
              <a:t>“China‘s Development Strategy for HEP and Accelerators” </a:t>
            </a:r>
            <a:r>
              <a:rPr lang="en-US" altLang="zh-CN" dirty="0">
                <a:solidFill>
                  <a:srgbClr val="CC0000"/>
                </a:solidFill>
                <a:latin typeface="Times New Roman" charset="0"/>
              </a:rPr>
              <a:t>(2000) was the guideline for the success during last two decades: BEPCII, SSRF, DYB, HXMT, CSNS, </a:t>
            </a:r>
            <a:r>
              <a:rPr lang="en-US" altLang="zh-CN" dirty="0">
                <a:solidFill>
                  <a:srgbClr val="0070C0"/>
                </a:solidFill>
                <a:latin typeface="Times New Roman" charset="0"/>
              </a:rPr>
              <a:t>JUNO, LHAASO, SHINE, BHEPS… </a:t>
            </a:r>
          </a:p>
          <a:p>
            <a:pPr>
              <a:spcBef>
                <a:spcPct val="0"/>
              </a:spcBef>
              <a:spcAft>
                <a:spcPct val="0"/>
              </a:spcAft>
              <a:buFontTx/>
              <a:buBlip>
                <a:blip r:embed="rId2"/>
              </a:buBlip>
            </a:pPr>
            <a:r>
              <a:rPr lang="en-US" altLang="zh-CN" dirty="0">
                <a:solidFill>
                  <a:srgbClr val="CC0000"/>
                </a:solidFill>
                <a:latin typeface="Times New Roman" charset="0"/>
              </a:rPr>
              <a:t>Extensive discussion about the HEP  strategy in future: </a:t>
            </a:r>
          </a:p>
          <a:p>
            <a:pPr lvl="1">
              <a:spcBef>
                <a:spcPct val="0"/>
              </a:spcBef>
            </a:pPr>
            <a:r>
              <a:rPr lang="en-US" altLang="zh-CN" dirty="0">
                <a:solidFill>
                  <a:srgbClr val="CC0000"/>
                </a:solidFill>
                <a:latin typeface="Times New Roman" charset="0"/>
              </a:rPr>
              <a:t>Chinese economy: fast growing and challenges?</a:t>
            </a:r>
          </a:p>
          <a:p>
            <a:pPr lvl="1">
              <a:spcBef>
                <a:spcPct val="0"/>
              </a:spcBef>
            </a:pPr>
            <a:r>
              <a:rPr lang="en-US" altLang="zh-CN" dirty="0">
                <a:solidFill>
                  <a:srgbClr val="CC0000"/>
                </a:solidFill>
                <a:latin typeface="Times New Roman" charset="0"/>
              </a:rPr>
              <a:t>Strong support to S&amp;T innovation, S&amp;T police? Priority? </a:t>
            </a:r>
          </a:p>
          <a:p>
            <a:pPr lvl="1">
              <a:spcBef>
                <a:spcPct val="0"/>
              </a:spcBef>
            </a:pPr>
            <a:r>
              <a:rPr lang="en-US" altLang="zh-CN" dirty="0">
                <a:solidFill>
                  <a:srgbClr val="CC0000"/>
                </a:solidFill>
                <a:latin typeface="Times New Roman" charset="0"/>
              </a:rPr>
              <a:t>Particle physics faces great challenges: dark matter? dark energy? beyond SM? Where is possible breakthrough?</a:t>
            </a:r>
          </a:p>
          <a:p>
            <a:pPr lvl="1">
              <a:spcBef>
                <a:spcPct val="0"/>
              </a:spcBef>
            </a:pPr>
            <a:r>
              <a:rPr lang="en-US" altLang="zh-CN" dirty="0">
                <a:solidFill>
                  <a:srgbClr val="CC0000"/>
                </a:solidFill>
                <a:latin typeface="Times New Roman" charset="0"/>
              </a:rPr>
              <a:t>Changes in intl. cooperation? </a:t>
            </a:r>
          </a:p>
          <a:p>
            <a:pPr>
              <a:spcBef>
                <a:spcPct val="0"/>
              </a:spcBef>
              <a:spcAft>
                <a:spcPct val="0"/>
              </a:spcAft>
              <a:buFontTx/>
              <a:buBlip>
                <a:blip r:embed="rId2"/>
              </a:buBlip>
            </a:pPr>
            <a:r>
              <a:rPr lang="en-US" altLang="zh-CN" dirty="0">
                <a:solidFill>
                  <a:srgbClr val="CC0000"/>
                </a:solidFill>
                <a:latin typeface="Times New Roman" charset="0"/>
              </a:rPr>
              <a:t> The right development strategy</a:t>
            </a:r>
            <a:r>
              <a:rPr lang="zh-CN" altLang="en-US" dirty="0">
                <a:solidFill>
                  <a:srgbClr val="CC0000"/>
                </a:solidFill>
                <a:latin typeface="Times New Roman" charset="0"/>
              </a:rPr>
              <a:t> </a:t>
            </a:r>
            <a:r>
              <a:rPr lang="en-US" altLang="zh-CN" dirty="0">
                <a:solidFill>
                  <a:srgbClr val="CC0000"/>
                </a:solidFill>
                <a:latin typeface="Times New Roman" charset="0"/>
              </a:rPr>
              <a:t>is</a:t>
            </a:r>
            <a:r>
              <a:rPr lang="zh-CN" altLang="en-US" dirty="0">
                <a:solidFill>
                  <a:srgbClr val="CC0000"/>
                </a:solidFill>
                <a:latin typeface="Times New Roman" charset="0"/>
              </a:rPr>
              <a:t> </a:t>
            </a:r>
            <a:r>
              <a:rPr lang="en-US" altLang="zh-CN" dirty="0">
                <a:solidFill>
                  <a:srgbClr val="CC0000"/>
                </a:solidFill>
                <a:latin typeface="Times New Roman" charset="0"/>
              </a:rPr>
              <a:t>#1</a:t>
            </a:r>
            <a:r>
              <a:rPr lang="zh-CN" altLang="en-US" dirty="0">
                <a:solidFill>
                  <a:srgbClr val="CC0000"/>
                </a:solidFill>
                <a:latin typeface="Times New Roman" charset="0"/>
              </a:rPr>
              <a:t> </a:t>
            </a:r>
            <a:r>
              <a:rPr lang="en-US" altLang="zh-CN" dirty="0">
                <a:solidFill>
                  <a:srgbClr val="CC0000"/>
                </a:solidFill>
                <a:latin typeface="Times New Roman" charset="0"/>
              </a:rPr>
              <a:t>issue! </a:t>
            </a:r>
          </a:p>
        </p:txBody>
      </p:sp>
      <p:sp>
        <p:nvSpPr>
          <p:cNvPr id="1136644" name="Rectangle 5"/>
          <p:cNvSpPr>
            <a:spLocks noChangeArrowheads="1"/>
          </p:cNvSpPr>
          <p:nvPr/>
        </p:nvSpPr>
        <p:spPr bwMode="auto">
          <a:xfrm>
            <a:off x="384175" y="549275"/>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a:spcBef>
                <a:spcPct val="0"/>
              </a:spcBef>
              <a:defRPr kumimoji="1" sz="2400">
                <a:solidFill>
                  <a:schemeClr val="tx1"/>
                </a:solidFill>
                <a:latin typeface="Times New Roman" charset="0"/>
                <a:ea typeface="宋体" charset="-122"/>
              </a:defRPr>
            </a:lvl1pPr>
            <a:lvl2pPr marL="742950" indent="-285750" algn="l">
              <a:spcBef>
                <a:spcPct val="0"/>
              </a:spcBef>
              <a:defRPr kumimoji="1" sz="2400">
                <a:solidFill>
                  <a:schemeClr val="tx1"/>
                </a:solidFill>
                <a:latin typeface="Times New Roman" charset="0"/>
                <a:ea typeface="宋体" charset="-122"/>
              </a:defRPr>
            </a:lvl2pPr>
            <a:lvl3pPr marL="1143000" indent="-228600" algn="l">
              <a:spcBef>
                <a:spcPct val="0"/>
              </a:spcBef>
              <a:defRPr kumimoji="1" sz="2400">
                <a:solidFill>
                  <a:schemeClr val="tx1"/>
                </a:solidFill>
                <a:latin typeface="Times New Roman" charset="0"/>
                <a:ea typeface="宋体" charset="-122"/>
              </a:defRPr>
            </a:lvl3pPr>
            <a:lvl4pPr marL="1600200" indent="-228600" algn="l">
              <a:spcBef>
                <a:spcPct val="0"/>
              </a:spcBef>
              <a:defRPr kumimoji="1" sz="2400">
                <a:solidFill>
                  <a:schemeClr val="tx1"/>
                </a:solidFill>
                <a:latin typeface="Times New Roman" charset="0"/>
                <a:ea typeface="宋体" charset="-122"/>
              </a:defRPr>
            </a:lvl4pPr>
            <a:lvl5pPr marL="2057400" indent="-228600" algn="l">
              <a:spcBef>
                <a:spcPct val="0"/>
              </a:spcBef>
              <a:defRPr kumimoji="1" sz="2400">
                <a:solidFill>
                  <a:schemeClr val="tx1"/>
                </a:solidFill>
                <a:latin typeface="Times New Roman" charset="0"/>
                <a:ea typeface="宋体" charset="-122"/>
              </a:defRPr>
            </a:lvl5pPr>
            <a:lvl6pPr marL="2514600" indent="-228600" eaLnBrk="0" fontAlgn="base" hangingPunct="0">
              <a:spcBef>
                <a:spcPct val="0"/>
              </a:spcBef>
              <a:spcAft>
                <a:spcPct val="0"/>
              </a:spcAft>
              <a:defRPr kumimoji="1" sz="2400">
                <a:solidFill>
                  <a:schemeClr val="tx1"/>
                </a:solidFill>
                <a:latin typeface="Times New Roman" charset="0"/>
                <a:ea typeface="宋体" charset="-122"/>
              </a:defRPr>
            </a:lvl6pPr>
            <a:lvl7pPr marL="2971800" indent="-228600" eaLnBrk="0" fontAlgn="base" hangingPunct="0">
              <a:spcBef>
                <a:spcPct val="0"/>
              </a:spcBef>
              <a:spcAft>
                <a:spcPct val="0"/>
              </a:spcAft>
              <a:defRPr kumimoji="1" sz="2400">
                <a:solidFill>
                  <a:schemeClr val="tx1"/>
                </a:solidFill>
                <a:latin typeface="Times New Roman" charset="0"/>
                <a:ea typeface="宋体" charset="-122"/>
              </a:defRPr>
            </a:lvl7pPr>
            <a:lvl8pPr marL="3429000" indent="-228600" eaLnBrk="0" fontAlgn="base" hangingPunct="0">
              <a:spcBef>
                <a:spcPct val="0"/>
              </a:spcBef>
              <a:spcAft>
                <a:spcPct val="0"/>
              </a:spcAft>
              <a:defRPr kumimoji="1" sz="2400">
                <a:solidFill>
                  <a:schemeClr val="tx1"/>
                </a:solidFill>
                <a:latin typeface="Times New Roman" charset="0"/>
                <a:ea typeface="宋体" charset="-122"/>
              </a:defRPr>
            </a:lvl8pPr>
            <a:lvl9pPr marL="3886200" indent="-228600" eaLnBrk="0" fontAlgn="base" hangingPunct="0">
              <a:spcBef>
                <a:spcPct val="0"/>
              </a:spcBef>
              <a:spcAft>
                <a:spcPct val="0"/>
              </a:spcAft>
              <a:defRPr kumimoji="1" sz="2400">
                <a:solidFill>
                  <a:schemeClr val="tx1"/>
                </a:solidFill>
                <a:latin typeface="Times New Roman" charset="0"/>
                <a:ea typeface="宋体" charset="-122"/>
              </a:defRPr>
            </a:lvl9pPr>
          </a:lstStyle>
          <a:p>
            <a:pPr algn="ctr" fontAlgn="base">
              <a:spcAft>
                <a:spcPct val="0"/>
              </a:spcAft>
            </a:pPr>
            <a:r>
              <a:rPr kumimoji="0" lang="en-US" altLang="zh-CN" sz="4400" dirty="0">
                <a:solidFill>
                  <a:srgbClr val="FF0000"/>
                </a:solidFill>
                <a:effectLst>
                  <a:outerShdw blurRad="38100" dist="38100" dir="2700000" algn="tl">
                    <a:srgbClr val="C0C0C0"/>
                  </a:outerShdw>
                </a:effectLst>
                <a:ea typeface="隶书" charset="0"/>
              </a:rPr>
              <a:t> Closing  Remark II</a:t>
            </a:r>
          </a:p>
        </p:txBody>
      </p:sp>
    </p:spTree>
    <p:extLst>
      <p:ext uri="{BB962C8B-B14F-4D97-AF65-F5344CB8AC3E}">
        <p14:creationId xmlns:p14="http://schemas.microsoft.com/office/powerpoint/2010/main" val="3712019172"/>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7626" y="116422"/>
            <a:ext cx="8151531" cy="833479"/>
          </a:xfrm>
        </p:spPr>
        <p:txBody>
          <a:bodyPr>
            <a:noAutofit/>
          </a:bodyPr>
          <a:lstStyle/>
          <a:p>
            <a:r>
              <a:rPr kumimoji="1" lang="en-US" altLang="zh-CN" sz="3600" b="1" dirty="0">
                <a:solidFill>
                  <a:srgbClr val="FF0000"/>
                </a:solidFill>
                <a:latin typeface="Times New Roman" panose="02020603050405020304" pitchFamily="18" charset="0"/>
                <a:ea typeface="STKaiti" charset="-122"/>
                <a:cs typeface="Times New Roman" panose="02020603050405020304" pitchFamily="18" charset="0"/>
              </a:rPr>
              <a:t>Challenges:  Serious shortage in funding </a:t>
            </a:r>
            <a:endParaRPr kumimoji="1" lang="zh-CN" altLang="en-US" sz="3600"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370703" y="951463"/>
            <a:ext cx="8526162" cy="5362839"/>
          </a:xfrm>
        </p:spPr>
        <p:txBody>
          <a:bodyPr>
            <a:noAutofit/>
          </a:bodyPr>
          <a:lstStyle/>
          <a:p>
            <a:pPr>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The Government was seriously under-invested in basic scientific research. </a:t>
            </a:r>
          </a:p>
          <a:p>
            <a:pPr>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IHEP funding, including BEPC operating costs, is about only</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 70M RMB , including BEPC operating costs 27 M, which increased by only 30 % in a decade.</a:t>
            </a:r>
          </a:p>
          <a:p>
            <a:pPr>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Equipment gradually aging, lack of maintenance updates, the failure rate increased, affecting the operating efficiency. </a:t>
            </a:r>
          </a:p>
          <a:p>
            <a:pPr>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"One academy, two systems" encouraged scientists "going to sea”  (spin-off &amp; commercial).</a:t>
            </a:r>
          </a:p>
          <a:p>
            <a:pPr>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Serious shortage</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in</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funding, stagnant research work, low pay, serious staff turnover,  no R&amp;D for new technology of accelerator and detector.</a:t>
            </a:r>
          </a:p>
        </p:txBody>
      </p:sp>
    </p:spTree>
    <p:extLst>
      <p:ext uri="{BB962C8B-B14F-4D97-AF65-F5344CB8AC3E}">
        <p14:creationId xmlns:p14="http://schemas.microsoft.com/office/powerpoint/2010/main" val="600950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DAF1F-103A-8245-9FEE-07B56E0D151C}"/>
              </a:ext>
            </a:extLst>
          </p:cNvPr>
          <p:cNvSpPr>
            <a:spLocks noGrp="1"/>
          </p:cNvSpPr>
          <p:nvPr>
            <p:ph type="ctrTitle"/>
          </p:nvPr>
        </p:nvSpPr>
        <p:spPr>
          <a:xfrm>
            <a:off x="160638" y="1260388"/>
            <a:ext cx="8526162" cy="4843849"/>
          </a:xfrm>
        </p:spPr>
        <p:txBody>
          <a:bodyPr/>
          <a:lstStyle/>
          <a:p>
            <a:r>
              <a:rPr kumimoji="1" lang="en-US" altLang="zh-CN" sz="3600" dirty="0"/>
              <a:t>BES is one of most successful intl. collaboration in the World, and made great contribution to Chinese Sciences. </a:t>
            </a:r>
            <a:br>
              <a:rPr kumimoji="1" lang="en-US" altLang="zh-CN" sz="3600" dirty="0"/>
            </a:br>
            <a:br>
              <a:rPr kumimoji="1" lang="en-US" altLang="zh-CN" sz="3600" dirty="0"/>
            </a:br>
            <a:r>
              <a:rPr kumimoji="1" lang="en-US" altLang="zh-CN" sz="3600" dirty="0"/>
              <a:t>Thank all physicists and engineers who worked BEPC/BEPCII and BES/BESII/BESIII, specially to intl. collaborators !  </a:t>
            </a:r>
            <a:endParaRPr kumimoji="1" lang="zh-CN" altLang="en-US" sz="3600" dirty="0"/>
          </a:p>
        </p:txBody>
      </p:sp>
      <p:sp>
        <p:nvSpPr>
          <p:cNvPr id="4" name="灯片编号占位符 3">
            <a:extLst>
              <a:ext uri="{FF2B5EF4-FFF2-40B4-BE49-F238E27FC236}">
                <a16:creationId xmlns:a16="http://schemas.microsoft.com/office/drawing/2014/main" id="{CC05D028-6489-5C46-8267-71299716BB57}"/>
              </a:ext>
            </a:extLst>
          </p:cNvPr>
          <p:cNvSpPr>
            <a:spLocks noGrp="1"/>
          </p:cNvSpPr>
          <p:nvPr>
            <p:ph type="sldNum" sz="quarter" idx="10"/>
          </p:nvPr>
        </p:nvSpPr>
        <p:spPr/>
        <p:txBody>
          <a:bodyPr/>
          <a:lstStyle/>
          <a:p>
            <a:fld id="{B45822FA-4858-2842-91FC-9BFD03CFA03C}" type="slidenum">
              <a:rPr lang="en-US" altLang="zh-CN" smtClean="0">
                <a:solidFill>
                  <a:srgbClr val="000000"/>
                </a:solidFill>
              </a:rPr>
              <a:pPr/>
              <a:t>30</a:t>
            </a:fld>
            <a:endParaRPr lang="en-US" altLang="zh-CN">
              <a:solidFill>
                <a:srgbClr val="000000"/>
              </a:solidFill>
            </a:endParaRPr>
          </a:p>
        </p:txBody>
      </p:sp>
    </p:spTree>
    <p:extLst>
      <p:ext uri="{BB962C8B-B14F-4D97-AF65-F5344CB8AC3E}">
        <p14:creationId xmlns:p14="http://schemas.microsoft.com/office/powerpoint/2010/main" val="3971718013"/>
      </p:ext>
    </p:extLst>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A028B8-41F4-DE4F-AE9C-715713123BC3}"/>
              </a:ext>
            </a:extLst>
          </p:cNvPr>
          <p:cNvSpPr>
            <a:spLocks noGrp="1"/>
          </p:cNvSpPr>
          <p:nvPr>
            <p:ph type="title"/>
          </p:nvPr>
        </p:nvSpPr>
        <p:spPr>
          <a:xfrm>
            <a:off x="345989" y="365126"/>
            <a:ext cx="8169361" cy="1325563"/>
          </a:xfrm>
        </p:spPr>
        <p:txBody>
          <a:bodyPr/>
          <a:lstStyle/>
          <a:p>
            <a:pPr algn="ctr"/>
            <a:r>
              <a:rPr kumimoji="1" lang="en-US" altLang="zh-CN" b="1" dirty="0">
                <a:solidFill>
                  <a:srgbClr val="FF0000"/>
                </a:solidFill>
                <a:latin typeface="Times New Roman" panose="02020603050405020304" pitchFamily="18" charset="0"/>
                <a:cs typeface="Times New Roman" panose="02020603050405020304" pitchFamily="18" charset="0"/>
              </a:rPr>
              <a:t> </a:t>
            </a:r>
            <a:r>
              <a:rPr kumimoji="1" lang="en-US" altLang="zh-CN" sz="3600" b="1" dirty="0">
                <a:solidFill>
                  <a:srgbClr val="FF0000"/>
                </a:solidFill>
                <a:latin typeface="Times New Roman" panose="02020603050405020304" pitchFamily="18" charset="0"/>
                <a:ea typeface="STKaiti" charset="-122"/>
                <a:cs typeface="Times New Roman" panose="02020603050405020304" pitchFamily="18" charset="0"/>
              </a:rPr>
              <a:t>Challenges: </a:t>
            </a:r>
            <a:r>
              <a:rPr kumimoji="1" lang="en-US" altLang="zh-CN" sz="3600" b="1" dirty="0">
                <a:solidFill>
                  <a:srgbClr val="FF0000"/>
                </a:solidFill>
                <a:latin typeface="Times New Roman" panose="02020603050405020304" pitchFamily="18" charset="0"/>
                <a:cs typeface="Times New Roman" panose="02020603050405020304" pitchFamily="18" charset="0"/>
              </a:rPr>
              <a:t>Delay in upgrade project</a:t>
            </a:r>
            <a:endParaRPr kumimoji="1" lang="zh-CN" altLang="en-US" b="1" dirty="0">
              <a:solidFill>
                <a:srgbClr val="FF0000"/>
              </a:solidFill>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74B0C945-39A6-6E4F-943F-4F5B3C2739F0}"/>
              </a:ext>
            </a:extLst>
          </p:cNvPr>
          <p:cNvSpPr>
            <a:spLocks noGrp="1"/>
          </p:cNvSpPr>
          <p:nvPr>
            <p:ph idx="1"/>
          </p:nvPr>
        </p:nvSpPr>
        <p:spPr>
          <a:xfrm>
            <a:off x="628650" y="1524000"/>
            <a:ext cx="8305286" cy="4652963"/>
          </a:xfrm>
        </p:spPr>
        <p:txBody>
          <a:bodyPr>
            <a:normAutofit/>
          </a:bodyPr>
          <a:lstStyle/>
          <a:p>
            <a:r>
              <a:rPr kumimoji="1" lang="en-US" altLang="zh-CN" b="1" dirty="0">
                <a:latin typeface="Times New Roman" panose="02020603050405020304" pitchFamily="18" charset="0"/>
                <a:cs typeface="Times New Roman" panose="02020603050405020304" pitchFamily="18" charset="0"/>
              </a:rPr>
              <a:t>In May 1993, CAS approved the BEPC/BES/BSRF Upgrade Project with 35M RMB.</a:t>
            </a:r>
          </a:p>
          <a:p>
            <a:r>
              <a:rPr kumimoji="1" lang="en-US" altLang="zh-CN" b="1" dirty="0">
                <a:latin typeface="Times New Roman" panose="02020603050405020304" pitchFamily="18" charset="0"/>
                <a:cs typeface="Times New Roman" panose="02020603050405020304" pitchFamily="18" charset="0"/>
              </a:rPr>
              <a:t>However, the project was not met on schedule.</a:t>
            </a:r>
          </a:p>
          <a:p>
            <a:pPr lvl="1"/>
            <a:r>
              <a:rPr kumimoji="1" lang="en-US" altLang="zh-CN" sz="2800" b="1" dirty="0" err="1">
                <a:latin typeface="Times New Roman" panose="02020603050405020304" pitchFamily="18" charset="0"/>
                <a:ea typeface="STKaiti" charset="-122"/>
                <a:cs typeface="Times New Roman" panose="02020603050405020304" pitchFamily="18" charset="0"/>
              </a:rPr>
              <a:t>Linac</a:t>
            </a:r>
            <a:r>
              <a:rPr kumimoji="1" lang="en-US" altLang="zh-CN" sz="2800" b="1" dirty="0">
                <a:latin typeface="Times New Roman" panose="02020603050405020304" pitchFamily="18" charset="0"/>
                <a:ea typeface="STKaiti" charset="-122"/>
                <a:cs typeface="Times New Roman" panose="02020603050405020304" pitchFamily="18" charset="0"/>
              </a:rPr>
              <a:t>:  Klystron?     </a:t>
            </a:r>
          </a:p>
          <a:p>
            <a:pPr lvl="1"/>
            <a:r>
              <a:rPr kumimoji="1" lang="en-US" altLang="zh-CN" sz="2800" b="1" dirty="0">
                <a:latin typeface="Times New Roman" panose="02020603050405020304" pitchFamily="18" charset="0"/>
                <a:ea typeface="STKaiti" charset="-122"/>
                <a:cs typeface="Times New Roman" panose="02020603050405020304" pitchFamily="18" charset="0"/>
              </a:rPr>
              <a:t>BES II </a:t>
            </a:r>
            <a:r>
              <a:rPr kumimoji="1" lang="en-US" altLang="zh-CN" sz="2800" b="1" dirty="0" err="1">
                <a:latin typeface="Times New Roman" panose="02020603050405020304" pitchFamily="18" charset="0"/>
                <a:ea typeface="STKaiti" charset="-122"/>
                <a:cs typeface="Times New Roman" panose="02020603050405020304" pitchFamily="18" charset="0"/>
              </a:rPr>
              <a:t>lumi</a:t>
            </a:r>
            <a:r>
              <a:rPr kumimoji="1" lang="en-US" altLang="zh-CN" sz="2800" b="1" dirty="0">
                <a:latin typeface="Times New Roman" panose="02020603050405020304" pitchFamily="18" charset="0"/>
                <a:ea typeface="STKaiti" charset="-122"/>
                <a:cs typeface="Times New Roman" panose="02020603050405020304" pitchFamily="18" charset="0"/>
              </a:rPr>
              <a:t>. monitor cable misconnection </a:t>
            </a:r>
          </a:p>
          <a:p>
            <a:pPr lvl="1"/>
            <a:r>
              <a:rPr kumimoji="1" lang="en-US" altLang="zh-CN" sz="2800" b="1" dirty="0">
                <a:latin typeface="Times New Roman" panose="02020603050405020304" pitchFamily="18" charset="0"/>
                <a:ea typeface="STKaiti" charset="-122"/>
                <a:cs typeface="Times New Roman" panose="02020603050405020304" pitchFamily="18" charset="0"/>
              </a:rPr>
              <a:t>BESII noise :  </a:t>
            </a:r>
          </a:p>
          <a:p>
            <a:pPr lvl="2"/>
            <a:r>
              <a:rPr kumimoji="1" lang="en-US" altLang="zh-CN" sz="2800" b="1" dirty="0">
                <a:latin typeface="Times New Roman" panose="02020603050405020304" pitchFamily="18" charset="0"/>
                <a:ea typeface="STKaiti" charset="-122"/>
                <a:cs typeface="Times New Roman" panose="02020603050405020304" pitchFamily="18" charset="0"/>
              </a:rPr>
              <a:t>Big noise?</a:t>
            </a:r>
            <a:r>
              <a:rPr kumimoji="1" lang="zh-CN" altLang="en-US" sz="2800" b="1" dirty="0">
                <a:latin typeface="Times New Roman" panose="02020603050405020304" pitchFamily="18" charset="0"/>
                <a:ea typeface="STKaiti" charset="-122"/>
                <a:cs typeface="Times New Roman" panose="02020603050405020304" pitchFamily="18" charset="0"/>
              </a:rPr>
              <a:t> </a:t>
            </a:r>
            <a:r>
              <a:rPr kumimoji="1" lang="en-US" altLang="zh-CN" sz="2800" b="1" dirty="0">
                <a:latin typeface="Times New Roman" panose="02020603050405020304" pitchFamily="18" charset="0"/>
                <a:ea typeface="STKaiti" charset="-122"/>
                <a:cs typeface="Times New Roman" panose="02020603050405020304" pitchFamily="18" charset="0"/>
              </a:rPr>
              <a:t> DCCT</a:t>
            </a:r>
          </a:p>
          <a:p>
            <a:pPr lvl="2"/>
            <a:r>
              <a:rPr kumimoji="1" lang="en-US" altLang="zh-CN" sz="2800" b="1" dirty="0">
                <a:latin typeface="Times New Roman" panose="02020603050405020304" pitchFamily="18" charset="0"/>
                <a:ea typeface="STKaiti" charset="-122"/>
                <a:cs typeface="Times New Roman" panose="02020603050405020304" pitchFamily="18" charset="0"/>
              </a:rPr>
              <a:t>MDC HV feed through:   MDC III?</a:t>
            </a:r>
          </a:p>
          <a:p>
            <a:r>
              <a:rPr kumimoji="1" lang="en-US" altLang="zh-CN" b="1" dirty="0">
                <a:latin typeface="Times New Roman" panose="02020603050405020304" pitchFamily="18" charset="0"/>
                <a:cs typeface="Times New Roman" panose="02020603050405020304" pitchFamily="18" charset="0"/>
              </a:rPr>
              <a:t>It‘s been a long delay.  Big pressure! </a:t>
            </a:r>
            <a:endParaRPr kumimoji="1" lang="zh-CN" altLang="en-US" b="1" dirty="0">
              <a:latin typeface="Times New Roman" panose="02020603050405020304" pitchFamily="18" charset="0"/>
              <a:cs typeface="Times New Roman" panose="02020603050405020304" pitchFamily="18" charset="0"/>
            </a:endParaRPr>
          </a:p>
          <a:p>
            <a:endParaRPr kumimoji="1" lang="zh-CN"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417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278627"/>
            <a:ext cx="7886700" cy="833479"/>
          </a:xfrm>
        </p:spPr>
        <p:txBody>
          <a:bodyPr>
            <a:normAutofit/>
          </a:bodyPr>
          <a:lstStyle/>
          <a:p>
            <a:r>
              <a:rPr kumimoji="1" lang="en-US" altLang="zh-CN" b="1" dirty="0">
                <a:solidFill>
                  <a:srgbClr val="C00000"/>
                </a:solidFill>
                <a:latin typeface="Times New Roman" panose="02020603050405020304" pitchFamily="18" charset="0"/>
                <a:ea typeface="STKaiti" charset="-122"/>
                <a:cs typeface="Times New Roman" panose="02020603050405020304" pitchFamily="18" charset="0"/>
              </a:rPr>
              <a:t>Challenge: Strategy for future</a:t>
            </a:r>
            <a:endParaRPr kumimoji="1" lang="zh-CN" altLang="en-US" b="1" dirty="0">
              <a:solidFill>
                <a:srgbClr val="C0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284205" y="1285103"/>
            <a:ext cx="8524129" cy="4891860"/>
          </a:xfrm>
        </p:spPr>
        <p:txBody>
          <a:bodyPr>
            <a:noAutofit/>
          </a:bodyPr>
          <a:lstStyle/>
          <a:p>
            <a:pPr marL="450850" indent="-450850">
              <a:lnSpc>
                <a:spcPct val="100000"/>
              </a:lnSpc>
              <a:spcBef>
                <a:spcPts val="0"/>
              </a:spcBef>
              <a:buNone/>
            </a:pPr>
            <a:r>
              <a:rPr kumimoji="1" lang="zh-CN" altLang="en-US" sz="2400" b="1" dirty="0">
                <a:latin typeface="Times New Roman" panose="02020603050405020304" pitchFamily="18" charset="0"/>
                <a:ea typeface="STKaiti" charset="-122"/>
                <a:cs typeface="Times New Roman" panose="02020603050405020304" pitchFamily="18" charset="0"/>
              </a:rPr>
              <a:t> </a:t>
            </a:r>
            <a:r>
              <a:rPr kumimoji="1" lang="en-US" altLang="zh-CN" sz="2400" b="1" dirty="0">
                <a:latin typeface="Times New Roman" panose="02020603050405020304" pitchFamily="18" charset="0"/>
                <a:ea typeface="STKaiti" charset="-122"/>
                <a:cs typeface="Times New Roman" panose="02020603050405020304" pitchFamily="18" charset="0"/>
              </a:rPr>
              <a:t>Discussion of the future development of  IHEP began in 1993</a:t>
            </a:r>
          </a:p>
          <a:p>
            <a:pPr marL="450850" indent="-450850">
              <a:lnSpc>
                <a:spcPct val="100000"/>
              </a:lnSpc>
              <a:spcBef>
                <a:spcPts val="0"/>
              </a:spcBef>
              <a:buNone/>
            </a:pPr>
            <a:r>
              <a:rPr kumimoji="1" lang="en-US" altLang="zh-CN" sz="2400" b="1" dirty="0">
                <a:latin typeface="Times New Roman" panose="02020603050405020304" pitchFamily="18" charset="0"/>
                <a:ea typeface="STKaiti" charset="-122"/>
                <a:cs typeface="Times New Roman" panose="02020603050405020304" pitchFamily="18" charset="0"/>
              </a:rPr>
              <a:t>1.  </a:t>
            </a:r>
            <a:r>
              <a:rPr kumimoji="1" lang="en-US" altLang="zh-CN" sz="2400" b="1" dirty="0">
                <a:solidFill>
                  <a:srgbClr val="0070C0"/>
                </a:solidFill>
                <a:latin typeface="Times New Roman" panose="02020603050405020304" pitchFamily="18" charset="0"/>
                <a:ea typeface="STKaiti" charset="-122"/>
                <a:cs typeface="Times New Roman" panose="02020603050405020304" pitchFamily="18" charset="0"/>
              </a:rPr>
              <a:t>3rd generation synchrotron radiation light source</a:t>
            </a:r>
          </a:p>
          <a:p>
            <a:pPr marL="450850" indent="-219075">
              <a:lnSpc>
                <a:spcPct val="100000"/>
              </a:lnSpc>
              <a:spcBef>
                <a:spcPts val="0"/>
              </a:spcBef>
            </a:pPr>
            <a:r>
              <a:rPr kumimoji="1" lang="en-US" altLang="zh-CN" sz="2400" b="1" dirty="0">
                <a:latin typeface="Times New Roman" panose="02020603050405020304" pitchFamily="18" charset="0"/>
                <a:ea typeface="STKaiti" charset="-122"/>
                <a:cs typeface="Times New Roman" panose="02020603050405020304" pitchFamily="18" charset="0"/>
              </a:rPr>
              <a:t>1993 DZ Ding, SX Fang, DC Xian proposed "to build a third-generation synchronous radiation light source”: IHEP?</a:t>
            </a:r>
          </a:p>
          <a:p>
            <a:pPr marL="450850" indent="-219075">
              <a:lnSpc>
                <a:spcPct val="100000"/>
              </a:lnSpc>
              <a:spcBef>
                <a:spcPts val="0"/>
              </a:spcBef>
            </a:pPr>
            <a:r>
              <a:rPr kumimoji="1" lang="en-US" altLang="zh-CN" sz="2400" b="1" dirty="0">
                <a:latin typeface="Times New Roman" panose="02020603050405020304" pitchFamily="18" charset="0"/>
                <a:ea typeface="STKaiti" charset="-122"/>
                <a:cs typeface="Times New Roman" panose="02020603050405020304" pitchFamily="18" charset="0"/>
              </a:rPr>
              <a:t>IHEP is focused on TCF. </a:t>
            </a:r>
          </a:p>
          <a:p>
            <a:pPr marL="450850" indent="-219075">
              <a:lnSpc>
                <a:spcPct val="100000"/>
              </a:lnSpc>
              <a:spcBef>
                <a:spcPts val="0"/>
              </a:spcBef>
            </a:pPr>
            <a:r>
              <a:rPr kumimoji="1" lang="en-US" altLang="zh-CN" sz="2400" b="1" dirty="0">
                <a:latin typeface="Times New Roman" panose="02020603050405020304" pitchFamily="18" charset="0"/>
                <a:ea typeface="STKaiti" charset="-122"/>
                <a:cs typeface="Times New Roman" panose="02020603050405020304" pitchFamily="18" charset="0"/>
              </a:rPr>
              <a:t>In 1995, FJ Yang, XD </a:t>
            </a:r>
            <a:r>
              <a:rPr kumimoji="1" lang="en-US" altLang="zh-CN" sz="2400" b="1" dirty="0" err="1">
                <a:latin typeface="Times New Roman" panose="02020603050405020304" pitchFamily="18" charset="0"/>
                <a:ea typeface="STKaiti" charset="-122"/>
                <a:cs typeface="Times New Roman" panose="02020603050405020304" pitchFamily="18" charset="0"/>
              </a:rPr>
              <a:t>Xie</a:t>
            </a:r>
            <a:r>
              <a:rPr kumimoji="1" lang="en-US" altLang="zh-CN" sz="2400" b="1" dirty="0">
                <a:latin typeface="Times New Roman" panose="02020603050405020304" pitchFamily="18" charset="0"/>
                <a:ea typeface="STKaiti" charset="-122"/>
                <a:cs typeface="Times New Roman" panose="02020603050405020304" pitchFamily="18" charset="0"/>
              </a:rPr>
              <a:t>  proposed to build in Shanghai.  Shanghai took over.</a:t>
            </a:r>
          </a:p>
          <a:p>
            <a:pPr marL="450850" indent="-450850">
              <a:lnSpc>
                <a:spcPct val="100000"/>
              </a:lnSpc>
              <a:spcBef>
                <a:spcPts val="0"/>
              </a:spcBef>
              <a:buNone/>
            </a:pPr>
            <a:r>
              <a:rPr kumimoji="1" lang="en-US" altLang="zh-CN" sz="2400" b="1" dirty="0">
                <a:latin typeface="Times New Roman" panose="02020603050405020304" pitchFamily="18" charset="0"/>
                <a:ea typeface="STKaiti" charset="-122"/>
                <a:cs typeface="Times New Roman" panose="02020603050405020304" pitchFamily="18" charset="0"/>
              </a:rPr>
              <a:t> 2.  </a:t>
            </a:r>
            <a:r>
              <a:rPr kumimoji="1" lang="en-US" altLang="zh-CN" sz="2400" b="1" dirty="0">
                <a:solidFill>
                  <a:srgbClr val="0070C0"/>
                </a:solidFill>
                <a:latin typeface="Times New Roman" panose="02020603050405020304" pitchFamily="18" charset="0"/>
                <a:ea typeface="STKaiti" charset="-122"/>
                <a:cs typeface="Times New Roman" panose="02020603050405020304" pitchFamily="18" charset="0"/>
              </a:rPr>
              <a:t>BEPC Development: TCF    </a:t>
            </a:r>
            <a:r>
              <a:rPr kumimoji="1" lang="en-US" altLang="zh-CN" sz="2400" b="1" dirty="0">
                <a:latin typeface="Times New Roman" panose="02020603050405020304" pitchFamily="18" charset="0"/>
                <a:ea typeface="STKaiti" charset="-122"/>
                <a:cs typeface="Times New Roman" panose="02020603050405020304" pitchFamily="18" charset="0"/>
              </a:rPr>
              <a:t>1.2 billion at West of IHEP,. </a:t>
            </a:r>
          </a:p>
          <a:p>
            <a:pPr marL="500063" lvl="1" indent="-268288">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CAS: the cost is too higher. </a:t>
            </a:r>
          </a:p>
          <a:p>
            <a:pPr marL="500063" lvl="1" indent="-268288">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Debate : </a:t>
            </a:r>
          </a:p>
          <a:p>
            <a:pPr marL="957263" lvl="2" indent="-268288">
              <a:lnSpc>
                <a:spcPct val="100000"/>
              </a:lnSpc>
              <a:spcBef>
                <a:spcPts val="0"/>
              </a:spcBef>
            </a:pPr>
            <a:r>
              <a:rPr kumimoji="1" lang="en-US" altLang="zh-CN" sz="2400" b="1" dirty="0">
                <a:latin typeface="Times New Roman" panose="02020603050405020304" pitchFamily="18" charset="0"/>
                <a:ea typeface="STKaiti" charset="-122"/>
                <a:cs typeface="Times New Roman" panose="02020603050405020304" pitchFamily="18" charset="0"/>
              </a:rPr>
              <a:t>physics goals? </a:t>
            </a:r>
          </a:p>
          <a:p>
            <a:pPr marL="957263" lvl="2" indent="-268288">
              <a:lnSpc>
                <a:spcPct val="100000"/>
              </a:lnSpc>
              <a:spcBef>
                <a:spcPts val="0"/>
              </a:spcBef>
            </a:pPr>
            <a:r>
              <a:rPr kumimoji="1" lang="en-US" altLang="zh-CN" sz="2400" b="1" dirty="0">
                <a:latin typeface="Times New Roman" panose="02020603050405020304" pitchFamily="18" charset="0"/>
                <a:ea typeface="STKaiti" charset="-122"/>
                <a:cs typeface="Times New Roman" panose="02020603050405020304" pitchFamily="18" charset="0"/>
              </a:rPr>
              <a:t>Cost? </a:t>
            </a:r>
          </a:p>
          <a:p>
            <a:pPr marL="957263" lvl="2" indent="-268288">
              <a:lnSpc>
                <a:spcPct val="100000"/>
              </a:lnSpc>
              <a:spcBef>
                <a:spcPts val="0"/>
              </a:spcBef>
            </a:pPr>
            <a:r>
              <a:rPr kumimoji="1" lang="en-US" altLang="zh-CN" sz="2400" b="1" dirty="0">
                <a:latin typeface="Times New Roman" panose="02020603050405020304" pitchFamily="18" charset="0"/>
                <a:ea typeface="STKaiti" charset="-122"/>
                <a:cs typeface="Times New Roman" panose="02020603050405020304" pitchFamily="18" charset="0"/>
              </a:rPr>
              <a:t>Feasibility: Monochrome beam</a:t>
            </a:r>
          </a:p>
        </p:txBody>
      </p:sp>
    </p:spTree>
    <p:extLst>
      <p:ext uri="{BB962C8B-B14F-4D97-AF65-F5344CB8AC3E}">
        <p14:creationId xmlns:p14="http://schemas.microsoft.com/office/powerpoint/2010/main" val="131719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212726"/>
            <a:ext cx="7886700" cy="722269"/>
          </a:xfrm>
        </p:spPr>
        <p:txBody>
          <a:bodyPr/>
          <a:lstStyle/>
          <a:p>
            <a:pPr algn="ct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BEPCII Proposal </a:t>
            </a:r>
            <a:endParaRPr kumimoji="1" lang="zh-CN" altLang="en-US"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393700" y="1040901"/>
            <a:ext cx="8382000" cy="4978358"/>
          </a:xfrm>
        </p:spPr>
        <p:txBody>
          <a:bodyPr>
            <a:normAutofit fontScale="92500" lnSpcReduction="10000"/>
          </a:bodyPr>
          <a:lstStyle/>
          <a:p>
            <a:pPr marL="0" indent="0">
              <a:lnSpc>
                <a:spcPct val="100000"/>
              </a:lnSpc>
              <a:buNone/>
            </a:pPr>
            <a:r>
              <a:rPr kumimoji="1" lang="en-US" altLang="zh-CN" b="1" dirty="0">
                <a:latin typeface="Times New Roman" panose="02020603050405020304" pitchFamily="18" charset="0"/>
                <a:ea typeface="STKaiti" charset="-122"/>
                <a:cs typeface="Times New Roman" panose="02020603050405020304" pitchFamily="18" charset="0"/>
              </a:rPr>
              <a:t>CAS did not support TCF proposal.  IHEP has to find a realistic proposal for the future of BEPC.   </a:t>
            </a:r>
          </a:p>
          <a:p>
            <a:pPr marL="0" indent="0">
              <a:lnSpc>
                <a:spcPct val="100000"/>
              </a:lnSpc>
              <a:buNone/>
            </a:pPr>
            <a:r>
              <a:rPr kumimoji="1" lang="en-US" altLang="zh-CN" b="1" dirty="0">
                <a:latin typeface="Times New Roman" panose="02020603050405020304" pitchFamily="18" charset="0"/>
                <a:ea typeface="STKaiti" charset="-122"/>
                <a:cs typeface="Times New Roman" panose="02020603050405020304" pitchFamily="18" charset="0"/>
              </a:rPr>
              <a:t>I discussed with Prof.  S.X. Fang and S.Y Chen. We think the pretzel and multiple bunch</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scenario based on the experience from CESR is a possible choice. </a:t>
            </a:r>
          </a:p>
          <a:p>
            <a:pPr marL="0" indent="0">
              <a:lnSpc>
                <a:spcPct val="100000"/>
              </a:lnSpc>
              <a:buNone/>
            </a:pPr>
            <a:r>
              <a:rPr kumimoji="1" lang="en-US" altLang="zh-CN" b="1" dirty="0">
                <a:latin typeface="Times New Roman" panose="02020603050405020304" pitchFamily="18" charset="0"/>
                <a:ea typeface="STKaiti" charset="-122"/>
                <a:cs typeface="Times New Roman" panose="02020603050405020304" pitchFamily="18" charset="0"/>
              </a:rPr>
              <a:t>Feb. 1997, I was asked to in charge for the future strategy of BEPC. </a:t>
            </a:r>
          </a:p>
          <a:p>
            <a:pPr marL="0" indent="0">
              <a:lnSpc>
                <a:spcPct val="100000"/>
              </a:lnSpc>
              <a:buNone/>
            </a:pPr>
            <a:r>
              <a:rPr kumimoji="1" lang="en-US" altLang="zh-CN" b="1" dirty="0">
                <a:latin typeface="Times New Roman" panose="02020603050405020304" pitchFamily="18" charset="0"/>
                <a:ea typeface="STKaiti" charset="-122"/>
                <a:cs typeface="Times New Roman" panose="02020603050405020304" pitchFamily="18" charset="0"/>
              </a:rPr>
              <a:t>July 1997, IHEP  submitted  CAS the "Proposal of  the  Pre-research Projects for BEPC Future Development ",  proposed  pretzel scenario of BEPCII, which  will increase </a:t>
            </a:r>
            <a:r>
              <a:rPr kumimoji="1" lang="en-US" altLang="zh-CN" b="1" dirty="0" err="1">
                <a:latin typeface="Times New Roman" panose="02020603050405020304" pitchFamily="18" charset="0"/>
                <a:ea typeface="STKaiti" charset="-122"/>
                <a:cs typeface="Times New Roman" panose="02020603050405020304" pitchFamily="18" charset="0"/>
              </a:rPr>
              <a:t>Lumi</a:t>
            </a:r>
            <a:r>
              <a:rPr kumimoji="1" lang="en-US" altLang="zh-CN" b="1" dirty="0">
                <a:latin typeface="Times New Roman" panose="02020603050405020304" pitchFamily="18" charset="0"/>
                <a:ea typeface="STKaiti" charset="-122"/>
                <a:cs typeface="Times New Roman" panose="02020603050405020304" pitchFamily="18" charset="0"/>
              </a:rPr>
              <a:t>. by factor of 10 with estimated cost 400 million yuan.</a:t>
            </a:r>
          </a:p>
          <a:p>
            <a:pPr marL="0" indent="0">
              <a:lnSpc>
                <a:spcPct val="100000"/>
              </a:lnSpc>
              <a:buNone/>
            </a:pPr>
            <a:r>
              <a:rPr kumimoji="1" lang="en-US" altLang="zh-CN" b="1" dirty="0">
                <a:solidFill>
                  <a:srgbClr val="FF0000"/>
                </a:solidFill>
                <a:latin typeface="Times New Roman" panose="02020603050405020304" pitchFamily="18" charset="0"/>
                <a:ea typeface="STKaiti" charset="-122"/>
                <a:cs typeface="Times New Roman" panose="02020603050405020304" pitchFamily="18" charset="0"/>
              </a:rPr>
              <a:t>BEPCII / BES upgrade design was under way.</a:t>
            </a:r>
          </a:p>
        </p:txBody>
      </p:sp>
    </p:spTree>
    <p:extLst>
      <p:ext uri="{BB962C8B-B14F-4D97-AF65-F5344CB8AC3E}">
        <p14:creationId xmlns:p14="http://schemas.microsoft.com/office/powerpoint/2010/main" val="115139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722269"/>
          </a:xfrm>
        </p:spPr>
        <p:txBody>
          <a:bodyPr/>
          <a:lstStyle/>
          <a:p>
            <a:pPr algn="ct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Academician Consulting</a:t>
            </a:r>
            <a:endParaRPr kumimoji="1" lang="zh-CN" altLang="en-US"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215900" y="1383801"/>
            <a:ext cx="8737600" cy="4978358"/>
          </a:xfrm>
        </p:spPr>
        <p:txBody>
          <a:bodyPr>
            <a:normAutofit lnSpcReduction="10000"/>
          </a:bodyPr>
          <a:lstStyle/>
          <a:p>
            <a:pPr marL="0" indent="0">
              <a:lnSpc>
                <a:spcPct val="100000"/>
              </a:lnSpc>
              <a:buNone/>
            </a:pPr>
            <a:r>
              <a:rPr kumimoji="1" lang="en-US" altLang="zh-CN" b="1" dirty="0">
                <a:latin typeface="Times New Roman" panose="02020603050405020304" pitchFamily="18" charset="0"/>
                <a:ea typeface="STKaiti" charset="-122"/>
                <a:cs typeface="Times New Roman" panose="02020603050405020304" pitchFamily="18" charset="0"/>
              </a:rPr>
              <a:t>June</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1998, CAS</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organized a Academician Consulting</a:t>
            </a:r>
            <a:r>
              <a:rPr kumimoji="1" lang="zh-CN" altLang="en-US" b="1" dirty="0">
                <a:latin typeface="Times New Roman" panose="02020603050405020304" pitchFamily="18" charset="0"/>
                <a:ea typeface="STKaiti" charset="-122"/>
                <a:cs typeface="Times New Roman" panose="02020603050405020304" pitchFamily="18" charset="0"/>
              </a:rPr>
              <a:t> </a:t>
            </a:r>
            <a:r>
              <a:rPr kumimoji="1" lang="en-US" altLang="zh-CN" b="1" dirty="0">
                <a:latin typeface="Times New Roman" panose="02020603050405020304" pitchFamily="18" charset="0"/>
                <a:ea typeface="STKaiti" charset="-122"/>
                <a:cs typeface="Times New Roman" panose="02020603050405020304" pitchFamily="18" charset="0"/>
              </a:rPr>
              <a:t>to IHEP. The  recommendation:</a:t>
            </a:r>
          </a:p>
          <a:p>
            <a:pPr marL="536575" indent="-219075">
              <a:lnSpc>
                <a:spcPct val="100000"/>
              </a:lnSpc>
            </a:pPr>
            <a:r>
              <a:rPr kumimoji="1" lang="en-US" altLang="zh-CN" b="1" dirty="0">
                <a:latin typeface="Times New Roman" panose="02020603050405020304" pitchFamily="18" charset="0"/>
                <a:ea typeface="STKaiti" charset="-122"/>
                <a:cs typeface="Times New Roman" panose="02020603050405020304" pitchFamily="18" charset="0"/>
              </a:rPr>
              <a:t>BEPC's future use of BEPCII solution,</a:t>
            </a:r>
          </a:p>
          <a:p>
            <a:pPr marL="536575" indent="-219075">
              <a:lnSpc>
                <a:spcPct val="100000"/>
              </a:lnSpc>
            </a:pPr>
            <a:r>
              <a:rPr kumimoji="1" lang="en-US" altLang="zh-CN" b="1" dirty="0">
                <a:latin typeface="Times New Roman" panose="02020603050405020304" pitchFamily="18" charset="0"/>
                <a:ea typeface="STKaiti" charset="-122"/>
                <a:cs typeface="Times New Roman" panose="02020603050405020304" pitchFamily="18" charset="0"/>
              </a:rPr>
              <a:t>Pay attention to the research of non-accelerator physics experiment</a:t>
            </a:r>
          </a:p>
          <a:p>
            <a:pPr marL="536575" indent="-219075">
              <a:lnSpc>
                <a:spcPct val="100000"/>
              </a:lnSpc>
            </a:pPr>
            <a:r>
              <a:rPr kumimoji="1" lang="en-US" altLang="zh-CN" b="1" dirty="0">
                <a:latin typeface="Times New Roman" panose="02020603050405020304" pitchFamily="18" charset="0"/>
                <a:ea typeface="STKaiti" charset="-122"/>
                <a:cs typeface="Times New Roman" panose="02020603050405020304" pitchFamily="18" charset="0"/>
              </a:rPr>
              <a:t>Pay attention to the application of radiation technology.</a:t>
            </a:r>
          </a:p>
          <a:p>
            <a:pPr marL="0" indent="38100">
              <a:lnSpc>
                <a:spcPct val="100000"/>
              </a:lnSpc>
              <a:buNone/>
            </a:pPr>
            <a:r>
              <a:rPr lang="en-US" altLang="zh-CN" b="1" dirty="0">
                <a:solidFill>
                  <a:srgbClr val="FF0000"/>
                </a:solidFill>
                <a:latin typeface="Times New Roman" panose="02020603050405020304" pitchFamily="18" charset="0"/>
                <a:cs typeface="Times New Roman" panose="02020603050405020304" pitchFamily="18" charset="0"/>
              </a:rPr>
              <a:t>July 17,1998, the letter of TD Li to Primer Minister Zhu: </a:t>
            </a:r>
          </a:p>
          <a:p>
            <a:pPr marL="0" indent="38100">
              <a:lnSpc>
                <a:spcPct val="100000"/>
              </a:lnSpc>
              <a:buNone/>
            </a:pPr>
            <a:r>
              <a:rPr lang="zh-CN" altLang="zh-CN" b="1" dirty="0">
                <a:solidFill>
                  <a:srgbClr val="FF0000"/>
                </a:solidFill>
                <a:latin typeface="Times New Roman" panose="02020603050405020304" pitchFamily="18" charset="0"/>
                <a:cs typeface="Times New Roman" panose="02020603050405020304" pitchFamily="18" charset="0"/>
              </a:rPr>
              <a:t>“</a:t>
            </a:r>
            <a:r>
              <a:rPr lang="en-US" altLang="zh-CN" b="1" dirty="0">
                <a:solidFill>
                  <a:srgbClr val="FF0000"/>
                </a:solidFill>
                <a:latin typeface="Times New Roman" panose="02020603050405020304" pitchFamily="18" charset="0"/>
                <a:cs typeface="Times New Roman" panose="02020603050405020304" pitchFamily="18" charset="0"/>
              </a:rPr>
              <a:t>If there are no recent breakthroughs in HEP, I don't think there is a need to build a TCF in China.</a:t>
            </a:r>
            <a:r>
              <a:rPr lang="zh-CN" altLang="zh-CN" b="1" dirty="0">
                <a:solidFill>
                  <a:srgbClr val="FF0000"/>
                </a:solidFill>
                <a:latin typeface="Times New Roman" panose="02020603050405020304" pitchFamily="18" charset="0"/>
                <a:cs typeface="Times New Roman" panose="02020603050405020304" pitchFamily="18" charset="0"/>
              </a:rPr>
              <a:t>”</a:t>
            </a:r>
            <a:endParaRPr kumimoji="1" lang="en-US" altLang="zh-CN" sz="2800" b="1" dirty="0">
              <a:solidFill>
                <a:srgbClr val="FF0000"/>
              </a:solidFill>
              <a:latin typeface="Times New Roman" panose="02020603050405020304" pitchFamily="18" charset="0"/>
              <a:ea typeface="STKaiti" charset="-122"/>
              <a:cs typeface="Times New Roman" panose="02020603050405020304" pitchFamily="18" charset="0"/>
            </a:endParaRPr>
          </a:p>
        </p:txBody>
      </p:sp>
    </p:spTree>
    <p:extLst>
      <p:ext uri="{BB962C8B-B14F-4D97-AF65-F5344CB8AC3E}">
        <p14:creationId xmlns:p14="http://schemas.microsoft.com/office/powerpoint/2010/main" val="228105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886700" cy="722269"/>
          </a:xfrm>
        </p:spPr>
        <p:txBody>
          <a:bodyPr/>
          <a:lstStyle/>
          <a:p>
            <a:pPr algn="ctr"/>
            <a:r>
              <a:rPr kumimoji="1" lang="zh-CN" altLang="en-US" dirty="0">
                <a:latin typeface="Times New Roman" panose="02020603050405020304" pitchFamily="18" charset="0"/>
                <a:cs typeface="Times New Roman" panose="02020603050405020304" pitchFamily="18" charset="0"/>
              </a:rPr>
              <a:t>    </a:t>
            </a: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BEPC</a:t>
            </a:r>
            <a:r>
              <a:rPr kumimoji="1" lang="zh-CN" altLang="en-US" sz="4000" b="1" dirty="0">
                <a:solidFill>
                  <a:srgbClr val="FF0000"/>
                </a:solidFill>
                <a:latin typeface="Times New Roman" panose="02020603050405020304" pitchFamily="18" charset="0"/>
                <a:ea typeface="STKaiti" charset="-122"/>
                <a:cs typeface="Times New Roman" panose="02020603050405020304" pitchFamily="18" charset="0"/>
              </a:rPr>
              <a:t> </a:t>
            </a:r>
            <a:r>
              <a:rPr kumimoji="1" lang="en-US" altLang="zh-CN" sz="4000" b="1" dirty="0">
                <a:solidFill>
                  <a:srgbClr val="FF0000"/>
                </a:solidFill>
                <a:latin typeface="Times New Roman" panose="02020603050405020304" pitchFamily="18" charset="0"/>
                <a:ea typeface="STKaiti" charset="-122"/>
                <a:cs typeface="Times New Roman" panose="02020603050405020304" pitchFamily="18" charset="0"/>
              </a:rPr>
              <a:t>progress</a:t>
            </a:r>
            <a:endParaRPr kumimoji="1" lang="zh-CN" altLang="en-US"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628650" y="1198606"/>
            <a:ext cx="7886700" cy="4978358"/>
          </a:xfrm>
        </p:spPr>
        <p:txBody>
          <a:bodyPr>
            <a:normAutofit/>
          </a:bodyPr>
          <a:lstStyle/>
          <a:p>
            <a:r>
              <a:rPr kumimoji="1" lang="en-US" altLang="zh-CN" b="1" dirty="0">
                <a:latin typeface="Times New Roman" panose="02020603050405020304" pitchFamily="18" charset="0"/>
                <a:ea typeface="STKaiti" charset="-122"/>
                <a:cs typeface="Times New Roman" panose="02020603050405020304" pitchFamily="18" charset="0"/>
              </a:rPr>
              <a:t>By the end of 1998, </a:t>
            </a:r>
          </a:p>
          <a:p>
            <a:pPr lvl="1"/>
            <a:r>
              <a:rPr kumimoji="1" lang="en-US" altLang="zh-CN" b="1" dirty="0" err="1">
                <a:latin typeface="Times New Roman" panose="02020603050405020304" pitchFamily="18" charset="0"/>
                <a:ea typeface="STKaiti" charset="-122"/>
                <a:cs typeface="Times New Roman" panose="02020603050405020304" pitchFamily="18" charset="0"/>
              </a:rPr>
              <a:t>Linac</a:t>
            </a:r>
            <a:r>
              <a:rPr kumimoji="1" lang="en-US" altLang="zh-CN" b="1" dirty="0">
                <a:latin typeface="Times New Roman" panose="02020603050405020304" pitchFamily="18" charset="0"/>
                <a:ea typeface="STKaiti" charset="-122"/>
                <a:cs typeface="Times New Roman" panose="02020603050405020304" pitchFamily="18" charset="0"/>
              </a:rPr>
              <a:t>  energy  reached the design goal  (1.55GeV, full energy at J/</a:t>
            </a:r>
            <a:r>
              <a:rPr lang="en-US" altLang="zh-CN" b="1" dirty="0">
                <a:latin typeface="Times New Roman" panose="02020603050405020304" pitchFamily="18" charset="0"/>
                <a:cs typeface="Times New Roman" panose="02020603050405020304" pitchFamily="18" charset="0"/>
                <a:sym typeface="Symbol" pitchFamily="2" charset="2"/>
              </a:rPr>
              <a:t> </a:t>
            </a:r>
            <a:r>
              <a:rPr kumimoji="1" lang="en-US" altLang="zh-CN" b="1" dirty="0">
                <a:latin typeface="Times New Roman" panose="02020603050405020304" pitchFamily="18" charset="0"/>
                <a:ea typeface="STKaiti" charset="-122"/>
                <a:cs typeface="Times New Roman" panose="02020603050405020304" pitchFamily="18" charset="0"/>
              </a:rPr>
              <a:t>)</a:t>
            </a:r>
          </a:p>
          <a:p>
            <a:pPr lvl="1"/>
            <a:r>
              <a:rPr kumimoji="1" lang="en-US" altLang="zh-CN" sz="2400" b="1" dirty="0">
                <a:latin typeface="Times New Roman" panose="02020603050405020304" pitchFamily="18" charset="0"/>
                <a:ea typeface="STKaiti" charset="-122"/>
                <a:cs typeface="Times New Roman" panose="02020603050405020304" pitchFamily="18" charset="0"/>
              </a:rPr>
              <a:t>Ring:  </a:t>
            </a:r>
            <a:r>
              <a:rPr kumimoji="1" lang="en-US" altLang="zh-CN" sz="2400" b="1" dirty="0" err="1">
                <a:latin typeface="Times New Roman" panose="02020603050405020304" pitchFamily="18" charset="0"/>
                <a:ea typeface="STKaiti" charset="-122"/>
                <a:cs typeface="Times New Roman" panose="02020603050405020304" pitchFamily="18" charset="0"/>
              </a:rPr>
              <a:t>Lumi</a:t>
            </a:r>
            <a:r>
              <a:rPr kumimoji="1" lang="en-US" altLang="zh-CN" sz="2400" b="1" dirty="0">
                <a:latin typeface="Times New Roman" panose="02020603050405020304" pitchFamily="18" charset="0"/>
                <a:ea typeface="STKaiti" charset="-122"/>
                <a:cs typeface="Times New Roman" panose="02020603050405020304" pitchFamily="18" charset="0"/>
              </a:rPr>
              <a:t>. reached the goal   (X 2)</a:t>
            </a:r>
          </a:p>
          <a:p>
            <a:pPr lvl="1"/>
            <a:r>
              <a:rPr kumimoji="1" lang="en-US" altLang="zh-CN" b="1" dirty="0">
                <a:latin typeface="Times New Roman" panose="02020603050405020304" pitchFamily="18" charset="0"/>
                <a:ea typeface="STKaiti" charset="-122"/>
                <a:cs typeface="Times New Roman" panose="02020603050405020304" pitchFamily="18" charset="0"/>
              </a:rPr>
              <a:t>Problem in BES II </a:t>
            </a:r>
            <a:r>
              <a:rPr kumimoji="1" lang="en-US" altLang="zh-CN" b="1" dirty="0" err="1">
                <a:latin typeface="Times New Roman" panose="02020603050405020304" pitchFamily="18" charset="0"/>
                <a:ea typeface="STKaiti" charset="-122"/>
                <a:cs typeface="Times New Roman" panose="02020603050405020304" pitchFamily="18" charset="0"/>
              </a:rPr>
              <a:t>lumi</a:t>
            </a:r>
            <a:r>
              <a:rPr kumimoji="1" lang="en-US" altLang="zh-CN" b="1" dirty="0">
                <a:latin typeface="Times New Roman" panose="02020603050405020304" pitchFamily="18" charset="0"/>
                <a:ea typeface="STKaiti" charset="-122"/>
                <a:cs typeface="Times New Roman" panose="02020603050405020304" pitchFamily="18" charset="0"/>
              </a:rPr>
              <a:t>. monitor solved </a:t>
            </a:r>
          </a:p>
          <a:p>
            <a:pPr lvl="1"/>
            <a:r>
              <a:rPr kumimoji="1" lang="en-US" altLang="zh-CN" sz="2400" b="1" dirty="0">
                <a:latin typeface="Times New Roman" panose="02020603050405020304" pitchFamily="18" charset="0"/>
                <a:ea typeface="STKaiti" charset="-122"/>
                <a:cs typeface="Times New Roman" panose="02020603050405020304" pitchFamily="18" charset="0"/>
              </a:rPr>
              <a:t>BESII noise solved:  MDC ok, DCCT noise found</a:t>
            </a:r>
          </a:p>
          <a:p>
            <a:pPr marL="0" indent="0">
              <a:buNone/>
            </a:pPr>
            <a:r>
              <a:rPr kumimoji="1" lang="en-US" altLang="zh-CN" b="1" dirty="0">
                <a:latin typeface="Times New Roman" panose="02020603050405020304" pitchFamily="18" charset="0"/>
                <a:ea typeface="STKaiti" charset="-122"/>
                <a:cs typeface="Times New Roman" panose="02020603050405020304" pitchFamily="18" charset="0"/>
              </a:rPr>
              <a:t>   Feb. 1999 BEPC</a:t>
            </a:r>
            <a:r>
              <a:rPr lang="en-US" altLang="zh-CN" b="1" dirty="0">
                <a:latin typeface="Times New Roman" panose="02020603050405020304" pitchFamily="18" charset="0"/>
                <a:ea typeface="STKaiti" charset="-122"/>
                <a:cs typeface="Times New Roman" panose="02020603050405020304" pitchFamily="18" charset="0"/>
              </a:rPr>
              <a:t>/BES/BSRF upgrade reached the design goals, and passed the assessment  Fab. 7.  </a:t>
            </a:r>
          </a:p>
          <a:p>
            <a:r>
              <a:rPr lang="en-US" altLang="zh-CN" b="1" dirty="0">
                <a:solidFill>
                  <a:srgbClr val="0070C0"/>
                </a:solidFill>
                <a:latin typeface="Times New Roman" panose="02020603050405020304" pitchFamily="18" charset="0"/>
                <a:ea typeface="STKaiti" charset="-122"/>
                <a:cs typeface="Times New Roman" panose="02020603050405020304" pitchFamily="18" charset="0"/>
              </a:rPr>
              <a:t>Spring 1999 Precision measurement  of R value at 2 – 5 GeV</a:t>
            </a:r>
            <a:r>
              <a:rPr lang="zh-CN" altLang="en-US" b="1" dirty="0">
                <a:solidFill>
                  <a:srgbClr val="0070C0"/>
                </a:solidFill>
                <a:latin typeface="Times New Roman" panose="02020603050405020304" pitchFamily="18" charset="0"/>
                <a:ea typeface="STKaiti" charset="-122"/>
                <a:cs typeface="Times New Roman" panose="02020603050405020304" pitchFamily="18" charset="0"/>
              </a:rPr>
              <a:t> </a:t>
            </a:r>
            <a:r>
              <a:rPr lang="en-US" altLang="zh-CN" b="1" dirty="0">
                <a:solidFill>
                  <a:srgbClr val="0070C0"/>
                </a:solidFill>
                <a:latin typeface="Times New Roman" panose="02020603050405020304" pitchFamily="18" charset="0"/>
                <a:ea typeface="STKaiti" charset="-122"/>
                <a:cs typeface="Times New Roman" panose="02020603050405020304" pitchFamily="18" charset="0"/>
              </a:rPr>
              <a:t> was carried out.</a:t>
            </a:r>
            <a:r>
              <a:rPr lang="zh-CN" altLang="en-US" b="1" dirty="0">
                <a:solidFill>
                  <a:srgbClr val="0070C0"/>
                </a:solidFill>
                <a:latin typeface="Times New Roman" panose="02020603050405020304" pitchFamily="18" charset="0"/>
                <a:ea typeface="STKaiti" charset="-122"/>
                <a:cs typeface="Times New Roman" panose="02020603050405020304" pitchFamily="18" charset="0"/>
              </a:rPr>
              <a:t>  </a:t>
            </a:r>
            <a:endParaRPr lang="en-US" altLang="zh-CN" b="1" dirty="0">
              <a:solidFill>
                <a:srgbClr val="0070C0"/>
              </a:solidFill>
              <a:latin typeface="Times New Roman" panose="02020603050405020304" pitchFamily="18" charset="0"/>
              <a:ea typeface="STKaiti" charset="-122"/>
              <a:cs typeface="Times New Roman" panose="02020603050405020304" pitchFamily="18" charset="0"/>
            </a:endParaRPr>
          </a:p>
          <a:p>
            <a:pPr marL="0" indent="0">
              <a:buNone/>
            </a:pPr>
            <a:r>
              <a:rPr lang="en-US" altLang="zh-CN" b="1" dirty="0">
                <a:solidFill>
                  <a:srgbClr val="FF0000"/>
                </a:solidFill>
                <a:latin typeface="Times New Roman" panose="02020603050405020304" pitchFamily="18" charset="0"/>
                <a:ea typeface="STKaiti" charset="-122"/>
                <a:cs typeface="Times New Roman" panose="02020603050405020304" pitchFamily="18" charset="0"/>
              </a:rPr>
              <a:t>IHEP</a:t>
            </a:r>
            <a:r>
              <a:rPr lang="zh-CN" altLang="en-US" b="1" dirty="0">
                <a:solidFill>
                  <a:srgbClr val="FF0000"/>
                </a:solidFill>
                <a:latin typeface="Times New Roman" panose="02020603050405020304" pitchFamily="18" charset="0"/>
                <a:ea typeface="STKaiti" charset="-122"/>
                <a:cs typeface="Times New Roman" panose="02020603050405020304" pitchFamily="18" charset="0"/>
              </a:rPr>
              <a:t>  </a:t>
            </a:r>
            <a:r>
              <a:rPr lang="en-US" altLang="zh-CN" b="1" dirty="0">
                <a:solidFill>
                  <a:srgbClr val="FF0000"/>
                </a:solidFill>
                <a:latin typeface="Times New Roman" panose="02020603050405020304" pitchFamily="18" charset="0"/>
                <a:ea typeface="STKaiti" charset="-122"/>
                <a:cs typeface="Times New Roman" panose="02020603050405020304" pitchFamily="18" charset="0"/>
              </a:rPr>
              <a:t>get out of trouble.</a:t>
            </a:r>
          </a:p>
        </p:txBody>
      </p:sp>
    </p:spTree>
    <p:extLst>
      <p:ext uri="{BB962C8B-B14F-4D97-AF65-F5344CB8AC3E}">
        <p14:creationId xmlns:p14="http://schemas.microsoft.com/office/powerpoint/2010/main" val="110864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6497" y="253914"/>
            <a:ext cx="8872151" cy="907620"/>
          </a:xfrm>
        </p:spPr>
        <p:txBody>
          <a:bodyPr>
            <a:noAutofit/>
          </a:bodyPr>
          <a:lstStyle/>
          <a:p>
            <a:pPr algn="ctr">
              <a:lnSpc>
                <a:spcPct val="100000"/>
              </a:lnSpc>
            </a:pPr>
            <a:r>
              <a:rPr kumimoji="1" lang="en-US" altLang="zh-CN" sz="3600" b="1" dirty="0">
                <a:solidFill>
                  <a:srgbClr val="FF0000"/>
                </a:solidFill>
                <a:latin typeface="Times New Roman" panose="02020603050405020304" pitchFamily="18" charset="0"/>
                <a:ea typeface="STKaiti" charset="-122"/>
                <a:cs typeface="Times New Roman" panose="02020603050405020304" pitchFamily="18" charset="0"/>
              </a:rPr>
              <a:t>China's HEP Development Strategy      </a:t>
            </a:r>
            <a:br>
              <a:rPr kumimoji="1" lang="en-US" altLang="zh-CN" sz="3600" b="1" dirty="0">
                <a:solidFill>
                  <a:srgbClr val="FF0000"/>
                </a:solidFill>
                <a:latin typeface="Times New Roman" panose="02020603050405020304" pitchFamily="18" charset="0"/>
                <a:ea typeface="STKaiti" charset="-122"/>
                <a:cs typeface="Times New Roman" panose="02020603050405020304" pitchFamily="18" charset="0"/>
              </a:rPr>
            </a:br>
            <a:r>
              <a:rPr kumimoji="1" lang="en-US" altLang="zh-CN" sz="2800" b="1" dirty="0">
                <a:solidFill>
                  <a:srgbClr val="FF0000"/>
                </a:solidFill>
                <a:latin typeface="Times New Roman" panose="02020603050405020304" pitchFamily="18" charset="0"/>
                <a:ea typeface="STKaiti" charset="-122"/>
                <a:cs typeface="Times New Roman" panose="02020603050405020304" pitchFamily="18" charset="0"/>
              </a:rPr>
              <a:t>(June 1999)</a:t>
            </a:r>
            <a:endParaRPr kumimoji="1" lang="zh-CN" altLang="en-US" sz="3200" b="1" dirty="0">
              <a:solidFill>
                <a:srgbClr val="FF0000"/>
              </a:solidFill>
              <a:latin typeface="Times New Roman" panose="02020603050405020304" pitchFamily="18" charset="0"/>
              <a:ea typeface="STKaiti" charset="-122"/>
              <a:cs typeface="Times New Roman" panose="02020603050405020304" pitchFamily="18" charset="0"/>
            </a:endParaRPr>
          </a:p>
        </p:txBody>
      </p:sp>
      <p:sp>
        <p:nvSpPr>
          <p:cNvPr id="3" name="内容占位符 2"/>
          <p:cNvSpPr>
            <a:spLocks noGrp="1"/>
          </p:cNvSpPr>
          <p:nvPr>
            <p:ph idx="1"/>
          </p:nvPr>
        </p:nvSpPr>
        <p:spPr>
          <a:xfrm>
            <a:off x="407773" y="1495170"/>
            <a:ext cx="8550875" cy="5177481"/>
          </a:xfrm>
        </p:spPr>
        <p:txBody>
          <a:bodyPr>
            <a:noAutofit/>
          </a:bodyPr>
          <a:lstStyle/>
          <a:p>
            <a:pPr marL="0" indent="0">
              <a:lnSpc>
                <a:spcPct val="100000"/>
              </a:lnSpc>
              <a:spcBef>
                <a:spcPts val="0"/>
              </a:spcBef>
              <a:buNone/>
            </a:pPr>
            <a:r>
              <a:rPr kumimoji="1" lang="en-US" altLang="zh-CN" b="1" dirty="0">
                <a:latin typeface="Times New Roman" panose="02020603050405020304" pitchFamily="18" charset="0"/>
                <a:ea typeface="STKaiti" charset="-122"/>
                <a:cs typeface="Times New Roman" panose="02020603050405020304" pitchFamily="18" charset="0"/>
              </a:rPr>
              <a:t>According to the requirement from CAS</a:t>
            </a:r>
            <a:r>
              <a:rPr kumimoji="1" lang="zh-CN" altLang="en-US" b="1" dirty="0">
                <a:latin typeface="Times New Roman" panose="02020603050405020304" pitchFamily="18" charset="0"/>
                <a:ea typeface="STKaiti" charset="-122"/>
                <a:cs typeface="Times New Roman" panose="02020603050405020304" pitchFamily="18" charset="0"/>
              </a:rPr>
              <a:t>，</a:t>
            </a:r>
            <a:r>
              <a:rPr kumimoji="1" lang="en-US" altLang="zh-CN" b="1" dirty="0">
                <a:latin typeface="Times New Roman" panose="02020603050405020304" pitchFamily="18" charset="0"/>
                <a:ea typeface="STKaiti" charset="-122"/>
                <a:cs typeface="Times New Roman" panose="02020603050405020304" pitchFamily="18" charset="0"/>
              </a:rPr>
              <a:t>IHEP studied  the road map of HEP in China, and submitted the report “China's High Energy Physics Development Strategy” :</a:t>
            </a:r>
          </a:p>
          <a:p>
            <a:pPr marL="500063" indent="-268288">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Future of BEPC:  BEPCII </a:t>
            </a:r>
          </a:p>
          <a:p>
            <a:pPr marL="500063" indent="-268288">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Promote non-accelerator physics experiments</a:t>
            </a:r>
          </a:p>
          <a:p>
            <a:pPr marL="500063" indent="-268288">
              <a:lnSpc>
                <a:spcPct val="100000"/>
              </a:lnSpc>
              <a:spcBef>
                <a:spcPts val="0"/>
              </a:spcBef>
            </a:pPr>
            <a:r>
              <a:rPr kumimoji="1" lang="en-US" altLang="zh-CN" b="1" dirty="0">
                <a:latin typeface="Times New Roman" panose="02020603050405020304" pitchFamily="18" charset="0"/>
                <a:ea typeface="STKaiti" charset="-122"/>
                <a:cs typeface="Times New Roman" panose="02020603050405020304" pitchFamily="18" charset="0"/>
              </a:rPr>
              <a:t>Accelerator:  SR facility,  Spallation Neutron Source……</a:t>
            </a:r>
          </a:p>
          <a:p>
            <a:pPr marL="47625" indent="0">
              <a:lnSpc>
                <a:spcPct val="100000"/>
              </a:lnSpc>
              <a:spcBef>
                <a:spcPts val="0"/>
              </a:spcBef>
              <a:buNone/>
            </a:pPr>
            <a:r>
              <a:rPr kumimoji="1" lang="en-US" altLang="zh-CN" b="1" dirty="0">
                <a:latin typeface="Times New Roman" panose="02020603050405020304" pitchFamily="18" charset="0"/>
                <a:ea typeface="STKaiti" charset="-122"/>
                <a:cs typeface="Times New Roman" panose="02020603050405020304" pitchFamily="18" charset="0"/>
              </a:rPr>
              <a:t>IHEP commitments</a:t>
            </a:r>
            <a:r>
              <a:rPr kumimoji="1" lang="zh-CN" altLang="en-US" b="1" dirty="0">
                <a:latin typeface="Times New Roman" panose="02020603050405020304" pitchFamily="18" charset="0"/>
                <a:ea typeface="STKaiti" charset="-122"/>
                <a:cs typeface="Times New Roman" panose="02020603050405020304" pitchFamily="18" charset="0"/>
              </a:rPr>
              <a:t>：</a:t>
            </a:r>
            <a:r>
              <a:rPr kumimoji="1" lang="en-US" altLang="zh-CN" b="1" dirty="0">
                <a:latin typeface="Times New Roman" panose="02020603050405020304" pitchFamily="18" charset="0"/>
                <a:ea typeface="STKaiti" charset="-122"/>
                <a:cs typeface="Times New Roman" panose="02020603050405020304" pitchFamily="18" charset="0"/>
              </a:rPr>
              <a:t>significant improve the performance of BEPC with increasing  operation budget and improving critical equipment's</a:t>
            </a:r>
          </a:p>
          <a:p>
            <a:pPr marL="0" indent="0">
              <a:lnSpc>
                <a:spcPct val="100000"/>
              </a:lnSpc>
              <a:spcBef>
                <a:spcPts val="0"/>
              </a:spcBef>
              <a:buNone/>
            </a:pPr>
            <a:endParaRPr kumimoji="1" lang="en-US" altLang="zh-CN" b="1" dirty="0">
              <a:latin typeface="Times New Roman" panose="02020603050405020304" pitchFamily="18" charset="0"/>
              <a:ea typeface="STKaiti" charset="-122"/>
              <a:cs typeface="Times New Roman" panose="02020603050405020304" pitchFamily="18" charset="0"/>
            </a:endParaRPr>
          </a:p>
        </p:txBody>
      </p:sp>
    </p:spTree>
    <p:extLst>
      <p:ext uri="{BB962C8B-B14F-4D97-AF65-F5344CB8AC3E}">
        <p14:creationId xmlns:p14="http://schemas.microsoft.com/office/powerpoint/2010/main" val="23156121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a:ln>
              <a:noFill/>
            </a:ln>
            <a:solidFill>
              <a:schemeClr val="tx1"/>
            </a:solidFill>
            <a:effectLst/>
            <a:latin typeface="Times New Roman"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a:ln>
              <a:noFill/>
            </a:ln>
            <a:solidFill>
              <a:schemeClr val="tx1"/>
            </a:solidFill>
            <a:effectLst/>
            <a:latin typeface="Times New Roman" charset="0"/>
            <a:ea typeface="宋体"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PC鸟瞰（浅）">
  <a:themeElements>
    <a:clrScheme name="BEPC鸟瞰（浅）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EPC鸟瞰（浅）">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zh-CN" altLang="en-US" sz="2400" b="0" i="0" u="none" strike="noStrike" cap="none" normalizeH="0" baseline="0">
            <a:ln>
              <a:noFill/>
            </a:ln>
            <a:solidFill>
              <a:schemeClr val="tx1"/>
            </a:solidFill>
            <a:effectLst/>
            <a:latin typeface="Times New Roman" charset="0"/>
            <a:ea typeface="宋体"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zh-CN" altLang="en-US" sz="2400" b="0" i="0" u="none" strike="noStrike" cap="none" normalizeH="0" baseline="0">
            <a:ln>
              <a:noFill/>
            </a:ln>
            <a:solidFill>
              <a:schemeClr val="tx1"/>
            </a:solidFill>
            <a:effectLst/>
            <a:latin typeface="Times New Roman" charset="0"/>
            <a:ea typeface="宋体" charset="-122"/>
          </a:defRPr>
        </a:defPPr>
      </a:lstStyle>
    </a:lnDef>
  </a:objectDefaults>
  <a:extraClrSchemeLst>
    <a:extraClrScheme>
      <a:clrScheme name="BEPC鸟瞰（浅）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EPC鸟瞰（浅）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EPC鸟瞰（浅）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PC鸟瞰（浅）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EPC鸟瞰（浅）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EPC鸟瞰（浅）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EPC鸟瞰（浅）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默认设计模板">
  <a:themeElements>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spDef>
    <a:ln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lnDef>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spDef>
    <a:ln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BEPC鸟瞰（浅）">
  <a:themeElements>
    <a:clrScheme name="">
      <a:dk1>
        <a:srgbClr val="000000"/>
      </a:dk1>
      <a:lt1>
        <a:srgbClr val="FFFFFF"/>
      </a:lt1>
      <a:dk2>
        <a:srgbClr val="FF3300"/>
      </a:dk2>
      <a:lt2>
        <a:srgbClr val="808000"/>
      </a:lt2>
      <a:accent1>
        <a:srgbClr val="339933"/>
      </a:accent1>
      <a:accent2>
        <a:srgbClr val="800000"/>
      </a:accent2>
      <a:accent3>
        <a:srgbClr val="FFFFFF"/>
      </a:accent3>
      <a:accent4>
        <a:srgbClr val="000000"/>
      </a:accent4>
      <a:accent5>
        <a:srgbClr val="ADCAAD"/>
      </a:accent5>
      <a:accent6>
        <a:srgbClr val="730000"/>
      </a:accent6>
      <a:hlink>
        <a:srgbClr val="0033CC"/>
      </a:hlink>
      <a:folHlink>
        <a:srgbClr val="FFCC66"/>
      </a:folHlink>
    </a:clrScheme>
    <a:fontScheme name="BEPC鸟瞰（浅）">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spDef>
    <a:ln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lnDef>
  </a:objectDefaults>
  <a:extraClrSchemeLst>
    <a:extraClrScheme>
      <a:clrScheme name="BEPC鸟瞰（浅）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EPC鸟瞰（浅）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EPC鸟瞰（浅）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PC鸟瞰（浅）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EPC鸟瞰（浅）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EPC鸟瞰（浅）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EPC鸟瞰（浅）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默认设计模板">
  <a:themeElements>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spDef>
    <a:lnDef>
      <a:spPr bwMode="auto">
        <a:xfrm>
          <a:off x="0" y="0"/>
          <a:ext cx="1" cy="1"/>
        </a:xfrm>
        <a:custGeom>
          <a:avLst/>
          <a:gdLst/>
          <a:ahLst/>
          <a:cxnLst/>
          <a:rect l="0" t="0" r="0" b="0"/>
          <a:pathLst/>
        </a:custGeom>
        <a:noFill/>
        <a:ln>
          <a:noFill/>
        </a:ln>
        <a:effectLst>
          <a:outerShdw blurRad="63500" dist="89803" dir="2700000" algn="ctr" rotWithShape="0">
            <a:srgbClr val="5F5F5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zh-CN" altLang="en-US" sz="4400" b="1" i="0" u="none" strike="noStrike" cap="none" normalizeH="0" baseline="0">
            <a:ln>
              <a:noFill/>
            </a:ln>
            <a:solidFill>
              <a:schemeClr val="hlink"/>
            </a:solidFill>
            <a:effectLst>
              <a:outerShdw blurRad="38100" dist="38100" dir="2700000" algn="tl">
                <a:srgbClr val="000000">
                  <a:alpha val="43137"/>
                </a:srgbClr>
              </a:outerShdw>
            </a:effectLst>
            <a:latin typeface="Times New Roman" charset="0"/>
            <a:ea typeface="宋体" charset="-122"/>
          </a:defRPr>
        </a:defPPr>
      </a:lstStyle>
    </a:lnDef>
  </a:objectDefaults>
  <a:extraClrSchemeLst>
    <a:extraClrScheme>
      <a:clrScheme name="2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26070</TotalTime>
  <Words>2218</Words>
  <Application>Microsoft Macintosh PowerPoint</Application>
  <PresentationFormat>全屏显示(4:3)</PresentationFormat>
  <Paragraphs>225</Paragraphs>
  <Slides>30</Slides>
  <Notes>0</Notes>
  <HiddenSlides>0</HiddenSlides>
  <MMClips>0</MMClips>
  <ScaleCrop>false</ScaleCrop>
  <HeadingPairs>
    <vt:vector size="8" baseType="variant">
      <vt:variant>
        <vt:lpstr>已用的字体</vt:lpstr>
      </vt:variant>
      <vt:variant>
        <vt:i4>16</vt:i4>
      </vt:variant>
      <vt:variant>
        <vt:lpstr>主题</vt:lpstr>
      </vt:variant>
      <vt:variant>
        <vt:i4>7</vt:i4>
      </vt:variant>
      <vt:variant>
        <vt:lpstr>嵌入 OLE 服务器</vt:lpstr>
      </vt:variant>
      <vt:variant>
        <vt:i4>2</vt:i4>
      </vt:variant>
      <vt:variant>
        <vt:lpstr>幻灯片标题</vt:lpstr>
      </vt:variant>
      <vt:variant>
        <vt:i4>30</vt:i4>
      </vt:variant>
    </vt:vector>
  </HeadingPairs>
  <TitlesOfParts>
    <vt:vector size="55" baseType="lpstr">
      <vt:lpstr>等线</vt:lpstr>
      <vt:lpstr>等线</vt:lpstr>
      <vt:lpstr>等线 Light</vt:lpstr>
      <vt:lpstr>黑体</vt:lpstr>
      <vt:lpstr>华文楷体</vt:lpstr>
      <vt:lpstr>华文隶书</vt:lpstr>
      <vt:lpstr>楷体_GB2312</vt:lpstr>
      <vt:lpstr>隶书</vt:lpstr>
      <vt:lpstr>宋体</vt:lpstr>
      <vt:lpstr>Arial</vt:lpstr>
      <vt:lpstr>Calibri</vt:lpstr>
      <vt:lpstr>Calibri Light</vt:lpstr>
      <vt:lpstr>Symbol</vt:lpstr>
      <vt:lpstr>Times New Roman</vt:lpstr>
      <vt:lpstr>Webdings</vt:lpstr>
      <vt:lpstr>Wingdings</vt:lpstr>
      <vt:lpstr>Office 主题</vt:lpstr>
      <vt:lpstr>默认设计模板</vt:lpstr>
      <vt:lpstr>1_BEPC鸟瞰（浅）</vt:lpstr>
      <vt:lpstr>2_默认设计模板</vt:lpstr>
      <vt:lpstr>1_默认设计模板</vt:lpstr>
      <vt:lpstr>2_BEPC鸟瞰（浅）</vt:lpstr>
      <vt:lpstr>3_默认设计模板</vt:lpstr>
      <vt:lpstr>图表</vt:lpstr>
      <vt:lpstr>文档</vt:lpstr>
      <vt:lpstr>BEPC II/BES III</vt:lpstr>
      <vt:lpstr>Physics Results from BES </vt:lpstr>
      <vt:lpstr>Challenges:  Serious shortage in funding </vt:lpstr>
      <vt:lpstr> Challenges: Delay in upgrade project</vt:lpstr>
      <vt:lpstr>Challenge: Strategy for future</vt:lpstr>
      <vt:lpstr>BEPCII Proposal </vt:lpstr>
      <vt:lpstr>Academician Consulting</vt:lpstr>
      <vt:lpstr>    BEPC progress</vt:lpstr>
      <vt:lpstr>China's HEP Development Strategy       (June 1999)</vt:lpstr>
      <vt:lpstr>IHEP commitments：</vt:lpstr>
      <vt:lpstr>“China's High Energy Physics Development Strategy” (1999)</vt:lpstr>
      <vt:lpstr>Celebration on 50M J/y (April 1, 2001    &lt; 2 years )</vt:lpstr>
      <vt:lpstr>China's Development Strategy for High Energy Physics and Accelerators  (June 2000)   </vt:lpstr>
      <vt:lpstr>PowerPoint 演示文稿</vt:lpstr>
      <vt:lpstr>Competition from CESRc  </vt:lpstr>
      <vt:lpstr>Compete with CESRc ?</vt:lpstr>
      <vt:lpstr>BEPC II:  double ring design</vt:lpstr>
      <vt:lpstr>Great effort to push double ring design</vt:lpstr>
      <vt:lpstr>BEPCII: milestone</vt:lpstr>
      <vt:lpstr> Challenges in Accelerator  </vt:lpstr>
      <vt:lpstr> Challenges in BES III </vt:lpstr>
      <vt:lpstr>Linac Test (2007.12): reach all design goals</vt:lpstr>
      <vt:lpstr>Storage Ring Commissioning</vt:lpstr>
      <vt:lpstr>Storage Ring Test  (2009.5）  Lumi. &amp; beam energy reached the designed value</vt:lpstr>
      <vt:lpstr>BESIII Test (April 2, 2009)   All performance reached the design values </vt:lpstr>
      <vt:lpstr>PowerPoint 演示文稿</vt:lpstr>
      <vt:lpstr>PowerPoint 演示文稿</vt:lpstr>
      <vt:lpstr>PowerPoint 演示文稿</vt:lpstr>
      <vt:lpstr>PowerPoint 演示文稿</vt:lpstr>
      <vt:lpstr>BES is one of most successful intl. collaboration in the World, and made great contribution to Chinese Sciences.   Thank all physicists and engineers who worked BEPC/BEPCII and BES/BESII/BESIII, specially to intl. collaborators !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Office 用户</dc:creator>
  <cp:lastModifiedBy>chenhs08@outlook.com</cp:lastModifiedBy>
  <cp:revision>161</cp:revision>
  <dcterms:created xsi:type="dcterms:W3CDTF">2018-10-05T07:35:08Z</dcterms:created>
  <dcterms:modified xsi:type="dcterms:W3CDTF">2019-09-05T04:07:51Z</dcterms:modified>
</cp:coreProperties>
</file>