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Simulation of </a:t>
            </a:r>
            <a:r>
              <a:rPr lang="en-US" dirty="0" err="1" smtClean="0"/>
              <a:t>PixelAnalog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Weiguo</a:t>
            </a:r>
            <a:r>
              <a:rPr lang="en-US" dirty="0" smtClean="0"/>
              <a:t> Lu</a:t>
            </a:r>
          </a:p>
          <a:p>
            <a:r>
              <a:rPr lang="en-US" dirty="0" smtClean="0"/>
              <a:t>4 March,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37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Corner sim of Front-end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038600" cy="1524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Problem reported by Ying reproduced under slow_1.62_-20 corner 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993467"/>
            <a:ext cx="4681537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779049"/>
            <a:ext cx="4343400" cy="282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8860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of </a:t>
            </a:r>
            <a:r>
              <a:rPr lang="en-US" dirty="0" err="1" smtClean="0"/>
              <a:t>Pixel_Analog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1600199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Diode reset</a:t>
            </a:r>
          </a:p>
          <a:p>
            <a:pPr lvl="1"/>
            <a:r>
              <a:rPr lang="en-US" dirty="0" smtClean="0"/>
              <a:t>~1ms or 100us?</a:t>
            </a:r>
          </a:p>
          <a:p>
            <a:r>
              <a:rPr lang="en-US" dirty="0"/>
              <a:t>Some questions for </a:t>
            </a:r>
            <a:r>
              <a:rPr lang="en-US" dirty="0" smtClean="0"/>
              <a:t>schematic</a:t>
            </a:r>
          </a:p>
          <a:p>
            <a:pPr lvl="1"/>
            <a:r>
              <a:rPr lang="en-US" dirty="0" smtClean="0"/>
              <a:t>Dedicated </a:t>
            </a:r>
            <a:r>
              <a:rPr lang="en-US" dirty="0" err="1" smtClean="0"/>
              <a:t>mos_cap</a:t>
            </a:r>
            <a:r>
              <a:rPr lang="en-US" dirty="0" smtClean="0"/>
              <a:t>  ?</a:t>
            </a:r>
          </a:p>
          <a:p>
            <a:pPr lvl="1"/>
            <a:r>
              <a:rPr lang="en-US" dirty="0" smtClean="0"/>
              <a:t>Sensor model cap connect to </a:t>
            </a:r>
            <a:r>
              <a:rPr lang="en-US" dirty="0" err="1" smtClean="0"/>
              <a:t>SuB</a:t>
            </a:r>
            <a:r>
              <a:rPr lang="en-US" dirty="0" smtClean="0"/>
              <a:t> -6V?</a:t>
            </a:r>
          </a:p>
          <a:p>
            <a:pPr lvl="1"/>
            <a:r>
              <a:rPr lang="en-US" dirty="0" smtClean="0"/>
              <a:t>Calibration cap  from ts018_prim?some </a:t>
            </a:r>
            <a:r>
              <a:rPr lang="en-US" dirty="0" err="1" smtClean="0"/>
              <a:t>mim_cap</a:t>
            </a:r>
            <a:r>
              <a:rPr lang="en-US" dirty="0" smtClean="0"/>
              <a:t> not supported in current flow, and 230aF exceeds the lower limit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305046"/>
            <a:ext cx="5410200" cy="3353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828800"/>
            <a:ext cx="2085975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934" y="4391435"/>
            <a:ext cx="2371725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182369"/>
            <a:ext cx="2451712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9936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66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Simulation of PixelAnalog</vt:lpstr>
      <vt:lpstr>Corner sim of Front-end</vt:lpstr>
      <vt:lpstr>questions of Pixel_Analog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</dc:title>
  <dc:creator>LUWG</dc:creator>
  <cp:lastModifiedBy>LUWG</cp:lastModifiedBy>
  <cp:revision>14</cp:revision>
  <dcterms:created xsi:type="dcterms:W3CDTF">2006-08-16T00:00:00Z</dcterms:created>
  <dcterms:modified xsi:type="dcterms:W3CDTF">2019-03-04T07:33:59Z</dcterms:modified>
</cp:coreProperties>
</file>