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E8916-BE58-40CE-9DC3-4C982D9DF13D}" v="22" dt="2019-10-25T01:24:43.036"/>
    <p1510:client id="{4AEF6E78-385B-4A41-BB7B-9BB3DDF2193A}" v="147" dt="2019-10-24T11:12:45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8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1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谢 祥羽" userId="7738653e2a930f05" providerId="LiveId" clId="{4AEF6E78-385B-4A41-BB7B-9BB3DDF2193A}"/>
    <pc:docChg chg="undo custSel addSld delSld modSld">
      <pc:chgData name="谢 祥羽" userId="7738653e2a930f05" providerId="LiveId" clId="{4AEF6E78-385B-4A41-BB7B-9BB3DDF2193A}" dt="2019-10-24T11:16:42.709" v="650" actId="14100"/>
      <pc:docMkLst>
        <pc:docMk/>
      </pc:docMkLst>
      <pc:sldChg chg="modSp">
        <pc:chgData name="谢 祥羽" userId="7738653e2a930f05" providerId="LiveId" clId="{4AEF6E78-385B-4A41-BB7B-9BB3DDF2193A}" dt="2019-10-24T11:03:49.648" v="620" actId="20577"/>
        <pc:sldMkLst>
          <pc:docMk/>
          <pc:sldMk cId="27885385" sldId="257"/>
        </pc:sldMkLst>
        <pc:spChg chg="mod">
          <ac:chgData name="谢 祥羽" userId="7738653e2a930f05" providerId="LiveId" clId="{4AEF6E78-385B-4A41-BB7B-9BB3DDF2193A}" dt="2019-10-24T11:03:49.648" v="620" actId="20577"/>
          <ac:spMkLst>
            <pc:docMk/>
            <pc:sldMk cId="27885385" sldId="257"/>
            <ac:spMk id="3" creationId="{E661C3AF-73AA-464A-80FB-D5BBBD530E47}"/>
          </ac:spMkLst>
        </pc:spChg>
      </pc:sldChg>
      <pc:sldChg chg="modSp">
        <pc:chgData name="谢 祥羽" userId="7738653e2a930f05" providerId="LiveId" clId="{4AEF6E78-385B-4A41-BB7B-9BB3DDF2193A}" dt="2019-10-24T11:13:24.188" v="637" actId="20577"/>
        <pc:sldMkLst>
          <pc:docMk/>
          <pc:sldMk cId="1338543667" sldId="258"/>
        </pc:sldMkLst>
        <pc:spChg chg="mod">
          <ac:chgData name="谢 祥羽" userId="7738653e2a930f05" providerId="LiveId" clId="{4AEF6E78-385B-4A41-BB7B-9BB3DDF2193A}" dt="2019-10-24T11:13:24.188" v="637" actId="20577"/>
          <ac:spMkLst>
            <pc:docMk/>
            <pc:sldMk cId="1338543667" sldId="258"/>
            <ac:spMk id="3" creationId="{E661C3AF-73AA-464A-80FB-D5BBBD530E47}"/>
          </ac:spMkLst>
        </pc:spChg>
        <pc:grpChg chg="mod">
          <ac:chgData name="谢 祥羽" userId="7738653e2a930f05" providerId="LiveId" clId="{4AEF6E78-385B-4A41-BB7B-9BB3DDF2193A}" dt="2019-10-24T11:12:40.588" v="632" actId="1076"/>
          <ac:grpSpMkLst>
            <pc:docMk/>
            <pc:sldMk cId="1338543667" sldId="258"/>
            <ac:grpSpMk id="29" creationId="{2D10221A-CC75-4000-A29F-9BDC2738DBC5}"/>
          </ac:grpSpMkLst>
        </pc:grpChg>
      </pc:sldChg>
      <pc:sldChg chg="modSp">
        <pc:chgData name="谢 祥羽" userId="7738653e2a930f05" providerId="LiveId" clId="{4AEF6E78-385B-4A41-BB7B-9BB3DDF2193A}" dt="2019-10-24T07:45:36.225" v="40" actId="12"/>
        <pc:sldMkLst>
          <pc:docMk/>
          <pc:sldMk cId="1675805969" sldId="261"/>
        </pc:sldMkLst>
        <pc:spChg chg="mod">
          <ac:chgData name="谢 祥羽" userId="7738653e2a930f05" providerId="LiveId" clId="{4AEF6E78-385B-4A41-BB7B-9BB3DDF2193A}" dt="2019-10-24T07:45:36.225" v="40" actId="12"/>
          <ac:spMkLst>
            <pc:docMk/>
            <pc:sldMk cId="1675805969" sldId="261"/>
            <ac:spMk id="3" creationId="{E661C3AF-73AA-464A-80FB-D5BBBD530E47}"/>
          </ac:spMkLst>
        </pc:spChg>
      </pc:sldChg>
      <pc:sldChg chg="addSp modSp">
        <pc:chgData name="谢 祥羽" userId="7738653e2a930f05" providerId="LiveId" clId="{4AEF6E78-385B-4A41-BB7B-9BB3DDF2193A}" dt="2019-10-24T11:16:42.709" v="650" actId="14100"/>
        <pc:sldMkLst>
          <pc:docMk/>
          <pc:sldMk cId="2868083092" sldId="262"/>
        </pc:sldMkLst>
        <pc:spChg chg="mod">
          <ac:chgData name="谢 祥羽" userId="7738653e2a930f05" providerId="LiveId" clId="{4AEF6E78-385B-4A41-BB7B-9BB3DDF2193A}" dt="2019-10-24T11:16:42.709" v="650" actId="14100"/>
          <ac:spMkLst>
            <pc:docMk/>
            <pc:sldMk cId="2868083092" sldId="262"/>
            <ac:spMk id="3" creationId="{E661C3AF-73AA-464A-80FB-D5BBBD530E47}"/>
          </ac:spMkLst>
        </pc:spChg>
        <pc:picChg chg="add mod">
          <ac:chgData name="谢 祥羽" userId="7738653e2a930f05" providerId="LiveId" clId="{4AEF6E78-385B-4A41-BB7B-9BB3DDF2193A}" dt="2019-10-24T07:44:13.415" v="33" actId="1076"/>
          <ac:picMkLst>
            <pc:docMk/>
            <pc:sldMk cId="2868083092" sldId="262"/>
            <ac:picMk id="28" creationId="{5A48C9F3-D789-49CC-AD7C-19977034219C}"/>
          </ac:picMkLst>
        </pc:picChg>
        <pc:picChg chg="add mod">
          <ac:chgData name="谢 祥羽" userId="7738653e2a930f05" providerId="LiveId" clId="{4AEF6E78-385B-4A41-BB7B-9BB3DDF2193A}" dt="2019-10-24T07:44:13.415" v="33" actId="1076"/>
          <ac:picMkLst>
            <pc:docMk/>
            <pc:sldMk cId="2868083092" sldId="262"/>
            <ac:picMk id="29" creationId="{CCC29D5C-599D-43D3-97EB-171BBE7825DA}"/>
          </ac:picMkLst>
        </pc:picChg>
      </pc:sldChg>
      <pc:sldChg chg="modSp add del">
        <pc:chgData name="谢 祥羽" userId="7738653e2a930f05" providerId="LiveId" clId="{4AEF6E78-385B-4A41-BB7B-9BB3DDF2193A}" dt="2019-10-24T07:46:06.705" v="44" actId="2696"/>
        <pc:sldMkLst>
          <pc:docMk/>
          <pc:sldMk cId="1247570601" sldId="263"/>
        </pc:sldMkLst>
        <pc:spChg chg="mod">
          <ac:chgData name="谢 祥羽" userId="7738653e2a930f05" providerId="LiveId" clId="{4AEF6E78-385B-4A41-BB7B-9BB3DDF2193A}" dt="2019-10-24T07:45:58.720" v="42"/>
          <ac:spMkLst>
            <pc:docMk/>
            <pc:sldMk cId="1247570601" sldId="263"/>
            <ac:spMk id="2" creationId="{955E8A6F-956C-4391-8F62-528CC15A17DC}"/>
          </ac:spMkLst>
        </pc:spChg>
      </pc:sldChg>
      <pc:sldChg chg="addSp delSp modSp add">
        <pc:chgData name="谢 祥羽" userId="7738653e2a930f05" providerId="LiveId" clId="{4AEF6E78-385B-4A41-BB7B-9BB3DDF2193A}" dt="2019-10-24T08:00:16.266" v="349" actId="404"/>
        <pc:sldMkLst>
          <pc:docMk/>
          <pc:sldMk cId="831096564" sldId="264"/>
        </pc:sldMkLst>
        <pc:spChg chg="mod">
          <ac:chgData name="谢 祥羽" userId="7738653e2a930f05" providerId="LiveId" clId="{4AEF6E78-385B-4A41-BB7B-9BB3DDF2193A}" dt="2019-10-24T07:46:14.037" v="45"/>
          <ac:spMkLst>
            <pc:docMk/>
            <pc:sldMk cId="831096564" sldId="264"/>
            <ac:spMk id="2" creationId="{87C63426-E564-4669-8A5D-9C329548BB8D}"/>
          </ac:spMkLst>
        </pc:spChg>
        <pc:spChg chg="mod">
          <ac:chgData name="谢 祥羽" userId="7738653e2a930f05" providerId="LiveId" clId="{4AEF6E78-385B-4A41-BB7B-9BB3DDF2193A}" dt="2019-10-24T08:00:16.266" v="349" actId="404"/>
          <ac:spMkLst>
            <pc:docMk/>
            <pc:sldMk cId="831096564" sldId="264"/>
            <ac:spMk id="3" creationId="{E661C3AF-73AA-464A-80FB-D5BBBD530E47}"/>
          </ac:spMkLst>
        </pc:spChg>
        <pc:picChg chg="add mod">
          <ac:chgData name="谢 祥羽" userId="7738653e2a930f05" providerId="LiveId" clId="{4AEF6E78-385B-4A41-BB7B-9BB3DDF2193A}" dt="2019-10-24T07:49:48.865" v="129" actId="1076"/>
          <ac:picMkLst>
            <pc:docMk/>
            <pc:sldMk cId="831096564" sldId="264"/>
            <ac:picMk id="8" creationId="{C04DF908-F088-4346-BE0D-D6E16E9CF4C2}"/>
          </ac:picMkLst>
        </pc:picChg>
        <pc:picChg chg="add mod">
          <ac:chgData name="谢 祥羽" userId="7738653e2a930f05" providerId="LiveId" clId="{4AEF6E78-385B-4A41-BB7B-9BB3DDF2193A}" dt="2019-10-24T07:49:47.576" v="128" actId="1076"/>
          <ac:picMkLst>
            <pc:docMk/>
            <pc:sldMk cId="831096564" sldId="264"/>
            <ac:picMk id="9" creationId="{6E0A650D-B01B-4555-9800-B87D8A3D5D65}"/>
          </ac:picMkLst>
        </pc:picChg>
        <pc:picChg chg="del">
          <ac:chgData name="谢 祥羽" userId="7738653e2a930f05" providerId="LiveId" clId="{4AEF6E78-385B-4A41-BB7B-9BB3DDF2193A}" dt="2019-10-24T07:49:18.666" v="118" actId="478"/>
          <ac:picMkLst>
            <pc:docMk/>
            <pc:sldMk cId="831096564" sldId="264"/>
            <ac:picMk id="28" creationId="{5A48C9F3-D789-49CC-AD7C-19977034219C}"/>
          </ac:picMkLst>
        </pc:picChg>
        <pc:picChg chg="del">
          <ac:chgData name="谢 祥羽" userId="7738653e2a930f05" providerId="LiveId" clId="{4AEF6E78-385B-4A41-BB7B-9BB3DDF2193A}" dt="2019-10-24T07:49:18.165" v="117" actId="478"/>
          <ac:picMkLst>
            <pc:docMk/>
            <pc:sldMk cId="831096564" sldId="264"/>
            <ac:picMk id="29" creationId="{CCC29D5C-599D-43D3-97EB-171BBE7825DA}"/>
          </ac:picMkLst>
        </pc:picChg>
      </pc:sldChg>
      <pc:sldChg chg="addSp delSp modSp add">
        <pc:chgData name="谢 祥羽" userId="7738653e2a930f05" providerId="LiveId" clId="{4AEF6E78-385B-4A41-BB7B-9BB3DDF2193A}" dt="2019-10-24T08:08:05.312" v="527" actId="20577"/>
        <pc:sldMkLst>
          <pc:docMk/>
          <pc:sldMk cId="3621477110" sldId="265"/>
        </pc:sldMkLst>
        <pc:spChg chg="mod">
          <ac:chgData name="谢 祥羽" userId="7738653e2a930f05" providerId="LiveId" clId="{4AEF6E78-385B-4A41-BB7B-9BB3DDF2193A}" dt="2019-10-24T07:50:47.656" v="140" actId="20577"/>
          <ac:spMkLst>
            <pc:docMk/>
            <pc:sldMk cId="3621477110" sldId="265"/>
            <ac:spMk id="2" creationId="{87C63426-E564-4669-8A5D-9C329548BB8D}"/>
          </ac:spMkLst>
        </pc:spChg>
        <pc:spChg chg="mod">
          <ac:chgData name="谢 祥羽" userId="7738653e2a930f05" providerId="LiveId" clId="{4AEF6E78-385B-4A41-BB7B-9BB3DDF2193A}" dt="2019-10-24T08:08:05.312" v="527" actId="20577"/>
          <ac:spMkLst>
            <pc:docMk/>
            <pc:sldMk cId="3621477110" sldId="265"/>
            <ac:spMk id="3" creationId="{E661C3AF-73AA-464A-80FB-D5BBBD530E47}"/>
          </ac:spMkLst>
        </pc:spChg>
        <pc:picChg chg="add mod">
          <ac:chgData name="谢 祥羽" userId="7738653e2a930f05" providerId="LiveId" clId="{4AEF6E78-385B-4A41-BB7B-9BB3DDF2193A}" dt="2019-10-24T08:08:01.891" v="525" actId="1076"/>
          <ac:picMkLst>
            <pc:docMk/>
            <pc:sldMk cId="3621477110" sldId="265"/>
            <ac:picMk id="8" creationId="{95F2ED2D-8FFA-4CDC-9B2D-FD484BC12605}"/>
          </ac:picMkLst>
        </pc:picChg>
        <pc:picChg chg="add mod">
          <ac:chgData name="谢 祥羽" userId="7738653e2a930f05" providerId="LiveId" clId="{4AEF6E78-385B-4A41-BB7B-9BB3DDF2193A}" dt="2019-10-24T08:08:03.103" v="526" actId="1076"/>
          <ac:picMkLst>
            <pc:docMk/>
            <pc:sldMk cId="3621477110" sldId="265"/>
            <ac:picMk id="9" creationId="{BEE0EF95-F14A-4E24-A7E2-B1BC1A3787EB}"/>
          </ac:picMkLst>
        </pc:picChg>
        <pc:picChg chg="del">
          <ac:chgData name="谢 祥羽" userId="7738653e2a930f05" providerId="LiveId" clId="{4AEF6E78-385B-4A41-BB7B-9BB3DDF2193A}" dt="2019-10-24T07:54:26.036" v="232" actId="478"/>
          <ac:picMkLst>
            <pc:docMk/>
            <pc:sldMk cId="3621477110" sldId="265"/>
            <ac:picMk id="28" creationId="{5A48C9F3-D789-49CC-AD7C-19977034219C}"/>
          </ac:picMkLst>
        </pc:picChg>
        <pc:picChg chg="del">
          <ac:chgData name="谢 祥羽" userId="7738653e2a930f05" providerId="LiveId" clId="{4AEF6E78-385B-4A41-BB7B-9BB3DDF2193A}" dt="2019-10-24T07:54:25.646" v="231" actId="478"/>
          <ac:picMkLst>
            <pc:docMk/>
            <pc:sldMk cId="3621477110" sldId="265"/>
            <ac:picMk id="29" creationId="{CCC29D5C-599D-43D3-97EB-171BBE7825DA}"/>
          </ac:picMkLst>
        </pc:picChg>
      </pc:sldChg>
      <pc:sldChg chg="addSp delSp modSp add">
        <pc:chgData name="谢 祥羽" userId="7738653e2a930f05" providerId="LiveId" clId="{4AEF6E78-385B-4A41-BB7B-9BB3DDF2193A}" dt="2019-10-24T08:02:12.256" v="392" actId="255"/>
        <pc:sldMkLst>
          <pc:docMk/>
          <pc:sldMk cId="1077445324" sldId="266"/>
        </pc:sldMkLst>
        <pc:spChg chg="mod">
          <ac:chgData name="谢 祥羽" userId="7738653e2a930f05" providerId="LiveId" clId="{4AEF6E78-385B-4A41-BB7B-9BB3DDF2193A}" dt="2019-10-24T07:54:48.989" v="240"/>
          <ac:spMkLst>
            <pc:docMk/>
            <pc:sldMk cId="1077445324" sldId="266"/>
            <ac:spMk id="2" creationId="{87C63426-E564-4669-8A5D-9C329548BB8D}"/>
          </ac:spMkLst>
        </pc:spChg>
        <pc:spChg chg="mod">
          <ac:chgData name="谢 祥羽" userId="7738653e2a930f05" providerId="LiveId" clId="{4AEF6E78-385B-4A41-BB7B-9BB3DDF2193A}" dt="2019-10-24T08:02:12.256" v="392" actId="255"/>
          <ac:spMkLst>
            <pc:docMk/>
            <pc:sldMk cId="1077445324" sldId="266"/>
            <ac:spMk id="3" creationId="{E661C3AF-73AA-464A-80FB-D5BBBD530E47}"/>
          </ac:spMkLst>
        </pc:spChg>
        <pc:spChg chg="mod">
          <ac:chgData name="谢 祥羽" userId="7738653e2a930f05" providerId="LiveId" clId="{4AEF6E78-385B-4A41-BB7B-9BB3DDF2193A}" dt="2019-10-24T07:59:33.576" v="342" actId="403"/>
          <ac:spMkLst>
            <pc:docMk/>
            <pc:sldMk cId="1077445324" sldId="266"/>
            <ac:spMk id="9" creationId="{D4E88579-B284-4CC7-83A2-532E0CADCF55}"/>
          </ac:spMkLst>
        </pc:spChg>
        <pc:spChg chg="mod">
          <ac:chgData name="谢 祥羽" userId="7738653e2a930f05" providerId="LiveId" clId="{4AEF6E78-385B-4A41-BB7B-9BB3DDF2193A}" dt="2019-10-24T07:59:36.556" v="344" actId="403"/>
          <ac:spMkLst>
            <pc:docMk/>
            <pc:sldMk cId="1077445324" sldId="266"/>
            <ac:spMk id="13" creationId="{4EA18981-79C0-4E0B-9751-6463A79CE211}"/>
          </ac:spMkLst>
        </pc:spChg>
        <pc:grpChg chg="add mod">
          <ac:chgData name="谢 祥羽" userId="7738653e2a930f05" providerId="LiveId" clId="{4AEF6E78-385B-4A41-BB7B-9BB3DDF2193A}" dt="2019-10-24T07:59:41.616" v="345" actId="1076"/>
          <ac:grpSpMkLst>
            <pc:docMk/>
            <pc:sldMk cId="1077445324" sldId="266"/>
            <ac:grpSpMk id="8" creationId="{E3F26E76-167F-4953-A8D1-ED300A8A710B}"/>
          </ac:grpSpMkLst>
        </pc:grpChg>
        <pc:grpChg chg="add mod">
          <ac:chgData name="谢 祥羽" userId="7738653e2a930f05" providerId="LiveId" clId="{4AEF6E78-385B-4A41-BB7B-9BB3DDF2193A}" dt="2019-10-24T07:59:48.296" v="346" actId="1076"/>
          <ac:grpSpMkLst>
            <pc:docMk/>
            <pc:sldMk cId="1077445324" sldId="266"/>
            <ac:grpSpMk id="11" creationId="{033338EF-539E-431D-A861-389345A94E76}"/>
          </ac:grpSpMkLst>
        </pc:grpChg>
        <pc:picChg chg="mod">
          <ac:chgData name="谢 祥羽" userId="7738653e2a930f05" providerId="LiveId" clId="{4AEF6E78-385B-4A41-BB7B-9BB3DDF2193A}" dt="2019-10-24T07:59:28.146" v="339" actId="1076"/>
          <ac:picMkLst>
            <pc:docMk/>
            <pc:sldMk cId="1077445324" sldId="266"/>
            <ac:picMk id="10" creationId="{9BAA7229-BA67-4B3F-A7EB-EE93A605AC25}"/>
          </ac:picMkLst>
        </pc:picChg>
        <pc:picChg chg="del">
          <ac:chgData name="谢 祥羽" userId="7738653e2a930f05" providerId="LiveId" clId="{4AEF6E78-385B-4A41-BB7B-9BB3DDF2193A}" dt="2019-10-24T07:59:15.501" v="336" actId="478"/>
          <ac:picMkLst>
            <pc:docMk/>
            <pc:sldMk cId="1077445324" sldId="266"/>
            <ac:picMk id="28" creationId="{5A48C9F3-D789-49CC-AD7C-19977034219C}"/>
          </ac:picMkLst>
        </pc:picChg>
        <pc:picChg chg="del">
          <ac:chgData name="谢 祥羽" userId="7738653e2a930f05" providerId="LiveId" clId="{4AEF6E78-385B-4A41-BB7B-9BB3DDF2193A}" dt="2019-10-24T07:59:14.956" v="335" actId="478"/>
          <ac:picMkLst>
            <pc:docMk/>
            <pc:sldMk cId="1077445324" sldId="266"/>
            <ac:picMk id="29" creationId="{CCC29D5C-599D-43D3-97EB-171BBE7825DA}"/>
          </ac:picMkLst>
        </pc:picChg>
      </pc:sldChg>
      <pc:sldChg chg="addSp delSp modSp add">
        <pc:chgData name="谢 祥羽" userId="7738653e2a930f05" providerId="LiveId" clId="{4AEF6E78-385B-4A41-BB7B-9BB3DDF2193A}" dt="2019-10-24T08:02:51.237" v="401" actId="1076"/>
        <pc:sldMkLst>
          <pc:docMk/>
          <pc:sldMk cId="3745765690" sldId="267"/>
        </pc:sldMkLst>
        <pc:spChg chg="mod">
          <ac:chgData name="谢 祥羽" userId="7738653e2a930f05" providerId="LiveId" clId="{4AEF6E78-385B-4A41-BB7B-9BB3DDF2193A}" dt="2019-10-24T08:00:52.056" v="368" actId="20577"/>
          <ac:spMkLst>
            <pc:docMk/>
            <pc:sldMk cId="3745765690" sldId="267"/>
            <ac:spMk id="2" creationId="{87C63426-E564-4669-8A5D-9C329548BB8D}"/>
          </ac:spMkLst>
        </pc:spChg>
        <pc:spChg chg="mod">
          <ac:chgData name="谢 祥羽" userId="7738653e2a930f05" providerId="LiveId" clId="{4AEF6E78-385B-4A41-BB7B-9BB3DDF2193A}" dt="2019-10-24T08:02:35.300" v="394" actId="20577"/>
          <ac:spMkLst>
            <pc:docMk/>
            <pc:sldMk cId="3745765690" sldId="267"/>
            <ac:spMk id="3" creationId="{E661C3AF-73AA-464A-80FB-D5BBBD530E47}"/>
          </ac:spMkLst>
        </pc:spChg>
        <pc:picChg chg="add mod">
          <ac:chgData name="谢 祥羽" userId="7738653e2a930f05" providerId="LiveId" clId="{4AEF6E78-385B-4A41-BB7B-9BB3DDF2193A}" dt="2019-10-24T08:02:46.476" v="400" actId="1076"/>
          <ac:picMkLst>
            <pc:docMk/>
            <pc:sldMk cId="3745765690" sldId="267"/>
            <ac:picMk id="8" creationId="{A465706D-08C0-4767-B55D-33668A00F31A}"/>
          </ac:picMkLst>
        </pc:picChg>
        <pc:picChg chg="add mod">
          <ac:chgData name="谢 祥羽" userId="7738653e2a930f05" providerId="LiveId" clId="{4AEF6E78-385B-4A41-BB7B-9BB3DDF2193A}" dt="2019-10-24T08:02:51.237" v="401" actId="1076"/>
          <ac:picMkLst>
            <pc:docMk/>
            <pc:sldMk cId="3745765690" sldId="267"/>
            <ac:picMk id="9" creationId="{23A127DE-2242-43C9-BF03-ADEDCD5B7A7D}"/>
          </ac:picMkLst>
        </pc:picChg>
        <pc:picChg chg="del">
          <ac:chgData name="谢 祥羽" userId="7738653e2a930f05" providerId="LiveId" clId="{4AEF6E78-385B-4A41-BB7B-9BB3DDF2193A}" dt="2019-10-24T08:02:40.302" v="396" actId="478"/>
          <ac:picMkLst>
            <pc:docMk/>
            <pc:sldMk cId="3745765690" sldId="267"/>
            <ac:picMk id="28" creationId="{5A48C9F3-D789-49CC-AD7C-19977034219C}"/>
          </ac:picMkLst>
        </pc:picChg>
        <pc:picChg chg="del">
          <ac:chgData name="谢 祥羽" userId="7738653e2a930f05" providerId="LiveId" clId="{4AEF6E78-385B-4A41-BB7B-9BB3DDF2193A}" dt="2019-10-24T08:02:39.910" v="395" actId="478"/>
          <ac:picMkLst>
            <pc:docMk/>
            <pc:sldMk cId="3745765690" sldId="267"/>
            <ac:picMk id="29" creationId="{CCC29D5C-599D-43D3-97EB-171BBE7825DA}"/>
          </ac:picMkLst>
        </pc:picChg>
      </pc:sldChg>
      <pc:sldChg chg="addSp delSp modSp add">
        <pc:chgData name="谢 祥羽" userId="7738653e2a930f05" providerId="LiveId" clId="{4AEF6E78-385B-4A41-BB7B-9BB3DDF2193A}" dt="2019-10-24T08:05:03.942" v="477" actId="1076"/>
        <pc:sldMkLst>
          <pc:docMk/>
          <pc:sldMk cId="3064432892" sldId="268"/>
        </pc:sldMkLst>
        <pc:spChg chg="mod">
          <ac:chgData name="谢 祥羽" userId="7738653e2a930f05" providerId="LiveId" clId="{4AEF6E78-385B-4A41-BB7B-9BB3DDF2193A}" dt="2019-10-24T08:03:00.496" v="403"/>
          <ac:spMkLst>
            <pc:docMk/>
            <pc:sldMk cId="3064432892" sldId="268"/>
            <ac:spMk id="2" creationId="{87C63426-E564-4669-8A5D-9C329548BB8D}"/>
          </ac:spMkLst>
        </pc:spChg>
        <pc:spChg chg="mod">
          <ac:chgData name="谢 祥羽" userId="7738653e2a930f05" providerId="LiveId" clId="{4AEF6E78-385B-4A41-BB7B-9BB3DDF2193A}" dt="2019-10-24T08:04:52.686" v="471" actId="20577"/>
          <ac:spMkLst>
            <pc:docMk/>
            <pc:sldMk cId="3064432892" sldId="268"/>
            <ac:spMk id="3" creationId="{E661C3AF-73AA-464A-80FB-D5BBBD530E47}"/>
          </ac:spMkLst>
        </pc:spChg>
        <pc:picChg chg="add mod">
          <ac:chgData name="谢 祥羽" userId="7738653e2a930f05" providerId="LiveId" clId="{4AEF6E78-385B-4A41-BB7B-9BB3DDF2193A}" dt="2019-10-24T08:05:03.942" v="477" actId="1076"/>
          <ac:picMkLst>
            <pc:docMk/>
            <pc:sldMk cId="3064432892" sldId="268"/>
            <ac:picMk id="8" creationId="{DD64726D-CA71-40D6-BF9A-A0541793DA4C}"/>
          </ac:picMkLst>
        </pc:picChg>
        <pc:picChg chg="del">
          <ac:chgData name="谢 祥羽" userId="7738653e2a930f05" providerId="LiveId" clId="{4AEF6E78-385B-4A41-BB7B-9BB3DDF2193A}" dt="2019-10-24T08:04:55.136" v="473" actId="478"/>
          <ac:picMkLst>
            <pc:docMk/>
            <pc:sldMk cId="3064432892" sldId="268"/>
            <ac:picMk id="28" creationId="{5A48C9F3-D789-49CC-AD7C-19977034219C}"/>
          </ac:picMkLst>
        </pc:picChg>
        <pc:picChg chg="del">
          <ac:chgData name="谢 祥羽" userId="7738653e2a930f05" providerId="LiveId" clId="{4AEF6E78-385B-4A41-BB7B-9BB3DDF2193A}" dt="2019-10-24T08:04:54.486" v="472" actId="478"/>
          <ac:picMkLst>
            <pc:docMk/>
            <pc:sldMk cId="3064432892" sldId="268"/>
            <ac:picMk id="29" creationId="{CCC29D5C-599D-43D3-97EB-171BBE7825DA}"/>
          </ac:picMkLst>
        </pc:picChg>
      </pc:sldChg>
      <pc:sldChg chg="addSp delSp modSp add">
        <pc:chgData name="谢 祥羽" userId="7738653e2a930f05" providerId="LiveId" clId="{4AEF6E78-385B-4A41-BB7B-9BB3DDF2193A}" dt="2019-10-24T08:08:35.313" v="552" actId="14100"/>
        <pc:sldMkLst>
          <pc:docMk/>
          <pc:sldMk cId="1614707699" sldId="269"/>
        </pc:sldMkLst>
        <pc:spChg chg="mod">
          <ac:chgData name="谢 祥羽" userId="7738653e2a930f05" providerId="LiveId" clId="{4AEF6E78-385B-4A41-BB7B-9BB3DDF2193A}" dt="2019-10-24T08:05:19.862" v="480" actId="20577"/>
          <ac:spMkLst>
            <pc:docMk/>
            <pc:sldMk cId="1614707699" sldId="269"/>
            <ac:spMk id="2" creationId="{87C63426-E564-4669-8A5D-9C329548BB8D}"/>
          </ac:spMkLst>
        </pc:spChg>
        <pc:spChg chg="mod">
          <ac:chgData name="谢 祥羽" userId="7738653e2a930f05" providerId="LiveId" clId="{4AEF6E78-385B-4A41-BB7B-9BB3DDF2193A}" dt="2019-10-24T08:08:35.313" v="552" actId="14100"/>
          <ac:spMkLst>
            <pc:docMk/>
            <pc:sldMk cId="1614707699" sldId="269"/>
            <ac:spMk id="3" creationId="{E661C3AF-73AA-464A-80FB-D5BBBD530E47}"/>
          </ac:spMkLst>
        </pc:spChg>
        <pc:grpChg chg="add mod">
          <ac:chgData name="谢 祥羽" userId="7738653e2a930f05" providerId="LiveId" clId="{4AEF6E78-385B-4A41-BB7B-9BB3DDF2193A}" dt="2019-10-24T08:05:50.716" v="490" actId="1076"/>
          <ac:grpSpMkLst>
            <pc:docMk/>
            <pc:sldMk cId="1614707699" sldId="269"/>
            <ac:grpSpMk id="8" creationId="{FC2F8E6B-5CF2-43B2-9DF5-89C034183542}"/>
          </ac:grpSpMkLst>
        </pc:grpChg>
        <pc:picChg chg="del">
          <ac:chgData name="谢 祥羽" userId="7738653e2a930f05" providerId="LiveId" clId="{4AEF6E78-385B-4A41-BB7B-9BB3DDF2193A}" dt="2019-10-24T08:05:22.075" v="482" actId="478"/>
          <ac:picMkLst>
            <pc:docMk/>
            <pc:sldMk cId="1614707699" sldId="269"/>
            <ac:picMk id="28" creationId="{5A48C9F3-D789-49CC-AD7C-19977034219C}"/>
          </ac:picMkLst>
        </pc:picChg>
        <pc:picChg chg="del">
          <ac:chgData name="谢 祥羽" userId="7738653e2a930f05" providerId="LiveId" clId="{4AEF6E78-385B-4A41-BB7B-9BB3DDF2193A}" dt="2019-10-24T08:05:21.436" v="481" actId="478"/>
          <ac:picMkLst>
            <pc:docMk/>
            <pc:sldMk cId="1614707699" sldId="269"/>
            <ac:picMk id="29" creationId="{CCC29D5C-599D-43D3-97EB-171BBE7825DA}"/>
          </ac:picMkLst>
        </pc:picChg>
      </pc:sldChg>
      <pc:sldChg chg="addSp delSp modSp add">
        <pc:chgData name="谢 祥羽" userId="7738653e2a930f05" providerId="LiveId" clId="{4AEF6E78-385B-4A41-BB7B-9BB3DDF2193A}" dt="2019-10-24T08:09:03.641" v="560"/>
        <pc:sldMkLst>
          <pc:docMk/>
          <pc:sldMk cId="908968533" sldId="270"/>
        </pc:sldMkLst>
        <pc:spChg chg="mod">
          <ac:chgData name="谢 祥羽" userId="7738653e2a930f05" providerId="LiveId" clId="{4AEF6E78-385B-4A41-BB7B-9BB3DDF2193A}" dt="2019-10-24T08:06:56.662" v="508" actId="20577"/>
          <ac:spMkLst>
            <pc:docMk/>
            <pc:sldMk cId="908968533" sldId="270"/>
            <ac:spMk id="2" creationId="{87C63426-E564-4669-8A5D-9C329548BB8D}"/>
          </ac:spMkLst>
        </pc:spChg>
        <pc:spChg chg="mod">
          <ac:chgData name="谢 祥羽" userId="7738653e2a930f05" providerId="LiveId" clId="{4AEF6E78-385B-4A41-BB7B-9BB3DDF2193A}" dt="2019-10-24T08:08:50.382" v="555" actId="20577"/>
          <ac:spMkLst>
            <pc:docMk/>
            <pc:sldMk cId="908968533" sldId="270"/>
            <ac:spMk id="3" creationId="{E661C3AF-73AA-464A-80FB-D5BBBD530E47}"/>
          </ac:spMkLst>
        </pc:spChg>
        <pc:spChg chg="add mod">
          <ac:chgData name="谢 祥羽" userId="7738653e2a930f05" providerId="LiveId" clId="{4AEF6E78-385B-4A41-BB7B-9BB3DDF2193A}" dt="2019-10-24T08:08:25.391" v="550" actId="164"/>
          <ac:spMkLst>
            <pc:docMk/>
            <pc:sldMk cId="908968533" sldId="270"/>
            <ac:spMk id="10" creationId="{1AB3CCB4-766E-4AFA-AFA6-3DD372E3D440}"/>
          </ac:spMkLst>
        </pc:spChg>
        <pc:spChg chg="add del">
          <ac:chgData name="谢 祥羽" userId="7738653e2a930f05" providerId="LiveId" clId="{4AEF6E78-385B-4A41-BB7B-9BB3DDF2193A}" dt="2019-10-24T08:09:03.641" v="560"/>
          <ac:spMkLst>
            <pc:docMk/>
            <pc:sldMk cId="908968533" sldId="270"/>
            <ac:spMk id="12" creationId="{E7CB35FE-DBF7-4CEB-9A35-343CA3B04143}"/>
          </ac:spMkLst>
        </pc:spChg>
        <pc:grpChg chg="add mod">
          <ac:chgData name="谢 祥羽" userId="7738653e2a930f05" providerId="LiveId" clId="{4AEF6E78-385B-4A41-BB7B-9BB3DDF2193A}" dt="2019-10-24T08:08:55.481" v="558" actId="1076"/>
          <ac:grpSpMkLst>
            <pc:docMk/>
            <pc:sldMk cId="908968533" sldId="270"/>
            <ac:grpSpMk id="6" creationId="{C2FC6303-0A77-46D8-8B89-7827D178555C}"/>
          </ac:grpSpMkLst>
        </pc:grpChg>
        <pc:picChg chg="add mod">
          <ac:chgData name="谢 祥羽" userId="7738653e2a930f05" providerId="LiveId" clId="{4AEF6E78-385B-4A41-BB7B-9BB3DDF2193A}" dt="2019-10-24T08:08:53.272" v="557" actId="1076"/>
          <ac:picMkLst>
            <pc:docMk/>
            <pc:sldMk cId="908968533" sldId="270"/>
            <ac:picMk id="8" creationId="{75B92024-276E-4B68-9701-E101E9F598CC}"/>
          </ac:picMkLst>
        </pc:picChg>
        <pc:picChg chg="add mod">
          <ac:chgData name="谢 祥羽" userId="7738653e2a930f05" providerId="LiveId" clId="{4AEF6E78-385B-4A41-BB7B-9BB3DDF2193A}" dt="2019-10-24T08:08:25.391" v="550" actId="164"/>
          <ac:picMkLst>
            <pc:docMk/>
            <pc:sldMk cId="908968533" sldId="270"/>
            <ac:picMk id="9" creationId="{92E09E49-0991-436F-AD90-AECE09BB9102}"/>
          </ac:picMkLst>
        </pc:picChg>
        <pc:picChg chg="del">
          <ac:chgData name="谢 祥羽" userId="7738653e2a930f05" providerId="LiveId" clId="{4AEF6E78-385B-4A41-BB7B-9BB3DDF2193A}" dt="2019-10-24T08:07:33.251" v="519" actId="478"/>
          <ac:picMkLst>
            <pc:docMk/>
            <pc:sldMk cId="908968533" sldId="270"/>
            <ac:picMk id="28" creationId="{5A48C9F3-D789-49CC-AD7C-19977034219C}"/>
          </ac:picMkLst>
        </pc:picChg>
        <pc:picChg chg="del">
          <ac:chgData name="谢 祥羽" userId="7738653e2a930f05" providerId="LiveId" clId="{4AEF6E78-385B-4A41-BB7B-9BB3DDF2193A}" dt="2019-10-24T08:07:32.942" v="518" actId="478"/>
          <ac:picMkLst>
            <pc:docMk/>
            <pc:sldMk cId="908968533" sldId="270"/>
            <ac:picMk id="29" creationId="{CCC29D5C-599D-43D3-97EB-171BBE7825DA}"/>
          </ac:picMkLst>
        </pc:picChg>
      </pc:sldChg>
      <pc:sldChg chg="addSp delSp modSp add">
        <pc:chgData name="谢 祥羽" userId="7738653e2a930f05" providerId="LiveId" clId="{4AEF6E78-385B-4A41-BB7B-9BB3DDF2193A}" dt="2019-10-24T08:09:19.111" v="567" actId="1076"/>
        <pc:sldMkLst>
          <pc:docMk/>
          <pc:sldMk cId="2673264803" sldId="271"/>
        </pc:sldMkLst>
        <pc:spChg chg="mod">
          <ac:chgData name="谢 祥羽" userId="7738653e2a930f05" providerId="LiveId" clId="{4AEF6E78-385B-4A41-BB7B-9BB3DDF2193A}" dt="2019-10-24T08:09:09.391" v="562"/>
          <ac:spMkLst>
            <pc:docMk/>
            <pc:sldMk cId="2673264803" sldId="271"/>
            <ac:spMk id="2" creationId="{5BDE4EB5-ABD8-4F3B-9434-69FDEF24D09F}"/>
          </ac:spMkLst>
        </pc:spChg>
        <pc:spChg chg="del">
          <ac:chgData name="谢 祥羽" userId="7738653e2a930f05" providerId="LiveId" clId="{4AEF6E78-385B-4A41-BB7B-9BB3DDF2193A}" dt="2019-10-24T08:09:11.421" v="563"/>
          <ac:spMkLst>
            <pc:docMk/>
            <pc:sldMk cId="2673264803" sldId="271"/>
            <ac:spMk id="3" creationId="{D148B9EC-7F6A-4ED2-91ED-77A65AAD3A2C}"/>
          </ac:spMkLst>
        </pc:spChg>
        <pc:picChg chg="add mod">
          <ac:chgData name="谢 祥羽" userId="7738653e2a930f05" providerId="LiveId" clId="{4AEF6E78-385B-4A41-BB7B-9BB3DDF2193A}" dt="2019-10-24T08:09:19.111" v="567" actId="1076"/>
          <ac:picMkLst>
            <pc:docMk/>
            <pc:sldMk cId="2673264803" sldId="271"/>
            <ac:picMk id="6" creationId="{E7E3D407-9C16-447F-971B-9D228C2F1BB0}"/>
          </ac:picMkLst>
        </pc:picChg>
      </pc:sldChg>
      <pc:sldChg chg="delSp modSp add">
        <pc:chgData name="谢 祥羽" userId="7738653e2a930f05" providerId="LiveId" clId="{4AEF6E78-385B-4A41-BB7B-9BB3DDF2193A}" dt="2019-10-24T08:10:31.682" v="591" actId="20577"/>
        <pc:sldMkLst>
          <pc:docMk/>
          <pc:sldMk cId="3619310018" sldId="272"/>
        </pc:sldMkLst>
        <pc:spChg chg="mod">
          <ac:chgData name="谢 祥羽" userId="7738653e2a930f05" providerId="LiveId" clId="{4AEF6E78-385B-4A41-BB7B-9BB3DDF2193A}" dt="2019-10-24T08:09:33.071" v="571"/>
          <ac:spMkLst>
            <pc:docMk/>
            <pc:sldMk cId="3619310018" sldId="272"/>
            <ac:spMk id="2" creationId="{87C63426-E564-4669-8A5D-9C329548BB8D}"/>
          </ac:spMkLst>
        </pc:spChg>
        <pc:spChg chg="mod">
          <ac:chgData name="谢 祥羽" userId="7738653e2a930f05" providerId="LiveId" clId="{4AEF6E78-385B-4A41-BB7B-9BB3DDF2193A}" dt="2019-10-24T08:10:31.682" v="591" actId="20577"/>
          <ac:spMkLst>
            <pc:docMk/>
            <pc:sldMk cId="3619310018" sldId="272"/>
            <ac:spMk id="3" creationId="{E661C3AF-73AA-464A-80FB-D5BBBD530E47}"/>
          </ac:spMkLst>
        </pc:spChg>
        <pc:picChg chg="del">
          <ac:chgData name="谢 祥羽" userId="7738653e2a930f05" providerId="LiveId" clId="{4AEF6E78-385B-4A41-BB7B-9BB3DDF2193A}" dt="2019-10-24T08:09:34.624" v="573" actId="478"/>
          <ac:picMkLst>
            <pc:docMk/>
            <pc:sldMk cId="3619310018" sldId="272"/>
            <ac:picMk id="28" creationId="{5A48C9F3-D789-49CC-AD7C-19977034219C}"/>
          </ac:picMkLst>
        </pc:picChg>
        <pc:picChg chg="del">
          <ac:chgData name="谢 祥羽" userId="7738653e2a930f05" providerId="LiveId" clId="{4AEF6E78-385B-4A41-BB7B-9BB3DDF2193A}" dt="2019-10-24T08:09:34.250" v="572" actId="478"/>
          <ac:picMkLst>
            <pc:docMk/>
            <pc:sldMk cId="3619310018" sldId="272"/>
            <ac:picMk id="29" creationId="{CCC29D5C-599D-43D3-97EB-171BBE7825DA}"/>
          </ac:picMkLst>
        </pc:picChg>
      </pc:sldChg>
      <pc:sldChg chg="add del">
        <pc:chgData name="谢 祥羽" userId="7738653e2a930f05" providerId="LiveId" clId="{4AEF6E78-385B-4A41-BB7B-9BB3DDF2193A}" dt="2019-10-24T08:09:25.111" v="569"/>
        <pc:sldMkLst>
          <pc:docMk/>
          <pc:sldMk cId="4064092812" sldId="272"/>
        </pc:sldMkLst>
      </pc:sldChg>
    </pc:docChg>
  </pc:docChgLst>
  <pc:docChgLst>
    <pc:chgData name="谢 祥羽" userId="7738653e2a930f05" providerId="LiveId" clId="{014E8916-BE58-40CE-9DC3-4C982D9DF13D}"/>
    <pc:docChg chg="undo custSel modSld sldOrd">
      <pc:chgData name="谢 祥羽" userId="7738653e2a930f05" providerId="LiveId" clId="{014E8916-BE58-40CE-9DC3-4C982D9DF13D}" dt="2019-10-25T02:20:00.397" v="568" actId="20577"/>
      <pc:docMkLst>
        <pc:docMk/>
      </pc:docMkLst>
      <pc:sldChg chg="modSp">
        <pc:chgData name="谢 祥羽" userId="7738653e2a930f05" providerId="LiveId" clId="{014E8916-BE58-40CE-9DC3-4C982D9DF13D}" dt="2019-10-24T13:25:10.572" v="1" actId="1076"/>
        <pc:sldMkLst>
          <pc:docMk/>
          <pc:sldMk cId="4201219438" sldId="256"/>
        </pc:sldMkLst>
        <pc:spChg chg="mod">
          <ac:chgData name="谢 祥羽" userId="7738653e2a930f05" providerId="LiveId" clId="{014E8916-BE58-40CE-9DC3-4C982D9DF13D}" dt="2019-10-24T13:25:08.141" v="0" actId="1076"/>
          <ac:spMkLst>
            <pc:docMk/>
            <pc:sldMk cId="4201219438" sldId="256"/>
            <ac:spMk id="2" creationId="{81A7D656-5AB4-404F-8220-E024C00111B9}"/>
          </ac:spMkLst>
        </pc:spChg>
        <pc:spChg chg="mod">
          <ac:chgData name="谢 祥羽" userId="7738653e2a930f05" providerId="LiveId" clId="{014E8916-BE58-40CE-9DC3-4C982D9DF13D}" dt="2019-10-24T13:25:10.572" v="1" actId="1076"/>
          <ac:spMkLst>
            <pc:docMk/>
            <pc:sldMk cId="4201219438" sldId="256"/>
            <ac:spMk id="3" creationId="{419DD367-EBC1-43C4-9116-7C2E893ECB25}"/>
          </ac:spMkLst>
        </pc:spChg>
      </pc:sldChg>
      <pc:sldChg chg="modSp">
        <pc:chgData name="谢 祥羽" userId="7738653e2a930f05" providerId="LiveId" clId="{014E8916-BE58-40CE-9DC3-4C982D9DF13D}" dt="2019-10-25T01:08:34.612" v="467" actId="20577"/>
        <pc:sldMkLst>
          <pc:docMk/>
          <pc:sldMk cId="27885385" sldId="257"/>
        </pc:sldMkLst>
        <pc:spChg chg="mod">
          <ac:chgData name="谢 祥羽" userId="7738653e2a930f05" providerId="LiveId" clId="{014E8916-BE58-40CE-9DC3-4C982D9DF13D}" dt="2019-10-25T01:08:34.612" v="467" actId="20577"/>
          <ac:spMkLst>
            <pc:docMk/>
            <pc:sldMk cId="27885385" sldId="257"/>
            <ac:spMk id="3" creationId="{E661C3AF-73AA-464A-80FB-D5BBBD530E47}"/>
          </ac:spMkLst>
        </pc:spChg>
      </pc:sldChg>
      <pc:sldChg chg="modSp">
        <pc:chgData name="谢 祥羽" userId="7738653e2a930f05" providerId="LiveId" clId="{014E8916-BE58-40CE-9DC3-4C982D9DF13D}" dt="2019-10-25T01:10:44.284" v="469" actId="20578"/>
        <pc:sldMkLst>
          <pc:docMk/>
          <pc:sldMk cId="1338543667" sldId="258"/>
        </pc:sldMkLst>
        <pc:spChg chg="mod">
          <ac:chgData name="谢 祥羽" userId="7738653e2a930f05" providerId="LiveId" clId="{014E8916-BE58-40CE-9DC3-4C982D9DF13D}" dt="2019-10-25T01:10:44.284" v="469" actId="20578"/>
          <ac:spMkLst>
            <pc:docMk/>
            <pc:sldMk cId="1338543667" sldId="258"/>
            <ac:spMk id="3" creationId="{E661C3AF-73AA-464A-80FB-D5BBBD530E47}"/>
          </ac:spMkLst>
        </pc:spChg>
        <pc:grpChg chg="mod">
          <ac:chgData name="谢 祥羽" userId="7738653e2a930f05" providerId="LiveId" clId="{014E8916-BE58-40CE-9DC3-4C982D9DF13D}" dt="2019-10-24T13:31:55.435" v="29" actId="14100"/>
          <ac:grpSpMkLst>
            <pc:docMk/>
            <pc:sldMk cId="1338543667" sldId="258"/>
            <ac:grpSpMk id="29" creationId="{2D10221A-CC75-4000-A29F-9BDC2738DBC5}"/>
          </ac:grpSpMkLst>
        </pc:grpChg>
      </pc:sldChg>
      <pc:sldChg chg="modSp">
        <pc:chgData name="谢 祥羽" userId="7738653e2a930f05" providerId="LiveId" clId="{014E8916-BE58-40CE-9DC3-4C982D9DF13D}" dt="2019-10-24T14:40:40.218" v="354" actId="15"/>
        <pc:sldMkLst>
          <pc:docMk/>
          <pc:sldMk cId="2173788422" sldId="259"/>
        </pc:sldMkLst>
        <pc:spChg chg="mod">
          <ac:chgData name="谢 祥羽" userId="7738653e2a930f05" providerId="LiveId" clId="{014E8916-BE58-40CE-9DC3-4C982D9DF13D}" dt="2019-10-24T14:40:40.218" v="354" actId="15"/>
          <ac:spMkLst>
            <pc:docMk/>
            <pc:sldMk cId="2173788422" sldId="259"/>
            <ac:spMk id="3" creationId="{7F6347DB-F49F-4EAB-90AF-0C7B1DD9C348}"/>
          </ac:spMkLst>
        </pc:spChg>
        <pc:spChg chg="mod">
          <ac:chgData name="谢 祥羽" userId="7738653e2a930f05" providerId="LiveId" clId="{014E8916-BE58-40CE-9DC3-4C982D9DF13D}" dt="2019-10-24T13:34:52.795" v="44" actId="1076"/>
          <ac:spMkLst>
            <pc:docMk/>
            <pc:sldMk cId="2173788422" sldId="259"/>
            <ac:spMk id="6" creationId="{70D8D852-0878-4449-B60E-11E27E88DAC3}"/>
          </ac:spMkLst>
        </pc:spChg>
      </pc:sldChg>
      <pc:sldChg chg="modSp ord">
        <pc:chgData name="谢 祥羽" userId="7738653e2a930f05" providerId="LiveId" clId="{014E8916-BE58-40CE-9DC3-4C982D9DF13D}" dt="2019-10-24T14:40:41.353" v="355" actId="15"/>
        <pc:sldMkLst>
          <pc:docMk/>
          <pc:sldMk cId="1675805969" sldId="261"/>
        </pc:sldMkLst>
        <pc:spChg chg="mod">
          <ac:chgData name="谢 祥羽" userId="7738653e2a930f05" providerId="LiveId" clId="{014E8916-BE58-40CE-9DC3-4C982D9DF13D}" dt="2019-10-24T14:40:41.353" v="355" actId="15"/>
          <ac:spMkLst>
            <pc:docMk/>
            <pc:sldMk cId="1675805969" sldId="261"/>
            <ac:spMk id="3" creationId="{E661C3AF-73AA-464A-80FB-D5BBBD530E47}"/>
          </ac:spMkLst>
        </pc:spChg>
        <pc:grpChg chg="mod">
          <ac:chgData name="谢 祥羽" userId="7738653e2a930f05" providerId="LiveId" clId="{014E8916-BE58-40CE-9DC3-4C982D9DF13D}" dt="2019-10-24T14:20:56.269" v="233" actId="14100"/>
          <ac:grpSpMkLst>
            <pc:docMk/>
            <pc:sldMk cId="1675805969" sldId="261"/>
            <ac:grpSpMk id="30" creationId="{BAA24E8C-6A9A-4F07-A27C-ECD549734AB5}"/>
          </ac:grpSpMkLst>
        </pc:grpChg>
        <pc:grpChg chg="mod">
          <ac:chgData name="谢 祥羽" userId="7738653e2a930f05" providerId="LiveId" clId="{014E8916-BE58-40CE-9DC3-4C982D9DF13D}" dt="2019-10-24T14:21:01.416" v="234" actId="14100"/>
          <ac:grpSpMkLst>
            <pc:docMk/>
            <pc:sldMk cId="1675805969" sldId="261"/>
            <ac:grpSpMk id="35" creationId="{66200479-9BB2-4A26-9F49-2FA7B0660086}"/>
          </ac:grpSpMkLst>
        </pc:grpChg>
      </pc:sldChg>
      <pc:sldChg chg="modSp">
        <pc:chgData name="谢 祥羽" userId="7738653e2a930f05" providerId="LiveId" clId="{014E8916-BE58-40CE-9DC3-4C982D9DF13D}" dt="2019-10-25T01:24:19.663" v="522" actId="20577"/>
        <pc:sldMkLst>
          <pc:docMk/>
          <pc:sldMk cId="2868083092" sldId="262"/>
        </pc:sldMkLst>
        <pc:spChg chg="mod">
          <ac:chgData name="谢 祥羽" userId="7738653e2a930f05" providerId="LiveId" clId="{014E8916-BE58-40CE-9DC3-4C982D9DF13D}" dt="2019-10-25T01:24:19.663" v="522" actId="20577"/>
          <ac:spMkLst>
            <pc:docMk/>
            <pc:sldMk cId="2868083092" sldId="262"/>
            <ac:spMk id="2" creationId="{87C63426-E564-4669-8A5D-9C329548BB8D}"/>
          </ac:spMkLst>
        </pc:spChg>
        <pc:spChg chg="mod">
          <ac:chgData name="谢 祥羽" userId="7738653e2a930f05" providerId="LiveId" clId="{014E8916-BE58-40CE-9DC3-4C982D9DF13D}" dt="2019-10-24T14:42:50.211" v="381" actId="20577"/>
          <ac:spMkLst>
            <pc:docMk/>
            <pc:sldMk cId="2868083092" sldId="262"/>
            <ac:spMk id="3" creationId="{E661C3AF-73AA-464A-80FB-D5BBBD530E47}"/>
          </ac:spMkLst>
        </pc:spChg>
      </pc:sldChg>
      <pc:sldChg chg="modSp">
        <pc:chgData name="谢 祥羽" userId="7738653e2a930f05" providerId="LiveId" clId="{014E8916-BE58-40CE-9DC3-4C982D9DF13D}" dt="2019-10-25T01:24:23.518" v="527" actId="20577"/>
        <pc:sldMkLst>
          <pc:docMk/>
          <pc:sldMk cId="831096564" sldId="264"/>
        </pc:sldMkLst>
        <pc:spChg chg="mod">
          <ac:chgData name="谢 祥羽" userId="7738653e2a930f05" providerId="LiveId" clId="{014E8916-BE58-40CE-9DC3-4C982D9DF13D}" dt="2019-10-25T01:24:23.518" v="527" actId="20577"/>
          <ac:spMkLst>
            <pc:docMk/>
            <pc:sldMk cId="831096564" sldId="264"/>
            <ac:spMk id="2" creationId="{87C63426-E564-4669-8A5D-9C329548BB8D}"/>
          </ac:spMkLst>
        </pc:spChg>
        <pc:spChg chg="mod">
          <ac:chgData name="谢 祥羽" userId="7738653e2a930f05" providerId="LiveId" clId="{014E8916-BE58-40CE-9DC3-4C982D9DF13D}" dt="2019-10-24T15:01:17.315" v="434" actId="20577"/>
          <ac:spMkLst>
            <pc:docMk/>
            <pc:sldMk cId="831096564" sldId="264"/>
            <ac:spMk id="3" creationId="{E661C3AF-73AA-464A-80FB-D5BBBD530E47}"/>
          </ac:spMkLst>
        </pc:spChg>
      </pc:sldChg>
      <pc:sldChg chg="modSp">
        <pc:chgData name="谢 祥羽" userId="7738653e2a930f05" providerId="LiveId" clId="{014E8916-BE58-40CE-9DC3-4C982D9DF13D}" dt="2019-10-25T01:24:32.517" v="532" actId="20577"/>
        <pc:sldMkLst>
          <pc:docMk/>
          <pc:sldMk cId="3621477110" sldId="265"/>
        </pc:sldMkLst>
        <pc:spChg chg="mod">
          <ac:chgData name="谢 祥羽" userId="7738653e2a930f05" providerId="LiveId" clId="{014E8916-BE58-40CE-9DC3-4C982D9DF13D}" dt="2019-10-25T01:24:32.517" v="532" actId="20577"/>
          <ac:spMkLst>
            <pc:docMk/>
            <pc:sldMk cId="3621477110" sldId="265"/>
            <ac:spMk id="2" creationId="{87C63426-E564-4669-8A5D-9C329548BB8D}"/>
          </ac:spMkLst>
        </pc:spChg>
        <pc:spChg chg="mod">
          <ac:chgData name="谢 祥羽" userId="7738653e2a930f05" providerId="LiveId" clId="{014E8916-BE58-40CE-9DC3-4C982D9DF13D}" dt="2019-10-24T14:40:47.934" v="357" actId="15"/>
          <ac:spMkLst>
            <pc:docMk/>
            <pc:sldMk cId="3621477110" sldId="265"/>
            <ac:spMk id="3" creationId="{E661C3AF-73AA-464A-80FB-D5BBBD530E47}"/>
          </ac:spMkLst>
        </pc:spChg>
        <pc:picChg chg="mod">
          <ac:chgData name="谢 祥羽" userId="7738653e2a930f05" providerId="LiveId" clId="{014E8916-BE58-40CE-9DC3-4C982D9DF13D}" dt="2019-10-24T14:42:19.996" v="379" actId="1076"/>
          <ac:picMkLst>
            <pc:docMk/>
            <pc:sldMk cId="3621477110" sldId="265"/>
            <ac:picMk id="9" creationId="{BEE0EF95-F14A-4E24-A7E2-B1BC1A3787EB}"/>
          </ac:picMkLst>
        </pc:picChg>
      </pc:sldChg>
      <pc:sldChg chg="modSp">
        <pc:chgData name="谢 祥羽" userId="7738653e2a930f05" providerId="LiveId" clId="{014E8916-BE58-40CE-9DC3-4C982D9DF13D}" dt="2019-10-25T01:24:35.109" v="537" actId="20577"/>
        <pc:sldMkLst>
          <pc:docMk/>
          <pc:sldMk cId="1077445324" sldId="266"/>
        </pc:sldMkLst>
        <pc:spChg chg="mod">
          <ac:chgData name="谢 祥羽" userId="7738653e2a930f05" providerId="LiveId" clId="{014E8916-BE58-40CE-9DC3-4C982D9DF13D}" dt="2019-10-25T01:24:35.109" v="537" actId="20577"/>
          <ac:spMkLst>
            <pc:docMk/>
            <pc:sldMk cId="1077445324" sldId="266"/>
            <ac:spMk id="2" creationId="{87C63426-E564-4669-8A5D-9C329548BB8D}"/>
          </ac:spMkLst>
        </pc:spChg>
        <pc:spChg chg="mod">
          <ac:chgData name="谢 祥羽" userId="7738653e2a930f05" providerId="LiveId" clId="{014E8916-BE58-40CE-9DC3-4C982D9DF13D}" dt="2019-10-25T01:23:16.787" v="492" actId="20577"/>
          <ac:spMkLst>
            <pc:docMk/>
            <pc:sldMk cId="1077445324" sldId="266"/>
            <ac:spMk id="3" creationId="{E661C3AF-73AA-464A-80FB-D5BBBD530E47}"/>
          </ac:spMkLst>
        </pc:spChg>
      </pc:sldChg>
      <pc:sldChg chg="modSp">
        <pc:chgData name="谢 祥羽" userId="7738653e2a930f05" providerId="LiveId" clId="{014E8916-BE58-40CE-9DC3-4C982D9DF13D}" dt="2019-10-25T01:24:38.323" v="542" actId="20577"/>
        <pc:sldMkLst>
          <pc:docMk/>
          <pc:sldMk cId="3745765690" sldId="267"/>
        </pc:sldMkLst>
        <pc:spChg chg="mod">
          <ac:chgData name="谢 祥羽" userId="7738653e2a930f05" providerId="LiveId" clId="{014E8916-BE58-40CE-9DC3-4C982D9DF13D}" dt="2019-10-25T01:24:38.323" v="542" actId="20577"/>
          <ac:spMkLst>
            <pc:docMk/>
            <pc:sldMk cId="3745765690" sldId="267"/>
            <ac:spMk id="2" creationId="{87C63426-E564-4669-8A5D-9C329548BB8D}"/>
          </ac:spMkLst>
        </pc:spChg>
        <pc:spChg chg="mod">
          <ac:chgData name="谢 祥羽" userId="7738653e2a930f05" providerId="LiveId" clId="{014E8916-BE58-40CE-9DC3-4C982D9DF13D}" dt="2019-10-25T01:24:00.318" v="517" actId="403"/>
          <ac:spMkLst>
            <pc:docMk/>
            <pc:sldMk cId="3745765690" sldId="267"/>
            <ac:spMk id="3" creationId="{E661C3AF-73AA-464A-80FB-D5BBBD530E47}"/>
          </ac:spMkLst>
        </pc:spChg>
      </pc:sldChg>
      <pc:sldChg chg="modSp">
        <pc:chgData name="谢 祥羽" userId="7738653e2a930f05" providerId="LiveId" clId="{014E8916-BE58-40CE-9DC3-4C982D9DF13D}" dt="2019-10-25T01:26:59.108" v="562" actId="1076"/>
        <pc:sldMkLst>
          <pc:docMk/>
          <pc:sldMk cId="3064432892" sldId="268"/>
        </pc:sldMkLst>
        <pc:spChg chg="mod">
          <ac:chgData name="谢 祥羽" userId="7738653e2a930f05" providerId="LiveId" clId="{014E8916-BE58-40CE-9DC3-4C982D9DF13D}" dt="2019-10-25T01:24:43.036" v="550"/>
          <ac:spMkLst>
            <pc:docMk/>
            <pc:sldMk cId="3064432892" sldId="268"/>
            <ac:spMk id="2" creationId="{87C63426-E564-4669-8A5D-9C329548BB8D}"/>
          </ac:spMkLst>
        </pc:spChg>
        <pc:spChg chg="mod">
          <ac:chgData name="谢 祥羽" userId="7738653e2a930f05" providerId="LiveId" clId="{014E8916-BE58-40CE-9DC3-4C982D9DF13D}" dt="2019-10-25T01:26:59.108" v="562" actId="1076"/>
          <ac:spMkLst>
            <pc:docMk/>
            <pc:sldMk cId="3064432892" sldId="268"/>
            <ac:spMk id="3" creationId="{E661C3AF-73AA-464A-80FB-D5BBBD530E47}"/>
          </ac:spMkLst>
        </pc:spChg>
        <pc:picChg chg="mod">
          <ac:chgData name="谢 祥羽" userId="7738653e2a930f05" providerId="LiveId" clId="{014E8916-BE58-40CE-9DC3-4C982D9DF13D}" dt="2019-10-24T14:42:07.643" v="378" actId="1076"/>
          <ac:picMkLst>
            <pc:docMk/>
            <pc:sldMk cId="3064432892" sldId="268"/>
            <ac:picMk id="8" creationId="{DD64726D-CA71-40D6-BF9A-A0541793DA4C}"/>
          </ac:picMkLst>
        </pc:picChg>
      </pc:sldChg>
      <pc:sldChg chg="modSp">
        <pc:chgData name="谢 祥羽" userId="7738653e2a930f05" providerId="LiveId" clId="{014E8916-BE58-40CE-9DC3-4C982D9DF13D}" dt="2019-10-25T02:20:00.397" v="568" actId="20577"/>
        <pc:sldMkLst>
          <pc:docMk/>
          <pc:sldMk cId="1614707699" sldId="269"/>
        </pc:sldMkLst>
        <pc:spChg chg="mod">
          <ac:chgData name="谢 祥羽" userId="7738653e2a930f05" providerId="LiveId" clId="{014E8916-BE58-40CE-9DC3-4C982D9DF13D}" dt="2019-10-25T02:20:00.397" v="568" actId="20577"/>
          <ac:spMkLst>
            <pc:docMk/>
            <pc:sldMk cId="1614707699" sldId="269"/>
            <ac:spMk id="3" creationId="{E661C3AF-73AA-464A-80FB-D5BBBD530E47}"/>
          </ac:spMkLst>
        </pc:spChg>
      </pc:sldChg>
      <pc:sldChg chg="modSp">
        <pc:chgData name="谢 祥羽" userId="7738653e2a930f05" providerId="LiveId" clId="{014E8916-BE58-40CE-9DC3-4C982D9DF13D}" dt="2019-10-25T01:25:04.018" v="552" actId="1076"/>
        <pc:sldMkLst>
          <pc:docMk/>
          <pc:sldMk cId="908968533" sldId="270"/>
        </pc:sldMkLst>
        <pc:spChg chg="mod">
          <ac:chgData name="谢 祥羽" userId="7738653e2a930f05" providerId="LiveId" clId="{014E8916-BE58-40CE-9DC3-4C982D9DF13D}" dt="2019-10-24T15:14:06.686" v="440" actId="20577"/>
          <ac:spMkLst>
            <pc:docMk/>
            <pc:sldMk cId="908968533" sldId="270"/>
            <ac:spMk id="2" creationId="{87C63426-E564-4669-8A5D-9C329548BB8D}"/>
          </ac:spMkLst>
        </pc:spChg>
        <pc:spChg chg="mod">
          <ac:chgData name="谢 祥羽" userId="7738653e2a930f05" providerId="LiveId" clId="{014E8916-BE58-40CE-9DC3-4C982D9DF13D}" dt="2019-10-24T14:41:17.664" v="371" actId="15"/>
          <ac:spMkLst>
            <pc:docMk/>
            <pc:sldMk cId="908968533" sldId="270"/>
            <ac:spMk id="3" creationId="{E661C3AF-73AA-464A-80FB-D5BBBD530E47}"/>
          </ac:spMkLst>
        </pc:spChg>
        <pc:grpChg chg="mod">
          <ac:chgData name="谢 祥羽" userId="7738653e2a930f05" providerId="LiveId" clId="{014E8916-BE58-40CE-9DC3-4C982D9DF13D}" dt="2019-10-25T01:24:59.813" v="551" actId="1076"/>
          <ac:grpSpMkLst>
            <pc:docMk/>
            <pc:sldMk cId="908968533" sldId="270"/>
            <ac:grpSpMk id="6" creationId="{C2FC6303-0A77-46D8-8B89-7827D178555C}"/>
          </ac:grpSpMkLst>
        </pc:grpChg>
        <pc:picChg chg="mod">
          <ac:chgData name="谢 祥羽" userId="7738653e2a930f05" providerId="LiveId" clId="{014E8916-BE58-40CE-9DC3-4C982D9DF13D}" dt="2019-10-25T01:25:04.018" v="552" actId="1076"/>
          <ac:picMkLst>
            <pc:docMk/>
            <pc:sldMk cId="908968533" sldId="270"/>
            <ac:picMk id="8" creationId="{75B92024-276E-4B68-9701-E101E9F598CC}"/>
          </ac:picMkLst>
        </pc:picChg>
      </pc:sldChg>
      <pc:sldChg chg="modSp">
        <pc:chgData name="谢 祥羽" userId="7738653e2a930f05" providerId="LiveId" clId="{014E8916-BE58-40CE-9DC3-4C982D9DF13D}" dt="2019-10-25T01:25:47.814" v="558" actId="20577"/>
        <pc:sldMkLst>
          <pc:docMk/>
          <pc:sldMk cId="3619310018" sldId="272"/>
        </pc:sldMkLst>
        <pc:spChg chg="mod">
          <ac:chgData name="谢 祥羽" userId="7738653e2a930f05" providerId="LiveId" clId="{014E8916-BE58-40CE-9DC3-4C982D9DF13D}" dt="2019-10-25T01:25:47.814" v="558" actId="20577"/>
          <ac:spMkLst>
            <pc:docMk/>
            <pc:sldMk cId="3619310018" sldId="272"/>
            <ac:spMk id="3" creationId="{E661C3AF-73AA-464A-80FB-D5BBBD530E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A0F7F-8D2D-46F2-A19E-227D59141D63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C164-9521-43AB-ADD7-65967F5D2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66310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F77A76-95E4-4D62-94DF-B31C1F0793CA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66310"/>
            <a:ext cx="30861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66310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B99B26-A8DF-45E5-BA16-58E62D43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60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254643"/>
            <a:ext cx="7431579" cy="549723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075765"/>
            <a:ext cx="7886700" cy="5199529"/>
          </a:xfrm>
        </p:spPr>
        <p:txBody>
          <a:bodyPr/>
          <a:lstStyle>
            <a:lvl1pPr marL="228600" indent="-228600" algn="l">
              <a:buClr>
                <a:srgbClr val="0074A7"/>
              </a:buClr>
              <a:buFont typeface="Wingdings" panose="05000000000000000000" pitchFamily="2" charset="2"/>
              <a:buChar char="v"/>
              <a:defRPr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algn="l">
              <a:buClr>
                <a:srgbClr val="0074A7"/>
              </a:buClr>
              <a:defRPr lang="zh-CN" altLang="en-US" sz="1800" kern="1200" dirty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 algn="l">
              <a:defRPr sz="1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algn="l">
              <a:defRPr sz="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L1</a:t>
            </a:r>
            <a:endParaRPr lang="zh-CN" altLang="en-US" dirty="0"/>
          </a:p>
          <a:p>
            <a:pPr marL="914400" lvl="1" indent="-4572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dirty="0"/>
              <a:t>L2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65038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329A81-2B5D-452E-891B-BB8C0ECC78EA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65254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65254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AB99B26-A8DF-45E5-BA16-58E62D43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1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AF0CC-BE6A-48A2-A79E-568C0A1D05DB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0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6392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473245"/>
            <a:ext cx="7886700" cy="2703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L1</a:t>
            </a:r>
            <a:endParaRPr lang="zh-CN" altLang="en-US" dirty="0"/>
          </a:p>
          <a:p>
            <a:pPr lvl="1"/>
            <a:r>
              <a:rPr lang="en-US" altLang="zh-CN" dirty="0"/>
              <a:t>L2</a:t>
            </a:r>
            <a:endParaRPr lang="zh-CN" altLang="en-US" dirty="0"/>
          </a:p>
          <a:p>
            <a:pPr lvl="2"/>
            <a:r>
              <a:rPr lang="en-US" altLang="zh-CN" dirty="0"/>
              <a:t>L3</a:t>
            </a:r>
            <a:endParaRPr lang="zh-CN" altLang="en-US" dirty="0"/>
          </a:p>
          <a:p>
            <a:pPr lvl="3"/>
            <a:r>
              <a:rPr lang="en-US" altLang="zh-CN" dirty="0"/>
              <a:t>L4</a:t>
            </a:r>
            <a:endParaRPr lang="zh-CN" altLang="en-US" dirty="0"/>
          </a:p>
          <a:p>
            <a:pPr lvl="4"/>
            <a:r>
              <a:rPr lang="en-US" dirty="0"/>
              <a:t>L5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663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CCFB419-25E4-4D17-895A-AC3FC2E3A449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6631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6631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AB99B26-A8DF-45E5-BA16-58E62D430986}" type="slidenum">
              <a:rPr lang="en-US" smtClean="0"/>
              <a:t>‹#›</a:t>
            </a:fld>
            <a:endParaRPr lang="en-US"/>
          </a:p>
        </p:txBody>
      </p:sp>
      <p:pic>
        <p:nvPicPr>
          <p:cNvPr id="1030" name="Picture 6" descr="âä¸­ç§å¤§ æ ¡å¾½âçå¾çæç´¢ç»æ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76" y="0"/>
            <a:ext cx="836424" cy="83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95A95-C3BE-4517-A523-D223D2785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6424" cy="8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3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Arial" panose="020B0604020202020204" pitchFamily="34" charset="0"/>
        </a:defRPr>
      </a:lvl1pPr>
    </p:titleStyle>
    <p:bodyStyle>
      <a:lvl1pPr marL="228600" indent="-22860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ern.ch/xixie/bb5_rpc_gui_monitor/tree/master" TargetMode="External"/><Relationship Id="rId2" Type="http://schemas.openxmlformats.org/officeDocument/2006/relationships/hyperlink" Target="https://github.com/afagot/GIF_DAQ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7D656-5AB4-404F-8220-E024C0011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87500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Online monitor for ATLAS Phase I RPC cosmic ray 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9DD367-EBC1-43C4-9116-7C2E893EC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508500"/>
            <a:ext cx="6858000" cy="762000"/>
          </a:xfrm>
        </p:spPr>
        <p:txBody>
          <a:bodyPr/>
          <a:lstStyle/>
          <a:p>
            <a:r>
              <a:rPr lang="en-US" dirty="0"/>
              <a:t>Xiangyu Xie (USTC)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9F11-D306-493D-BD12-3DA16C27B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E89E-7BF9-4E6C-81D4-9C3B6A22422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8A60E-F939-4159-9644-9EC60412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19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Plots: 2D plots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999565"/>
            <a:ext cx="4586165" cy="5603792"/>
          </a:xfrm>
        </p:spPr>
        <p:txBody>
          <a:bodyPr>
            <a:normAutofit/>
          </a:bodyPr>
          <a:lstStyle/>
          <a:p>
            <a:pPr lvl="1"/>
            <a:endParaRPr lang="en-US" altLang="zh-CN" sz="1400" dirty="0"/>
          </a:p>
          <a:p>
            <a:r>
              <a:rPr lang="en-US" altLang="zh-CN" sz="2400" dirty="0"/>
              <a:t>2D hit distribution</a:t>
            </a:r>
          </a:p>
          <a:p>
            <a:pPr lvl="1"/>
            <a:r>
              <a:rPr lang="en-US" dirty="0"/>
              <a:t>Definition: </a:t>
            </a:r>
          </a:p>
          <a:p>
            <a:pPr lvl="2"/>
            <a:r>
              <a:rPr lang="en-US" sz="1400" dirty="0"/>
              <a:t>One grid   </a:t>
            </a:r>
            <a:r>
              <a:rPr lang="en-US" sz="1400" dirty="0">
                <a:sym typeface="Wingdings" panose="05000000000000000000" pitchFamily="2" charset="2"/>
              </a:rPr>
              <a:t> One Eta strip &amp;</a:t>
            </a:r>
            <a:r>
              <a:rPr lang="en-US" altLang="zh-CN" sz="1400" dirty="0">
                <a:sym typeface="Wingdings" panose="05000000000000000000" pitchFamily="2" charset="2"/>
              </a:rPr>
              <a:t>&amp;</a:t>
            </a:r>
            <a:r>
              <a:rPr lang="en-US" sz="1400" dirty="0">
                <a:sym typeface="Wingdings" panose="05000000000000000000" pitchFamily="2" charset="2"/>
              </a:rPr>
              <a:t> one Phi strip</a:t>
            </a:r>
          </a:p>
          <a:p>
            <a:pPr lvl="2"/>
            <a:r>
              <a:rPr lang="en-US" altLang="zh-CN" sz="1400" dirty="0"/>
              <a:t>Whole plot </a:t>
            </a:r>
            <a:r>
              <a:rPr lang="en-US" altLang="zh-CN" sz="1400" dirty="0">
                <a:sym typeface="Wingdings" panose="05000000000000000000" pitchFamily="2" charset="2"/>
              </a:rPr>
              <a:t> One singlet</a:t>
            </a:r>
          </a:p>
          <a:p>
            <a:pPr lvl="2"/>
            <a:r>
              <a:rPr lang="en-US" sz="1400" dirty="0"/>
              <a:t>Temperature </a:t>
            </a:r>
            <a:r>
              <a:rPr lang="en-US" sz="1400" dirty="0">
                <a:sym typeface="Wingdings" panose="05000000000000000000" pitchFamily="2" charset="2"/>
              </a:rPr>
              <a:t> Hits number</a:t>
            </a:r>
            <a:endParaRPr lang="en-US" sz="1400" dirty="0"/>
          </a:p>
          <a:p>
            <a:pPr lvl="1"/>
            <a:r>
              <a:rPr lang="en-US" sz="1900" dirty="0">
                <a:solidFill>
                  <a:srgbClr val="FF0000"/>
                </a:solidFill>
              </a:rPr>
              <a:t>Motivation</a:t>
            </a:r>
            <a:r>
              <a:rPr lang="en-US" sz="1900" dirty="0"/>
              <a:t>:  </a:t>
            </a:r>
          </a:p>
          <a:p>
            <a:pPr lvl="2"/>
            <a:r>
              <a:rPr lang="en-US" sz="1400" dirty="0"/>
              <a:t>The overall hits distribution</a:t>
            </a:r>
          </a:p>
          <a:p>
            <a:pPr lvl="2"/>
            <a:r>
              <a:rPr lang="en-US" altLang="zh-CN" sz="1400" dirty="0"/>
              <a:t>Easy to find the false welding channels / noisy channels</a:t>
            </a:r>
            <a:endParaRPr lang="en-US" sz="1400" dirty="0"/>
          </a:p>
          <a:p>
            <a:r>
              <a:rPr lang="en-US" sz="2400" dirty="0"/>
              <a:t>2D noise distribution</a:t>
            </a:r>
          </a:p>
          <a:p>
            <a:pPr lvl="1"/>
            <a:r>
              <a:rPr lang="en-US" dirty="0"/>
              <a:t>Definition: as above, but only hits outside the LE window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Motivation</a:t>
            </a:r>
            <a:r>
              <a:rPr lang="en-US" dirty="0"/>
              <a:t>: t</a:t>
            </a:r>
            <a:r>
              <a:rPr lang="en-US" altLang="zh-CN" dirty="0"/>
              <a:t>o check out the noisy points of gap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10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F26E76-167F-4953-A8D1-ED300A8A710B}"/>
              </a:ext>
            </a:extLst>
          </p:cNvPr>
          <p:cNvGrpSpPr/>
          <p:nvPr/>
        </p:nvGrpSpPr>
        <p:grpSpPr>
          <a:xfrm>
            <a:off x="4970985" y="3846142"/>
            <a:ext cx="3851212" cy="2618896"/>
            <a:chOff x="7206470" y="3739593"/>
            <a:chExt cx="3851212" cy="26188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E88579-B284-4CC7-83A2-532E0CADCF55}"/>
                </a:ext>
              </a:extLst>
            </p:cNvPr>
            <p:cNvSpPr txBox="1"/>
            <p:nvPr/>
          </p:nvSpPr>
          <p:spPr>
            <a:xfrm>
              <a:off x="7498789" y="5989157"/>
              <a:ext cx="3266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Noise map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AA7229-BA67-4B3F-A7EB-EE93A605A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6470" y="3739593"/>
              <a:ext cx="3851212" cy="22204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38EF-539E-431D-A861-389345A94E76}"/>
              </a:ext>
            </a:extLst>
          </p:cNvPr>
          <p:cNvGrpSpPr/>
          <p:nvPr/>
        </p:nvGrpSpPr>
        <p:grpSpPr>
          <a:xfrm>
            <a:off x="4970985" y="905975"/>
            <a:ext cx="3851212" cy="2911056"/>
            <a:chOff x="7206470" y="936487"/>
            <a:chExt cx="3851212" cy="29110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209D9D-322B-4A94-A30B-9EFAF9C26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6470" y="936487"/>
              <a:ext cx="3851212" cy="22676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A18981-79C0-4E0B-9751-6463A79CE211}"/>
                </a:ext>
              </a:extLst>
            </p:cNvPr>
            <p:cNvSpPr txBox="1"/>
            <p:nvPr/>
          </p:nvSpPr>
          <p:spPr>
            <a:xfrm>
              <a:off x="7560993" y="3201212"/>
              <a:ext cx="32665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Hit map, a typical example with Phi Ch1</a:t>
              </a:r>
              <a:r>
                <a:rPr lang="en-US" altLang="zh-CN" dirty="0"/>
                <a:t>&amp;2</a:t>
              </a:r>
              <a:r>
                <a:rPr lang="en-US" dirty="0"/>
                <a:t> disconnected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4FBC297-CD2D-483F-8D44-703124D4238C}"/>
                </a:ext>
              </a:extLst>
            </p:cNvPr>
            <p:cNvSpPr/>
            <p:nvPr/>
          </p:nvSpPr>
          <p:spPr>
            <a:xfrm>
              <a:off x="7676242" y="2627176"/>
              <a:ext cx="2911668" cy="261070"/>
            </a:xfrm>
            <a:prstGeom prst="ellips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445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Plots: TOT </a:t>
            </a:r>
            <a:r>
              <a:rPr lang="en-US" sz="2000" dirty="0"/>
              <a:t>(time over threshold)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999565"/>
            <a:ext cx="4586165" cy="5603792"/>
          </a:xfrm>
        </p:spPr>
        <p:txBody>
          <a:bodyPr>
            <a:normAutofit/>
          </a:bodyPr>
          <a:lstStyle/>
          <a:p>
            <a:pPr lvl="1"/>
            <a:endParaRPr lang="en-US" sz="1400" dirty="0"/>
          </a:p>
          <a:p>
            <a:r>
              <a:rPr lang="en-US" sz="2400" dirty="0"/>
              <a:t>TOT 1D distribution </a:t>
            </a:r>
            <a:r>
              <a:rPr lang="fr-FR" sz="1800" dirty="0"/>
              <a:t>(for Eta, Phi)</a:t>
            </a:r>
            <a:endParaRPr lang="en-US" sz="1800" dirty="0"/>
          </a:p>
          <a:p>
            <a:pPr lvl="1"/>
            <a:r>
              <a:rPr lang="en-US" dirty="0"/>
              <a:t>Definition:</a:t>
            </a:r>
          </a:p>
          <a:p>
            <a:pPr lvl="2"/>
            <a:r>
              <a:rPr lang="en-US" sz="1600" dirty="0"/>
              <a:t>The bin height </a:t>
            </a:r>
            <a:r>
              <a:rPr lang="en-US" sz="1600" dirty="0">
                <a:sym typeface="Wingdings" panose="05000000000000000000" pitchFamily="2" charset="2"/>
              </a:rPr>
              <a:t> the average TOT of the channel</a:t>
            </a:r>
          </a:p>
          <a:p>
            <a:pPr lvl="2"/>
            <a:r>
              <a:rPr lang="en-US" sz="1600" dirty="0">
                <a:sym typeface="Wingdings" panose="05000000000000000000" pitchFamily="2" charset="2"/>
              </a:rPr>
              <a:t>The error  one standard deviation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Motivation</a:t>
            </a:r>
            <a:r>
              <a:rPr lang="en-US" dirty="0"/>
              <a:t>:  to check the uniformity of amplifiers</a:t>
            </a:r>
          </a:p>
          <a:p>
            <a:r>
              <a:rPr lang="en-US" sz="2400" dirty="0"/>
              <a:t>TOT 2D distribution</a:t>
            </a:r>
          </a:p>
          <a:p>
            <a:pPr lvl="1"/>
            <a:r>
              <a:rPr lang="en-US" dirty="0"/>
              <a:t>Definition: </a:t>
            </a:r>
          </a:p>
          <a:p>
            <a:pPr lvl="2"/>
            <a:r>
              <a:rPr lang="en-US" sz="1600" dirty="0"/>
              <a:t>temperature </a:t>
            </a:r>
            <a:r>
              <a:rPr lang="en-US" sz="1600" dirty="0">
                <a:sym typeface="Wingdings" panose="05000000000000000000" pitchFamily="2" charset="2"/>
              </a:rPr>
              <a:t> </a:t>
            </a:r>
            <a:r>
              <a:rPr lang="en-US" sz="1600" dirty="0"/>
              <a:t>average TOT of eta and phi signals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Motivation</a:t>
            </a:r>
            <a:r>
              <a:rPr lang="en-US" dirty="0"/>
              <a:t>: </a:t>
            </a:r>
          </a:p>
          <a:p>
            <a:pPr lvl="2"/>
            <a:r>
              <a:rPr lang="en-US" altLang="zh-CN" sz="1600" dirty="0"/>
              <a:t>To check the uniformity of amplifiers and </a:t>
            </a:r>
            <a:r>
              <a:rPr lang="en-US" sz="1600" dirty="0"/>
              <a:t>gas gaps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5706D-08C0-4767-B55D-33668A00F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15" y="1362022"/>
            <a:ext cx="3962400" cy="1824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A127DE-2242-43C9-BF03-ADEDCD5B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15" y="3902434"/>
            <a:ext cx="3962400" cy="1983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5765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Plots</a:t>
            </a:r>
            <a:r>
              <a:rPr lang="en-US" dirty="0"/>
              <a:t>: Time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61C3AF-73AA-464A-80FB-D5BBBD530E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850" y="1000262"/>
                <a:ext cx="4586165" cy="5437497"/>
              </a:xfrm>
            </p:spPr>
            <p:txBody>
              <a:bodyPr>
                <a:normAutofit/>
              </a:bodyPr>
              <a:lstStyle/>
              <a:p>
                <a:pPr lvl="1"/>
                <a:endParaRPr lang="en-US" sz="1400" dirty="0"/>
              </a:p>
              <a:p>
                <a:r>
                  <a:rPr lang="en-US" sz="2400" dirty="0"/>
                  <a:t>Use three singlets</a:t>
                </a:r>
              </a:p>
              <a:p>
                <a:pPr lvl="1"/>
                <a:r>
                  <a:rPr lang="en-US" dirty="0"/>
                  <a:t>When three singlets triggered</a:t>
                </a:r>
              </a:p>
              <a:p>
                <a:pPr lvl="1"/>
                <a:r>
                  <a:rPr lang="en-US" dirty="0"/>
                  <a:t>All channels are utilized</a:t>
                </a:r>
              </a:p>
              <a:p>
                <a:pPr lvl="1"/>
                <a:r>
                  <a:rPr lang="en-US" dirty="0"/>
                  <a:t>Definition: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𝑡𝑜𝑝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/>
                          <m:t>+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𝑏𝑜𝑡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𝑚𝑖𝑑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Time resolution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1.5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0.58 ns</a:t>
                </a:r>
              </a:p>
              <a:p>
                <a:pPr lvl="1"/>
                <a:endParaRPr lang="en-US" dirty="0"/>
              </a:p>
              <a:p>
                <a:r>
                  <a:rPr lang="en-US" sz="2400" dirty="0"/>
                  <a:t>Use two singlets</a:t>
                </a:r>
              </a:p>
              <a:p>
                <a:pPr lvl="1"/>
                <a:r>
                  <a:rPr lang="en-US" dirty="0"/>
                  <a:t>When two singlets triggered</a:t>
                </a:r>
              </a:p>
              <a:p>
                <a:pPr lvl="1"/>
                <a:r>
                  <a:rPr lang="en-US" dirty="0"/>
                  <a:t>Definition: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𝑡𝑜𝑝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𝑏𝑜𝑡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Time resolution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0.67 ns</a:t>
                </a:r>
              </a:p>
              <a:p>
                <a:r>
                  <a:rPr lang="en-US" sz="2400" dirty="0"/>
                  <a:t>Only primary results provided</a:t>
                </a:r>
              </a:p>
              <a:p>
                <a:pPr lvl="1"/>
                <a:r>
                  <a:rPr lang="en-US" dirty="0"/>
                  <a:t>The time of walk not calibrated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61C3AF-73AA-464A-80FB-D5BBBD530E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850" y="1000262"/>
                <a:ext cx="4586165" cy="5437497"/>
              </a:xfrm>
              <a:blipFill>
                <a:blip r:embed="rId2"/>
                <a:stretch>
                  <a:fillRect l="-1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64726D-CA71-40D6-BF9A-A0541793D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904" y="1000262"/>
            <a:ext cx="4254246" cy="5269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4432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analysis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2145323"/>
            <a:ext cx="3906227" cy="4458033"/>
          </a:xfrm>
        </p:spPr>
        <p:txBody>
          <a:bodyPr>
            <a:normAutofit/>
          </a:bodyPr>
          <a:lstStyle/>
          <a:p>
            <a:r>
              <a:rPr lang="en-US" sz="2400" dirty="0"/>
              <a:t>A pdf-version quick analysis report</a:t>
            </a:r>
          </a:p>
          <a:p>
            <a:pPr lvl="1"/>
            <a:r>
              <a:rPr lang="en-US" dirty="0"/>
              <a:t>Automatically generated</a:t>
            </a:r>
          </a:p>
          <a:p>
            <a:pPr lvl="1"/>
            <a:r>
              <a:rPr lang="en-US" dirty="0"/>
              <a:t>Printed all plots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13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2F8E6B-5CF2-43B2-9DF5-89C034183542}"/>
              </a:ext>
            </a:extLst>
          </p:cNvPr>
          <p:cNvGrpSpPr/>
          <p:nvPr/>
        </p:nvGrpSpPr>
        <p:grpSpPr>
          <a:xfrm>
            <a:off x="4171950" y="1426058"/>
            <a:ext cx="4572000" cy="4417504"/>
            <a:chOff x="6334495" y="1061655"/>
            <a:chExt cx="5402387" cy="51603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C0A644-F107-462F-BF24-B7DDA9C9E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4496" y="1075765"/>
              <a:ext cx="1702271" cy="24407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974E43-09C3-4796-8C03-B552533BD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6517" y="1071202"/>
              <a:ext cx="1716786" cy="24407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E2E5E9-9416-4091-82FB-FE118CC29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13052" y="1061655"/>
              <a:ext cx="1723829" cy="2450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52858F-79E7-4664-A075-81169AD63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4495" y="3809721"/>
              <a:ext cx="1702271" cy="2412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8A95658-EBDC-44F2-8865-EF567EB0A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3774" y="3813914"/>
              <a:ext cx="1702271" cy="24069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2FFFF4-5597-439B-9A32-25CB417DF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34610" y="3805421"/>
              <a:ext cx="1702272" cy="24154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614707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Extra: tracks broadcasting for 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61C3AF-73AA-464A-80FB-D5BBBD530E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850" y="999565"/>
                <a:ext cx="7810012" cy="5603792"/>
              </a:xfrm>
            </p:spPr>
            <p:txBody>
              <a:bodyPr>
                <a:normAutofit/>
              </a:bodyPr>
              <a:lstStyle/>
              <a:p>
                <a:pPr lvl="1"/>
                <a:endParaRPr lang="en-US" sz="1400" dirty="0"/>
              </a:p>
              <a:p>
                <a:r>
                  <a:rPr lang="en-US" sz="2400" dirty="0"/>
                  <a:t>Reconstruct tracks from hits of all chambers</a:t>
                </a:r>
              </a:p>
              <a:p>
                <a:pPr lvl="1"/>
                <a:r>
                  <a:rPr lang="en-US" dirty="0"/>
                  <a:t>Linear reconstruction:</a:t>
                </a:r>
              </a:p>
              <a:p>
                <a:pPr lvl="1"/>
                <a:r>
                  <a:rPr lang="en-US" dirty="0"/>
                  <a:t>In mm unit</a:t>
                </a:r>
              </a:p>
              <a:p>
                <a:pPr lvl="1"/>
                <a:endParaRPr lang="en-US" dirty="0"/>
              </a:p>
              <a:p>
                <a:r>
                  <a:rPr lang="en-US" sz="2400" dirty="0"/>
                  <a:t>Broadcast via TCP/IP</a:t>
                </a:r>
              </a:p>
              <a:p>
                <a:pPr lvl="1"/>
                <a:r>
                  <a:rPr lang="en-US" dirty="0"/>
                  <a:t>The event number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to be sent</a:t>
                </a:r>
              </a:p>
              <a:p>
                <a:pPr lvl="1"/>
                <a:endParaRPr lang="en-US" dirty="0"/>
              </a:p>
              <a:p>
                <a:r>
                  <a:rPr lang="en-US" sz="2400" dirty="0"/>
                  <a:t>Received by an AR program</a:t>
                </a:r>
              </a:p>
              <a:p>
                <a:pPr lvl="1"/>
                <a:r>
                  <a:rPr lang="en-US" dirty="0"/>
                  <a:t>A project proposed by Giulio</a:t>
                </a:r>
              </a:p>
              <a:p>
                <a:pPr lvl="1"/>
                <a:r>
                  <a:rPr lang="en-US" dirty="0"/>
                  <a:t>For outreach</a:t>
                </a:r>
              </a:p>
              <a:p>
                <a:pPr lvl="1"/>
                <a:r>
                  <a:rPr lang="en-US" dirty="0"/>
                  <a:t>May help detector maintaining</a:t>
                </a:r>
              </a:p>
              <a:p>
                <a:pPr lvl="1"/>
                <a:r>
                  <a:rPr lang="en-US" dirty="0"/>
                  <a:t>A demo program developed</a:t>
                </a:r>
              </a:p>
              <a:p>
                <a:endParaRPr lang="en-US" dirty="0"/>
              </a:p>
              <a:p>
                <a:pPr lvl="2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61C3AF-73AA-464A-80FB-D5BBBD530E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850" y="999565"/>
                <a:ext cx="7810012" cy="5603792"/>
              </a:xfrm>
              <a:blipFill>
                <a:blip r:embed="rId2"/>
                <a:stretch>
                  <a:fillRect l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92024-276E-4B68-9701-E101E9F5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237" y="1648198"/>
            <a:ext cx="1495238" cy="6285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FC6303-0A77-46D8-8B89-7827D178555C}"/>
              </a:ext>
            </a:extLst>
          </p:cNvPr>
          <p:cNvGrpSpPr/>
          <p:nvPr/>
        </p:nvGrpSpPr>
        <p:grpSpPr>
          <a:xfrm>
            <a:off x="5191961" y="2649096"/>
            <a:ext cx="1867132" cy="1559808"/>
            <a:chOff x="5834036" y="2444334"/>
            <a:chExt cx="1867132" cy="15598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2E09E49-0991-436F-AD90-AECE09BB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8555" y="2444334"/>
              <a:ext cx="1438095" cy="11904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B3CCB4-766E-4AFA-AFA6-3DD372E3D440}"/>
                </a:ext>
              </a:extLst>
            </p:cNvPr>
            <p:cNvSpPr txBox="1"/>
            <p:nvPr/>
          </p:nvSpPr>
          <p:spPr>
            <a:xfrm>
              <a:off x="5834036" y="3634810"/>
              <a:ext cx="1867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Serer config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896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4EB5-ABD8-4F3B-9434-69FDEF24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of the AR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AD317-565F-42D5-B548-ED0B3E80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9A81-2B5D-452E-891B-BB8C0ECC78EA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0B3DA-D702-4E68-A868-52BB0013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15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E7E3D407-9C16-447F-971B-9D228C2F1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61" y="954382"/>
            <a:ext cx="6557677" cy="5360424"/>
          </a:xfrm>
        </p:spPr>
      </p:pic>
    </p:spTree>
    <p:extLst>
      <p:ext uri="{BB962C8B-B14F-4D97-AF65-F5344CB8AC3E}">
        <p14:creationId xmlns:p14="http://schemas.microsoft.com/office/powerpoint/2010/main" val="267326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999565"/>
            <a:ext cx="8630627" cy="5225389"/>
          </a:xfrm>
        </p:spPr>
        <p:txBody>
          <a:bodyPr>
            <a:normAutofit/>
          </a:bodyPr>
          <a:lstStyle/>
          <a:p>
            <a:pPr lvl="1"/>
            <a:endParaRPr lang="en-US" sz="1400" dirty="0"/>
          </a:p>
          <a:p>
            <a:r>
              <a:rPr lang="en-US" sz="2400" dirty="0"/>
              <a:t>An online monitor for RPC cosmic ray test developed</a:t>
            </a:r>
          </a:p>
          <a:p>
            <a:pPr lvl="1"/>
            <a:r>
              <a:rPr lang="en-US" dirty="0"/>
              <a:t>Simplify the workflow</a:t>
            </a:r>
          </a:p>
          <a:p>
            <a:pPr lvl="1"/>
            <a:r>
              <a:rPr lang="en-US" dirty="0"/>
              <a:t>Speed up the test</a:t>
            </a:r>
          </a:p>
          <a:p>
            <a:pPr lvl="1"/>
            <a:r>
              <a:rPr lang="en-US" dirty="0"/>
              <a:t>Provide various plots</a:t>
            </a:r>
          </a:p>
          <a:p>
            <a:pPr marL="1257300" lvl="2" indent="-342900">
              <a:buClr>
                <a:schemeClr val="accent1"/>
              </a:buClr>
              <a:buFont typeface="+mj-lt"/>
              <a:buAutoNum type="arabicPeriod"/>
            </a:pPr>
            <a:r>
              <a:rPr lang="en-US" sz="1600" dirty="0"/>
              <a:t>To check gap/chamber efficiency</a:t>
            </a:r>
          </a:p>
          <a:p>
            <a:pPr marL="1257300" lvl="2" indent="-342900">
              <a:buClr>
                <a:schemeClr val="accent1"/>
              </a:buClr>
              <a:buFont typeface="+mj-lt"/>
              <a:buAutoNum type="arabicPeriod"/>
            </a:pPr>
            <a:r>
              <a:rPr lang="en-US" sz="1600" dirty="0"/>
              <a:t>To check gap status</a:t>
            </a:r>
          </a:p>
          <a:p>
            <a:pPr marL="1257300" lvl="2" indent="-342900">
              <a:buClr>
                <a:schemeClr val="accent1"/>
              </a:buClr>
              <a:buFont typeface="+mj-lt"/>
              <a:buAutoNum type="arabicPeriod"/>
            </a:pPr>
            <a:r>
              <a:rPr lang="en-US" sz="1600" dirty="0"/>
              <a:t>To check FEE status</a:t>
            </a:r>
          </a:p>
          <a:p>
            <a:pPr lvl="1"/>
            <a:r>
              <a:rPr lang="en-US" dirty="0"/>
              <a:t>Quick analysis report</a:t>
            </a:r>
          </a:p>
          <a:p>
            <a:endParaRPr lang="en-US" sz="2400" dirty="0"/>
          </a:p>
          <a:p>
            <a:r>
              <a:rPr lang="en-US" sz="2400" dirty="0"/>
              <a:t>Potential </a:t>
            </a:r>
            <a:r>
              <a:rPr lang="en-US" altLang="zh-CN" sz="2400" dirty="0"/>
              <a:t>in</a:t>
            </a:r>
            <a:r>
              <a:rPr lang="en-US" sz="2400" dirty="0"/>
              <a:t> Phase II RPC mass production in China sites</a:t>
            </a:r>
          </a:p>
          <a:p>
            <a:endParaRPr lang="en-US" sz="2400" dirty="0"/>
          </a:p>
          <a:p>
            <a:r>
              <a:rPr lang="en-US" sz="2400" dirty="0"/>
              <a:t>Potential for outreach and detector maintaining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1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cosmic ray (CR)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999565"/>
            <a:ext cx="5149850" cy="5236135"/>
          </a:xfrm>
        </p:spPr>
        <p:txBody>
          <a:bodyPr>
            <a:normAutofit/>
          </a:bodyPr>
          <a:lstStyle/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Motivation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To qualify RPC gas gaps and FEE after assembled in BB5, CERN. (QC)</a:t>
            </a:r>
          </a:p>
          <a:p>
            <a:r>
              <a:rPr lang="en-US" dirty="0"/>
              <a:t>Prior CR test workflow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CN" dirty="0"/>
              <a:t>Singlet</a:t>
            </a:r>
            <a:r>
              <a:rPr lang="en-US" dirty="0"/>
              <a:t> DAQ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Go to offline analysis t</a:t>
            </a:r>
            <a:r>
              <a:rPr lang="en-US" sz="1600" dirty="0"/>
              <a:t>o check the performance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Fix the problems if exist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Re-DAQ to check if fixed</a:t>
            </a:r>
          </a:p>
          <a:p>
            <a:pPr lvl="1"/>
            <a:r>
              <a:rPr lang="en-US" dirty="0"/>
              <a:t>Triplet HV-efficiency scan </a:t>
            </a:r>
          </a:p>
          <a:p>
            <a:pPr lvl="2"/>
            <a:r>
              <a:rPr lang="en-US" sz="1600" dirty="0"/>
              <a:t>~13 HV points (from 4600 – 5800V)</a:t>
            </a:r>
          </a:p>
          <a:p>
            <a:pPr lvl="2"/>
            <a:r>
              <a:rPr lang="en-US" sz="1600" dirty="0"/>
              <a:t>8 areas/Chamber, due to the limitation of TDC channels</a:t>
            </a:r>
          </a:p>
          <a:p>
            <a:pPr lvl="2"/>
            <a:r>
              <a:rPr lang="en-US" sz="1600" dirty="0"/>
              <a:t>~ 100 runs are required</a:t>
            </a:r>
          </a:p>
          <a:p>
            <a:pPr lvl="2"/>
            <a:r>
              <a:rPr lang="en-US" sz="1600" dirty="0"/>
              <a:t>Each run needs ~2 mins to initialize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1001CB-2916-4E4B-ACDB-A202FF95264D}"/>
              </a:ext>
            </a:extLst>
          </p:cNvPr>
          <p:cNvGrpSpPr/>
          <p:nvPr/>
        </p:nvGrpSpPr>
        <p:grpSpPr>
          <a:xfrm>
            <a:off x="5346700" y="1447802"/>
            <a:ext cx="3349957" cy="2169830"/>
            <a:chOff x="5165393" y="1259170"/>
            <a:chExt cx="3349957" cy="21698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48307F-8FF9-45E3-A338-60F7D9EDE94A}"/>
                </a:ext>
              </a:extLst>
            </p:cNvPr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5165393" y="1259170"/>
              <a:ext cx="3349957" cy="1764926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CB6B70-5632-4A60-AA88-6EFAC181C3DA}"/>
                </a:ext>
              </a:extLst>
            </p:cNvPr>
            <p:cNvSpPr txBox="1"/>
            <p:nvPr/>
          </p:nvSpPr>
          <p:spPr>
            <a:xfrm>
              <a:off x="5663505" y="3059668"/>
              <a:ext cx="2344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Setup of </a:t>
              </a:r>
              <a:r>
                <a:rPr lang="en-US" dirty="0"/>
                <a:t>DAQ system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631EF2-8ECE-4DA9-B6FB-D3207430386F}"/>
              </a:ext>
            </a:extLst>
          </p:cNvPr>
          <p:cNvGrpSpPr/>
          <p:nvPr/>
        </p:nvGrpSpPr>
        <p:grpSpPr>
          <a:xfrm>
            <a:off x="5652782" y="3764614"/>
            <a:ext cx="2737793" cy="2057893"/>
            <a:chOff x="5652782" y="3764614"/>
            <a:chExt cx="2737793" cy="205789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374218B-5C33-495A-9670-78CE884F8568}"/>
                </a:ext>
              </a:extLst>
            </p:cNvPr>
            <p:cNvGrpSpPr/>
            <p:nvPr/>
          </p:nvGrpSpPr>
          <p:grpSpPr>
            <a:xfrm>
              <a:off x="5652782" y="3764614"/>
              <a:ext cx="2737793" cy="1654567"/>
              <a:chOff x="7857936" y="3992419"/>
              <a:chExt cx="3069372" cy="173917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C5A341B-3643-474A-A595-7D257FA67A1D}"/>
                  </a:ext>
                </a:extLst>
              </p:cNvPr>
              <p:cNvGrpSpPr/>
              <p:nvPr/>
            </p:nvGrpSpPr>
            <p:grpSpPr>
              <a:xfrm rot="5400000">
                <a:off x="8523036" y="3327319"/>
                <a:ext cx="1739172" cy="3069372"/>
                <a:chOff x="3865142" y="3140076"/>
                <a:chExt cx="2312818" cy="3766318"/>
              </a:xfrm>
            </p:grpSpPr>
            <p:sp>
              <p:nvSpPr>
                <p:cNvPr id="14" name="Line 5">
                  <a:extLst>
                    <a:ext uri="{FF2B5EF4-FFF2-40B4-BE49-F238E27FC236}">
                      <a16:creationId xmlns:a16="http://schemas.microsoft.com/office/drawing/2014/main" id="{7E6333E0-2C9E-4E2E-BAAE-0401371C50DE}"/>
                    </a:ext>
                  </a:extLst>
                </p:cNvPr>
                <p:cNvSpPr/>
                <p:nvPr/>
              </p:nvSpPr>
              <p:spPr>
                <a:xfrm>
                  <a:off x="4148640" y="3269520"/>
                  <a:ext cx="822960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5" name="Line 6">
                  <a:extLst>
                    <a:ext uri="{FF2B5EF4-FFF2-40B4-BE49-F238E27FC236}">
                      <a16:creationId xmlns:a16="http://schemas.microsoft.com/office/drawing/2014/main" id="{AB41D84E-38C3-412B-AA2F-9676FB77921C}"/>
                    </a:ext>
                  </a:extLst>
                </p:cNvPr>
                <p:cNvSpPr/>
                <p:nvPr/>
              </p:nvSpPr>
              <p:spPr>
                <a:xfrm>
                  <a:off x="4148640" y="3269520"/>
                  <a:ext cx="0" cy="85896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tailEnd type="triangl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6" name="TextShape 7">
                  <a:extLst>
                    <a:ext uri="{FF2B5EF4-FFF2-40B4-BE49-F238E27FC236}">
                      <a16:creationId xmlns:a16="http://schemas.microsoft.com/office/drawing/2014/main" id="{E87FF400-3735-4618-8583-EDD6A320AB41}"/>
                    </a:ext>
                  </a:extLst>
                </p:cNvPr>
                <p:cNvSpPr txBox="1"/>
                <p:nvPr/>
              </p:nvSpPr>
              <p:spPr>
                <a:xfrm rot="16200000">
                  <a:off x="4889967" y="3094579"/>
                  <a:ext cx="253120" cy="3441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67500" tIns="33750" rIns="67500" bIns="33750"/>
                <a:lstStyle/>
                <a:p>
                  <a:pPr algn="ctr"/>
                  <a:r>
                    <a:rPr lang="en-US" sz="1200" spc="-1" dirty="0">
                      <a:latin typeface="Ubuntu"/>
                    </a:rPr>
                    <a:t>η</a:t>
                  </a:r>
                  <a:endParaRPr lang="en-US" sz="1200" spc="-1" dirty="0">
                    <a:latin typeface="Arial"/>
                  </a:endParaRPr>
                </a:p>
              </p:txBody>
            </p:sp>
            <p:sp>
              <p:nvSpPr>
                <p:cNvPr id="17" name="TextShape 8">
                  <a:extLst>
                    <a:ext uri="{FF2B5EF4-FFF2-40B4-BE49-F238E27FC236}">
                      <a16:creationId xmlns:a16="http://schemas.microsoft.com/office/drawing/2014/main" id="{D99BC100-C865-47C5-BE07-0E5FE7291E70}"/>
                    </a:ext>
                  </a:extLst>
                </p:cNvPr>
                <p:cNvSpPr txBox="1"/>
                <p:nvPr/>
              </p:nvSpPr>
              <p:spPr>
                <a:xfrm rot="16200000">
                  <a:off x="3915787" y="4131654"/>
                  <a:ext cx="242823" cy="3441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67500" tIns="33750" rIns="67500" bIns="33750"/>
                <a:lstStyle/>
                <a:p>
                  <a:r>
                    <a:rPr lang="en-US" sz="1200" spc="-1" dirty="0">
                      <a:latin typeface="Ubuntu"/>
                    </a:rPr>
                    <a:t>φ</a:t>
                  </a:r>
                  <a:endParaRPr lang="en-US" sz="1200" spc="-1" dirty="0">
                    <a:latin typeface="Arial"/>
                  </a:endParaRP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3AD409D9-99EB-4468-87DF-36370CD04D5A}"/>
                    </a:ext>
                  </a:extLst>
                </p:cNvPr>
                <p:cNvGrpSpPr/>
                <p:nvPr/>
              </p:nvGrpSpPr>
              <p:grpSpPr>
                <a:xfrm>
                  <a:off x="4296600" y="3382771"/>
                  <a:ext cx="1881360" cy="3523623"/>
                  <a:chOff x="4296600" y="3382771"/>
                  <a:chExt cx="1881360" cy="3523623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3EB5411-4811-4C59-8C53-6ED46467AF45}"/>
                      </a:ext>
                    </a:extLst>
                  </p:cNvPr>
                  <p:cNvGrpSpPr/>
                  <p:nvPr/>
                </p:nvGrpSpPr>
                <p:grpSpPr>
                  <a:xfrm>
                    <a:off x="4296600" y="3382771"/>
                    <a:ext cx="1881360" cy="3523623"/>
                    <a:chOff x="4296600" y="3382771"/>
                    <a:chExt cx="1881360" cy="3523623"/>
                  </a:xfrm>
                </p:grpSpPr>
                <p:sp>
                  <p:nvSpPr>
                    <p:cNvPr id="20" name="CustomShape 11">
                      <a:extLst>
                        <a:ext uri="{FF2B5EF4-FFF2-40B4-BE49-F238E27FC236}">
                          <a16:creationId xmlns:a16="http://schemas.microsoft.com/office/drawing/2014/main" id="{EC6CB96E-0C62-43DD-96E8-8E10E6A37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96600" y="3430080"/>
                      <a:ext cx="1881360" cy="3474720"/>
                    </a:xfrm>
                    <a:prstGeom prst="rect">
                      <a:avLst/>
                    </a:prstGeom>
                    <a:solidFill>
                      <a:srgbClr val="FFF200"/>
                    </a:solidFill>
                    <a:ln>
                      <a:solidFill>
                        <a:srgbClr val="3465A4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  <p:sp>
                  <p:nvSpPr>
                    <p:cNvPr id="21" name="CustomShape 12">
                      <a:extLst>
                        <a:ext uri="{FF2B5EF4-FFF2-40B4-BE49-F238E27FC236}">
                          <a16:creationId xmlns:a16="http://schemas.microsoft.com/office/drawing/2014/main" id="{7F5A3B8F-0C42-49F2-BF0A-D9B4074C2BE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602597" y="3088835"/>
                      <a:ext cx="847440" cy="1440721"/>
                    </a:xfrm>
                    <a:prstGeom prst="rect">
                      <a:avLst/>
                    </a:prstGeom>
                    <a:solidFill>
                      <a:srgbClr val="F58220">
                        <a:alpha val="80000"/>
                      </a:srgbClr>
                    </a:solidFill>
                    <a:ln>
                      <a:solidFill>
                        <a:srgbClr val="3465A4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67500" tIns="33750" rIns="67500" bIns="33750" anchor="ctr"/>
                    <a:lstStyle/>
                    <a:p>
                      <a:pPr algn="ctr"/>
                      <a:r>
                        <a:rPr lang="en-US" sz="1050" spc="-1" dirty="0">
                          <a:latin typeface="Arial"/>
                        </a:rPr>
                        <a:t>Area 1</a:t>
                      </a:r>
                    </a:p>
                  </p:txBody>
                </p:sp>
                <p:sp>
                  <p:nvSpPr>
                    <p:cNvPr id="22" name="CustomShape 13">
                      <a:extLst>
                        <a:ext uri="{FF2B5EF4-FFF2-40B4-BE49-F238E27FC236}">
                          <a16:creationId xmlns:a16="http://schemas.microsoft.com/office/drawing/2014/main" id="{0B47F802-EE74-42D9-A4B6-DA7E6DAEE51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602601" y="3982663"/>
                      <a:ext cx="847080" cy="1440721"/>
                    </a:xfrm>
                    <a:prstGeom prst="rect">
                      <a:avLst/>
                    </a:prstGeom>
                    <a:solidFill>
                      <a:srgbClr val="F58220">
                        <a:alpha val="80000"/>
                      </a:srgbClr>
                    </a:solidFill>
                    <a:ln>
                      <a:solidFill>
                        <a:srgbClr val="3465A4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67500" tIns="33750" rIns="67500" bIns="33750" anchor="ctr"/>
                    <a:lstStyle/>
                    <a:p>
                      <a:pPr algn="ctr"/>
                      <a:r>
                        <a:rPr lang="en-US" sz="1050" spc="-1" dirty="0">
                          <a:latin typeface="Arial"/>
                        </a:rPr>
                        <a:t>Area 2</a:t>
                      </a:r>
                    </a:p>
                  </p:txBody>
                </p:sp>
                <p:sp>
                  <p:nvSpPr>
                    <p:cNvPr id="23" name="CustomShape 14">
                      <a:extLst>
                        <a:ext uri="{FF2B5EF4-FFF2-40B4-BE49-F238E27FC236}">
                          <a16:creationId xmlns:a16="http://schemas.microsoft.com/office/drawing/2014/main" id="{49E55449-B8A2-4924-96A8-5C4726BA4F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602601" y="4870107"/>
                      <a:ext cx="847080" cy="1440721"/>
                    </a:xfrm>
                    <a:prstGeom prst="rect">
                      <a:avLst/>
                    </a:prstGeom>
                    <a:solidFill>
                      <a:srgbClr val="F58220">
                        <a:alpha val="80000"/>
                      </a:srgbClr>
                    </a:solidFill>
                    <a:ln>
                      <a:solidFill>
                        <a:srgbClr val="3465A4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67500" tIns="33750" rIns="67500" bIns="33750" anchor="ctr"/>
                    <a:lstStyle/>
                    <a:p>
                      <a:pPr algn="ctr"/>
                      <a:r>
                        <a:rPr lang="en-US" sz="1050" spc="-1" dirty="0">
                          <a:latin typeface="Arial"/>
                        </a:rPr>
                        <a:t>Area 3</a:t>
                      </a:r>
                    </a:p>
                  </p:txBody>
                </p:sp>
                <p:sp>
                  <p:nvSpPr>
                    <p:cNvPr id="24" name="CustomShape 15">
                      <a:extLst>
                        <a:ext uri="{FF2B5EF4-FFF2-40B4-BE49-F238E27FC236}">
                          <a16:creationId xmlns:a16="http://schemas.microsoft.com/office/drawing/2014/main" id="{030E7EE4-019A-45F7-B1A8-91A010070E1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602240" y="5762133"/>
                      <a:ext cx="847800" cy="1440721"/>
                    </a:xfrm>
                    <a:prstGeom prst="rect">
                      <a:avLst/>
                    </a:prstGeom>
                    <a:solidFill>
                      <a:srgbClr val="F58220">
                        <a:alpha val="80000"/>
                      </a:srgbClr>
                    </a:solidFill>
                    <a:ln>
                      <a:solidFill>
                        <a:srgbClr val="3465A4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67500" tIns="33750" rIns="67500" bIns="33750" anchor="ctr"/>
                    <a:lstStyle/>
                    <a:p>
                      <a:pPr algn="ctr"/>
                      <a:r>
                        <a:rPr lang="en-US" sz="1050" spc="-1" dirty="0">
                          <a:latin typeface="Arial"/>
                        </a:rPr>
                        <a:t>Area 4</a:t>
                      </a:r>
                    </a:p>
                  </p:txBody>
                </p:sp>
                <p:sp>
                  <p:nvSpPr>
                    <p:cNvPr id="25" name="CustomShape 16">
                      <a:extLst>
                        <a:ext uri="{FF2B5EF4-FFF2-40B4-BE49-F238E27FC236}">
                          <a16:creationId xmlns:a16="http://schemas.microsoft.com/office/drawing/2014/main" id="{7A4939AD-CE19-4224-B2D0-FF3BE60D34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033880" y="3086130"/>
                      <a:ext cx="847440" cy="1440721"/>
                    </a:xfrm>
                    <a:prstGeom prst="rect">
                      <a:avLst/>
                    </a:prstGeom>
                    <a:solidFill>
                      <a:srgbClr val="F58220">
                        <a:alpha val="80000"/>
                      </a:srgbClr>
                    </a:solidFill>
                    <a:ln>
                      <a:solidFill>
                        <a:srgbClr val="3465A4"/>
                      </a:solidFill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  <p:txBody>
                    <a:bodyPr wrap="none" lIns="67500" tIns="33750" rIns="67500" bIns="33750" anchor="ctr"/>
                    <a:lstStyle/>
                    <a:p>
                      <a:pPr algn="ctr"/>
                      <a:r>
                        <a:rPr lang="en-US" sz="1050" spc="-1" dirty="0">
                          <a:latin typeface="Arial"/>
                        </a:rPr>
                        <a:t>Area 5</a:t>
                      </a:r>
                    </a:p>
                  </p:txBody>
                </p:sp>
              </p:grpSp>
            </p:grpSp>
          </p:grpSp>
          <p:sp>
            <p:nvSpPr>
              <p:cNvPr id="11" name="CustomShape 16">
                <a:extLst>
                  <a:ext uri="{FF2B5EF4-FFF2-40B4-BE49-F238E27FC236}">
                    <a16:creationId xmlns:a16="http://schemas.microsoft.com/office/drawing/2014/main" id="{A52504D8-E459-46A6-BCE7-E88C572EC377}"/>
                  </a:ext>
                </a:extLst>
              </p:cNvPr>
              <p:cNvSpPr/>
              <p:nvPr/>
            </p:nvSpPr>
            <p:spPr>
              <a:xfrm>
                <a:off x="9310750" y="4648211"/>
                <a:ext cx="690624" cy="1083380"/>
              </a:xfrm>
              <a:prstGeom prst="rect">
                <a:avLst/>
              </a:prstGeom>
              <a:solidFill>
                <a:srgbClr val="F58220">
                  <a:alpha val="8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7500" tIns="33750" rIns="67500" bIns="33750" anchor="ctr"/>
              <a:lstStyle/>
              <a:p>
                <a:pPr algn="ctr"/>
                <a:r>
                  <a:rPr lang="en-US" sz="1050" spc="-1" dirty="0">
                    <a:latin typeface="Arial"/>
                  </a:rPr>
                  <a:t>Area 6</a:t>
                </a:r>
              </a:p>
            </p:txBody>
          </p:sp>
          <p:sp>
            <p:nvSpPr>
              <p:cNvPr id="12" name="CustomShape 16">
                <a:extLst>
                  <a:ext uri="{FF2B5EF4-FFF2-40B4-BE49-F238E27FC236}">
                    <a16:creationId xmlns:a16="http://schemas.microsoft.com/office/drawing/2014/main" id="{8B2C0458-2EC5-418C-B5AB-C5845C1D19A5}"/>
                  </a:ext>
                </a:extLst>
              </p:cNvPr>
              <p:cNvSpPr/>
              <p:nvPr/>
            </p:nvSpPr>
            <p:spPr>
              <a:xfrm>
                <a:off x="7858562" y="4644108"/>
                <a:ext cx="690624" cy="1083380"/>
              </a:xfrm>
              <a:prstGeom prst="rect">
                <a:avLst/>
              </a:prstGeom>
              <a:solidFill>
                <a:srgbClr val="F58220">
                  <a:alpha val="8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7500" tIns="33750" rIns="67500" bIns="33750" anchor="ctr"/>
              <a:lstStyle/>
              <a:p>
                <a:pPr algn="ctr"/>
                <a:r>
                  <a:rPr lang="en-US" sz="1050" spc="-1" dirty="0">
                    <a:latin typeface="Arial"/>
                  </a:rPr>
                  <a:t>Area 8</a:t>
                </a:r>
              </a:p>
            </p:txBody>
          </p:sp>
          <p:sp>
            <p:nvSpPr>
              <p:cNvPr id="13" name="CustomShape 16">
                <a:extLst>
                  <a:ext uri="{FF2B5EF4-FFF2-40B4-BE49-F238E27FC236}">
                    <a16:creationId xmlns:a16="http://schemas.microsoft.com/office/drawing/2014/main" id="{E054B5C1-480F-4F3F-9A2D-F8D281DF0014}"/>
                  </a:ext>
                </a:extLst>
              </p:cNvPr>
              <p:cNvSpPr/>
              <p:nvPr/>
            </p:nvSpPr>
            <p:spPr>
              <a:xfrm>
                <a:off x="8579140" y="4646080"/>
                <a:ext cx="690624" cy="1083380"/>
              </a:xfrm>
              <a:prstGeom prst="rect">
                <a:avLst/>
              </a:prstGeom>
              <a:solidFill>
                <a:srgbClr val="F58220">
                  <a:alpha val="80000"/>
                </a:srgbClr>
              </a:solidFill>
              <a:ln>
                <a:solidFill>
                  <a:srgbClr val="3465A4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67500" tIns="33750" rIns="67500" bIns="33750" anchor="ctr"/>
              <a:lstStyle/>
              <a:p>
                <a:pPr algn="ctr"/>
                <a:r>
                  <a:rPr lang="en-US" sz="1050" spc="-1" dirty="0">
                    <a:latin typeface="Arial"/>
                  </a:rPr>
                  <a:t>Area 7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F03E49-073D-40B9-B6E8-5AD8C3C6AD7D}"/>
                </a:ext>
              </a:extLst>
            </p:cNvPr>
            <p:cNvSpPr txBox="1"/>
            <p:nvPr/>
          </p:nvSpPr>
          <p:spPr>
            <a:xfrm>
              <a:off x="6039278" y="5453175"/>
              <a:ext cx="1955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Chamber division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online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1" y="999565"/>
            <a:ext cx="4156942" cy="5465473"/>
          </a:xfrm>
        </p:spPr>
        <p:txBody>
          <a:bodyPr>
            <a:normAutofit/>
          </a:bodyPr>
          <a:lstStyle/>
          <a:p>
            <a:pPr lvl="1"/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Motivation</a:t>
            </a:r>
          </a:p>
          <a:p>
            <a:pPr lvl="1"/>
            <a:r>
              <a:rPr lang="en-US" sz="1900" dirty="0"/>
              <a:t>Get the primary results while </a:t>
            </a:r>
            <a:r>
              <a:rPr lang="en-US" sz="1900" dirty="0" err="1"/>
              <a:t>DAQing</a:t>
            </a:r>
            <a:endParaRPr lang="en-US" sz="1900" dirty="0"/>
          </a:p>
          <a:p>
            <a:pPr lvl="1"/>
            <a:r>
              <a:rPr lang="en-US" sz="1900" dirty="0"/>
              <a:t>One-step workflow</a:t>
            </a:r>
          </a:p>
          <a:p>
            <a:pPr lvl="1"/>
            <a:r>
              <a:rPr lang="en-US" sz="1900" dirty="0"/>
              <a:t>Speed up the test</a:t>
            </a:r>
          </a:p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GUI instead of terminal</a:t>
            </a:r>
          </a:p>
          <a:p>
            <a:pPr lvl="1"/>
            <a:r>
              <a:rPr lang="en-US" dirty="0"/>
              <a:t>Control the VME&amp;TDC</a:t>
            </a:r>
          </a:p>
          <a:p>
            <a:pPr lvl="1"/>
            <a:r>
              <a:rPr lang="en-US" dirty="0"/>
              <a:t>Reconstruct &amp; display in real time</a:t>
            </a:r>
          </a:p>
          <a:p>
            <a:pPr lvl="1"/>
            <a:r>
              <a:rPr lang="en-US" dirty="0"/>
              <a:t>Quick analysis report</a:t>
            </a:r>
          </a:p>
          <a:p>
            <a:pPr lvl="1"/>
            <a:r>
              <a:rPr lang="en-US" dirty="0"/>
              <a:t>Support offline re-analysis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3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10221A-CC75-4000-A29F-9BDC2738DBC5}"/>
              </a:ext>
            </a:extLst>
          </p:cNvPr>
          <p:cNvGrpSpPr/>
          <p:nvPr/>
        </p:nvGrpSpPr>
        <p:grpSpPr>
          <a:xfrm>
            <a:off x="4353792" y="2026227"/>
            <a:ext cx="4593360" cy="3657599"/>
            <a:chOff x="5346699" y="1941644"/>
            <a:chExt cx="3580029" cy="255472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283331-9E70-4A66-AAB4-F141F422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6699" y="1941644"/>
              <a:ext cx="3580029" cy="21853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3A27F-1F80-40FB-A49A-FC2BA43E9E6F}"/>
                </a:ext>
              </a:extLst>
            </p:cNvPr>
            <p:cNvSpPr txBox="1"/>
            <p:nvPr/>
          </p:nvSpPr>
          <p:spPr>
            <a:xfrm>
              <a:off x="5770557" y="4127035"/>
              <a:ext cx="2744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Screenshot of the monitor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543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59EE6-8B54-43D8-8A2B-D9173A4B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&amp; software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47DB-F49F-4EAB-90AF-0C7B1DD9C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96" y="996837"/>
            <a:ext cx="5454650" cy="5199529"/>
          </a:xfrm>
        </p:spPr>
        <p:txBody>
          <a:bodyPr/>
          <a:lstStyle/>
          <a:p>
            <a:pPr lvl="1"/>
            <a:endParaRPr lang="en-US" dirty="0"/>
          </a:p>
          <a:p>
            <a:r>
              <a:rPr lang="en-US" dirty="0"/>
              <a:t>TDC: CAEN V1190a</a:t>
            </a:r>
          </a:p>
          <a:p>
            <a:endParaRPr lang="en-US" dirty="0"/>
          </a:p>
          <a:p>
            <a:r>
              <a:rPr lang="en-US" dirty="0"/>
              <a:t>VME controller: CAEN V1718</a:t>
            </a:r>
          </a:p>
          <a:p>
            <a:endParaRPr lang="en-US" dirty="0"/>
          </a:p>
          <a:p>
            <a:r>
              <a:rPr lang="en-US" dirty="0"/>
              <a:t>Server: CentOS 7.6, GCC 4.8</a:t>
            </a:r>
          </a:p>
          <a:p>
            <a:endParaRPr lang="en-US" dirty="0"/>
          </a:p>
          <a:p>
            <a:r>
              <a:rPr lang="en-US" dirty="0"/>
              <a:t>Developing environment:</a:t>
            </a:r>
          </a:p>
          <a:p>
            <a:pPr lvl="1"/>
            <a:r>
              <a:rPr lang="en-US" dirty="0"/>
              <a:t>Qt (GCC 4.8)</a:t>
            </a:r>
          </a:p>
          <a:p>
            <a:pPr lvl="1"/>
            <a:r>
              <a:rPr lang="en-US" dirty="0"/>
              <a:t>Root 6.14.06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plot library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6DB52-D946-4DA9-BB03-63B3F46C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9A81-2B5D-452E-891B-BB8C0ECC78EA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085C2-515D-4665-A748-348C8A350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8D852-0878-4449-B60E-11E27E88DAC3}"/>
              </a:ext>
            </a:extLst>
          </p:cNvPr>
          <p:cNvSpPr txBox="1"/>
          <p:nvPr/>
        </p:nvSpPr>
        <p:spPr>
          <a:xfrm>
            <a:off x="5426364" y="4383835"/>
            <a:ext cx="3338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The DAQ part based on the </a:t>
            </a:r>
            <a:r>
              <a:rPr lang="en-US" dirty="0">
                <a:hlinkClick r:id="rId2"/>
              </a:rPr>
              <a:t>GIF_DAQ </a:t>
            </a:r>
            <a:r>
              <a:rPr lang="en-US" dirty="0"/>
              <a:t>developed by Alexis Fagot </a:t>
            </a:r>
          </a:p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Source code of the monitor is fully available on my </a:t>
            </a:r>
            <a:r>
              <a:rPr lang="en-US" dirty="0">
                <a:hlinkClick r:id="rId3"/>
              </a:rPr>
              <a:t>Gitlab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78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of the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999565"/>
            <a:ext cx="5149850" cy="5236135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Config files import:</a:t>
            </a:r>
          </a:p>
          <a:p>
            <a:pPr lvl="1"/>
            <a:r>
              <a:rPr lang="en-US" dirty="0"/>
              <a:t>Mapping file </a:t>
            </a:r>
            <a:endParaRPr lang="en-US" sz="1400" dirty="0"/>
          </a:p>
          <a:p>
            <a:pPr lvl="1"/>
            <a:r>
              <a:rPr lang="en-US" dirty="0"/>
              <a:t>TDC inifile </a:t>
            </a:r>
          </a:p>
          <a:p>
            <a:pPr lvl="1"/>
            <a:endParaRPr lang="en-US" sz="14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taking / data re-analysis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Read from TDC / import from disk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Reconstruct &amp; refresh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Prepare for next DAQ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Save the raw data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Clear the TDC buffer &amp; plots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5</a:t>
            </a:fld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AA24E8C-6A9A-4F07-A27C-ECD549734AB5}"/>
              </a:ext>
            </a:extLst>
          </p:cNvPr>
          <p:cNvGrpSpPr/>
          <p:nvPr/>
        </p:nvGrpSpPr>
        <p:grpSpPr>
          <a:xfrm>
            <a:off x="4748645" y="1429100"/>
            <a:ext cx="4107033" cy="2186935"/>
            <a:chOff x="5127504" y="1778212"/>
            <a:chExt cx="3819646" cy="190867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185A3B-814A-41CD-A677-6421FF7E9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7504" y="1778212"/>
              <a:ext cx="3819646" cy="15093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6D19ED7-A2E2-4E7C-AB45-194B7073F8B2}"/>
                </a:ext>
              </a:extLst>
            </p:cNvPr>
            <p:cNvSpPr txBox="1"/>
            <p:nvPr/>
          </p:nvSpPr>
          <p:spPr>
            <a:xfrm>
              <a:off x="6162582" y="3317550"/>
              <a:ext cx="17494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Mapping file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6200479-9BB2-4A26-9F49-2FA7B0660086}"/>
              </a:ext>
            </a:extLst>
          </p:cNvPr>
          <p:cNvGrpSpPr/>
          <p:nvPr/>
        </p:nvGrpSpPr>
        <p:grpSpPr>
          <a:xfrm>
            <a:off x="5496791" y="4010038"/>
            <a:ext cx="2827881" cy="1997631"/>
            <a:chOff x="5749980" y="4010038"/>
            <a:chExt cx="2574692" cy="17829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658B40-EED7-487D-B4E6-5C81F0338A8F}"/>
                </a:ext>
              </a:extLst>
            </p:cNvPr>
            <p:cNvGrpSpPr/>
            <p:nvPr/>
          </p:nvGrpSpPr>
          <p:grpSpPr>
            <a:xfrm>
              <a:off x="5749980" y="4010038"/>
              <a:ext cx="2574692" cy="1319086"/>
              <a:chOff x="5620272" y="3962023"/>
              <a:chExt cx="2574692" cy="131908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B0CDF4C-0A3E-4A52-B47F-0AB75D8FC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20272" y="3962024"/>
                <a:ext cx="1195875" cy="131908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50D9705-D34E-4B4E-A1DA-4017CF7D42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2216" y="3962023"/>
                <a:ext cx="1222748" cy="131908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7112B22-6615-42CC-A40E-D0F2A6B7CFAF}"/>
                </a:ext>
              </a:extLst>
            </p:cNvPr>
            <p:cNvSpPr txBox="1"/>
            <p:nvPr/>
          </p:nvSpPr>
          <p:spPr>
            <a:xfrm>
              <a:off x="5886140" y="5423655"/>
              <a:ext cx="2302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DAQ/Import modes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80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E392F-75A1-4069-B1BF-E5C61D509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Demo of the latest version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E837C-A35B-48BE-B421-C036D421D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9A81-2B5D-452E-891B-BB8C0ECC78EA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8A573-72E3-4B20-850B-B5B7AA42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A85AAF0F-3E18-42AD-97D1-C50FC19EA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5" y="1050648"/>
            <a:ext cx="8538330" cy="5134251"/>
          </a:xfrm>
        </p:spPr>
      </p:pic>
    </p:spTree>
    <p:extLst>
      <p:ext uri="{BB962C8B-B14F-4D97-AF65-F5344CB8AC3E}">
        <p14:creationId xmlns:p14="http://schemas.microsoft.com/office/powerpoint/2010/main" val="2372558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Plots: efficiency curves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999565"/>
            <a:ext cx="4586165" cy="5603792"/>
          </a:xfrm>
        </p:spPr>
        <p:txBody>
          <a:bodyPr>
            <a:normAutofit/>
          </a:bodyPr>
          <a:lstStyle/>
          <a:p>
            <a:pPr lvl="1"/>
            <a:endParaRPr lang="en-US" sz="1400" dirty="0"/>
          </a:p>
          <a:p>
            <a:r>
              <a:rPr lang="en-US" sz="2400" dirty="0"/>
              <a:t>Trigger </a:t>
            </a:r>
            <a:r>
              <a:rPr lang="en-US" altLang="zh-CN" sz="2400" dirty="0"/>
              <a:t>efficiency </a:t>
            </a:r>
            <a:r>
              <a:rPr lang="en-US" altLang="zh-CN" sz="1800" dirty="0"/>
              <a:t>(for </a:t>
            </a:r>
            <a:r>
              <a:rPr lang="en-US" sz="1800" dirty="0"/>
              <a:t>Eta, Phi, Eta&amp;&amp;Phi)</a:t>
            </a:r>
          </a:p>
          <a:p>
            <a:pPr lvl="1"/>
            <a:r>
              <a:rPr lang="en-US" dirty="0"/>
              <a:t>Definition: P(triggered | scintillators triggered)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Motivation</a:t>
            </a:r>
            <a:r>
              <a:rPr lang="en-US" dirty="0"/>
              <a:t>:  to show the RPC acceptance comparing to the scintillators</a:t>
            </a:r>
          </a:p>
          <a:p>
            <a:r>
              <a:rPr lang="en-US" sz="2400" dirty="0"/>
              <a:t>Reference trigger efficiency </a:t>
            </a:r>
            <a:r>
              <a:rPr lang="en-US" sz="1800" dirty="0"/>
              <a:t>(For Eta, Phi , Eta&amp;&amp;Phi, Eta||Phi)</a:t>
            </a:r>
          </a:p>
          <a:p>
            <a:pPr lvl="1"/>
            <a:r>
              <a:rPr lang="en-US" dirty="0"/>
              <a:t>Definition: P(triggered | reference singlet triggered)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Motivation</a:t>
            </a:r>
            <a:r>
              <a:rPr lang="en-US" dirty="0"/>
              <a:t>: reflects the real efficiency of the chamber / gas gap </a:t>
            </a:r>
          </a:p>
          <a:p>
            <a:pPr lvl="1"/>
            <a:r>
              <a:rPr lang="en-US" dirty="0"/>
              <a:t>|delta </a:t>
            </a:r>
            <a:r>
              <a:rPr lang="en-US" dirty="0" err="1"/>
              <a:t>ch</a:t>
            </a:r>
            <a:r>
              <a:rPr lang="en-US" dirty="0"/>
              <a:t>| &lt;= 2, </a:t>
            </a:r>
          </a:p>
          <a:p>
            <a:pPr lvl="1"/>
            <a:r>
              <a:rPr lang="en-US" dirty="0"/>
              <a:t>|delta LE| &lt;=10.0 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7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A48C9F3-D789-49CC-AD7C-199770342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3745708"/>
            <a:ext cx="3712427" cy="1912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C29D5C-599D-43D3-97EB-171BBE782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400" y="1257905"/>
            <a:ext cx="3712427" cy="1893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8083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Plots: efficiency of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999565"/>
            <a:ext cx="4586165" cy="5236135"/>
          </a:xfrm>
        </p:spPr>
        <p:txBody>
          <a:bodyPr>
            <a:normAutofit/>
          </a:bodyPr>
          <a:lstStyle/>
          <a:p>
            <a:pPr lvl="1"/>
            <a:endParaRPr lang="fr-FR" sz="1400" dirty="0"/>
          </a:p>
          <a:p>
            <a:r>
              <a:rPr lang="fr-FR" sz="2400" dirty="0"/>
              <a:t>Hits distribution </a:t>
            </a:r>
            <a:r>
              <a:rPr lang="fr-FR" sz="1800" dirty="0"/>
              <a:t>(for Eta, Phi)</a:t>
            </a:r>
          </a:p>
          <a:p>
            <a:pPr lvl="1"/>
            <a:r>
              <a:rPr lang="en-US" dirty="0"/>
              <a:t>Definition: each entry </a:t>
            </a:r>
            <a:r>
              <a:rPr lang="en-US" dirty="0">
                <a:sym typeface="Wingdings" panose="05000000000000000000" pitchFamily="2" charset="2"/>
              </a:rPr>
              <a:t> one hit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Motivation</a:t>
            </a:r>
            <a:r>
              <a:rPr lang="en-US" dirty="0"/>
              <a:t>:  To give a quick look if there are broken / noisy FEE channels.</a:t>
            </a:r>
          </a:p>
          <a:p>
            <a:pPr marL="457200" lvl="1" indent="0">
              <a:buNone/>
            </a:pPr>
            <a:endParaRPr lang="en-US" sz="1900" dirty="0"/>
          </a:p>
          <a:p>
            <a:r>
              <a:rPr lang="en-US" altLang="zh-CN" sz="2400" dirty="0"/>
              <a:t>Channel efficiency bar </a:t>
            </a:r>
            <a:r>
              <a:rPr lang="fr-FR" sz="1800" dirty="0"/>
              <a:t>(for Eta, Phi)</a:t>
            </a:r>
            <a:endParaRPr lang="en-US" altLang="zh-CN" sz="1800" dirty="0"/>
          </a:p>
          <a:p>
            <a:pPr lvl="1"/>
            <a:r>
              <a:rPr lang="en-US" dirty="0"/>
              <a:t>Definition: bin height </a:t>
            </a:r>
            <a:r>
              <a:rPr lang="en-US" dirty="0">
                <a:sym typeface="Wingdings" panose="05000000000000000000" pitchFamily="2" charset="2"/>
              </a:rPr>
              <a:t></a:t>
            </a:r>
            <a:r>
              <a:rPr lang="en-US" dirty="0"/>
              <a:t> reference efficiency of one channel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Motivation</a:t>
            </a:r>
            <a:r>
              <a:rPr lang="en-US" dirty="0"/>
              <a:t>: reflects the efficiency of separate channel</a:t>
            </a:r>
          </a:p>
          <a:p>
            <a:pPr lvl="1"/>
            <a:r>
              <a:rPr lang="en-US" dirty="0"/>
              <a:t>|delta </a:t>
            </a:r>
            <a:r>
              <a:rPr lang="en-US" dirty="0" err="1"/>
              <a:t>ch</a:t>
            </a:r>
            <a:r>
              <a:rPr lang="en-US" dirty="0"/>
              <a:t>| &lt;= 2 </a:t>
            </a:r>
          </a:p>
          <a:p>
            <a:pPr lvl="1"/>
            <a:r>
              <a:rPr lang="en-US" dirty="0"/>
              <a:t>|delta LE| &lt;=10.0 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4DF908-F088-4346-BE0D-D6E16E9CF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015" y="3687619"/>
            <a:ext cx="3965374" cy="181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0A650D-B01B-4555-9800-B87D8A3D5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15" y="1255079"/>
            <a:ext cx="3910782" cy="181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109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63426-E564-4669-8A5D-9C329548B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Plots: CS &amp; LE histograms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1C3AF-73AA-464A-80FB-D5BBBD53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50" y="999565"/>
            <a:ext cx="4586165" cy="5236135"/>
          </a:xfrm>
        </p:spPr>
        <p:txBody>
          <a:bodyPr>
            <a:normAutofit/>
          </a:bodyPr>
          <a:lstStyle/>
          <a:p>
            <a:pPr lvl="1"/>
            <a:endParaRPr lang="en-US" sz="1400" dirty="0"/>
          </a:p>
          <a:p>
            <a:r>
              <a:rPr lang="en-US" sz="2400" dirty="0"/>
              <a:t>Cluster size</a:t>
            </a:r>
          </a:p>
          <a:p>
            <a:pPr lvl="1"/>
            <a:r>
              <a:rPr lang="en-US" sz="1900" dirty="0"/>
              <a:t>Definition</a:t>
            </a:r>
            <a:r>
              <a:rPr lang="en-US" dirty="0"/>
              <a:t>: the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strips</a:t>
            </a:r>
            <a:r>
              <a:rPr lang="zh-CN" altLang="en-US" dirty="0"/>
              <a:t> </a:t>
            </a:r>
            <a:r>
              <a:rPr lang="en-US" altLang="zh-CN" dirty="0"/>
              <a:t>fired by one hit. </a:t>
            </a:r>
            <a:endParaRPr lang="en-US" sz="1900" dirty="0">
              <a:solidFill>
                <a:srgbClr val="FF0000"/>
              </a:solidFill>
            </a:endParaRPr>
          </a:p>
          <a:p>
            <a:pPr lvl="1"/>
            <a:r>
              <a:rPr lang="en-US" sz="1900" dirty="0">
                <a:solidFill>
                  <a:srgbClr val="FF0000"/>
                </a:solidFill>
              </a:rPr>
              <a:t>Motivation</a:t>
            </a:r>
            <a:r>
              <a:rPr lang="zh-CN" altLang="en-US" sz="1900" dirty="0"/>
              <a:t>：</a:t>
            </a:r>
            <a:r>
              <a:rPr lang="en-US" altLang="zh-CN" sz="1900" dirty="0"/>
              <a:t>t</a:t>
            </a:r>
            <a:r>
              <a:rPr lang="en-US" sz="2000" dirty="0"/>
              <a:t>o check out the CS distribution</a:t>
            </a:r>
          </a:p>
          <a:p>
            <a:pPr marL="457200" lvl="1" indent="0">
              <a:buNone/>
            </a:pPr>
            <a:endParaRPr lang="en-US" sz="1900" dirty="0"/>
          </a:p>
          <a:p>
            <a:pPr marL="457200" lvl="1" indent="0">
              <a:buNone/>
            </a:pPr>
            <a:endParaRPr lang="en-US" sz="1900" dirty="0"/>
          </a:p>
          <a:p>
            <a:r>
              <a:rPr lang="en-US" sz="2400" dirty="0"/>
              <a:t>Leading edge</a:t>
            </a:r>
          </a:p>
          <a:p>
            <a:pPr lvl="1"/>
            <a:r>
              <a:rPr lang="en-US" sz="1900" dirty="0">
                <a:solidFill>
                  <a:srgbClr val="FF0000"/>
                </a:solidFill>
              </a:rPr>
              <a:t>Motivation</a:t>
            </a:r>
            <a:r>
              <a:rPr lang="en-US" sz="1900" dirty="0"/>
              <a:t>: to confirm the time window</a:t>
            </a:r>
          </a:p>
          <a:p>
            <a:pPr lvl="1"/>
            <a:r>
              <a:rPr lang="en-US" sz="2000" dirty="0"/>
              <a:t>Distribution width dominated by scintillators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2B508-6A6B-4C04-A7D6-9CEAF19F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D7F21-6DE3-4F87-8312-91A0D47B9DEE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7944E5-EDC1-482D-9B18-354E896D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99B26-A8DF-45E5-BA16-58E62D430986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2ED2D-8FFA-4CDC-9B2D-FD484BC12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92" y="1085349"/>
            <a:ext cx="3732335" cy="1972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0EF95-F14A-4E24-A7E2-B1BC1A378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1" y="3799667"/>
            <a:ext cx="3732335" cy="1766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1477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sonal template.potx" id="{71A87D1C-D667-47EF-A2C5-C7C6D6EB1C14}" vid="{72262046-3531-4AE1-87B1-984F1F761D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personal template_4-3(USTC_ATLAS)</Template>
  <TotalTime>286</TotalTime>
  <Words>853</Words>
  <Application>Microsoft Office PowerPoint</Application>
  <PresentationFormat>On-screen Show (4:3)</PresentationFormat>
  <Paragraphs>211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Microsoft YaHei UI</vt:lpstr>
      <vt:lpstr>Ubuntu</vt:lpstr>
      <vt:lpstr>Arial</vt:lpstr>
      <vt:lpstr>Calibri</vt:lpstr>
      <vt:lpstr>Cambria Math</vt:lpstr>
      <vt:lpstr>Wingdings</vt:lpstr>
      <vt:lpstr>Office 主题​​</vt:lpstr>
      <vt:lpstr>Online monitor for ATLAS Phase I RPC cosmic ray test</vt:lpstr>
      <vt:lpstr>About the cosmic ray (CR) test</vt:lpstr>
      <vt:lpstr>The online monitor</vt:lpstr>
      <vt:lpstr>Hardware &amp; software setup</vt:lpstr>
      <vt:lpstr>Workflow of the monitor</vt:lpstr>
      <vt:lpstr>Demo of the latest version</vt:lpstr>
      <vt:lpstr>Plots: efficiency curves </vt:lpstr>
      <vt:lpstr>Plots: efficiency of channels</vt:lpstr>
      <vt:lpstr>Plots: CS &amp; LE histograms</vt:lpstr>
      <vt:lpstr>Plots: 2D plots</vt:lpstr>
      <vt:lpstr>Plots: TOT (time over threshold)</vt:lpstr>
      <vt:lpstr>Plots: Time resolution</vt:lpstr>
      <vt:lpstr>Quick analysis report</vt:lpstr>
      <vt:lpstr>Extra: tracks broadcasting for AR</vt:lpstr>
      <vt:lpstr>Demo of the AR program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monitor for ATLAS Phase I RPC cosmic ray test</dc:title>
  <dc:creator>谢 祥羽</dc:creator>
  <cp:lastModifiedBy>谢 祥羽</cp:lastModifiedBy>
  <cp:revision>6</cp:revision>
  <dcterms:created xsi:type="dcterms:W3CDTF">2019-10-24T07:23:20Z</dcterms:created>
  <dcterms:modified xsi:type="dcterms:W3CDTF">2019-10-25T05:55:10Z</dcterms:modified>
</cp:coreProperties>
</file>