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70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9" r:id="rId10"/>
    <p:sldId id="380" r:id="rId11"/>
    <p:sldId id="381" r:id="rId12"/>
    <p:sldId id="38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3CFA1-82A0-48BE-9A20-D4422E590F2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16D92-FD56-46D1-A706-56C76EC8D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207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16D92-FD56-46D1-A706-56C76EC8D8F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78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E9080F-41ED-4592-A754-9C2DC76CE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E137D6B-39A5-443E-8B8A-49AC280E3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5C215D-994C-4A83-8B21-FD0A51B3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00D486-C7EA-4928-8A37-C62C83290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550295B-49D5-4063-98EB-2A90639C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91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BDE7B9-FD6D-4C22-81B7-371EBF58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27DB7C6-9BEB-4479-8ADE-561EAEB39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C5E40F-2041-45D2-8C36-17910D0A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EE0407-DE36-443C-9849-82155FB8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86332A-52AD-4752-8931-A5A5E1D35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97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2D12E14-89F2-4426-8792-5B6537B7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023F3D2-7CD7-4CC2-AE7B-EB82DECEE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5E737C-F218-4830-9C71-3141E35FA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9EA9B0-C65B-4D13-BFC0-3664D340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115AE2-7D44-40E3-9F61-2B586BBF0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40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196439-65DB-4E05-B450-A74261483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D4E932-8F5C-438E-A423-8B3A0E2F6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E2A7A5-EEE6-4C88-836D-D3FE0C993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6F0F6B-08F1-4594-99E7-5FC9C71CB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072B8E-B1C4-4C61-AEC0-93412FB0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784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C9E30F-2EA5-4A4A-9494-E02F13623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A6C8CE8-B074-481F-843D-070AE3A81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77334D-750E-4EEE-A7C3-31AA48EF1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30FF3D-55EE-46D3-B621-34C22077B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3DAF62D-3D72-46A3-98EC-D4349E85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07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44FAB7-8B77-4738-BCC0-F74450204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A7D9A3-8E87-4645-AB3E-C6FD70285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8DCD594-7B76-4A03-A50E-D1DD77DD4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785251F-BD8D-46FA-8498-1F130A789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7FB419A-7577-4ECB-9BBF-524FDA7AE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F13DCB-7B89-4C2F-8C99-2565E389C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4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076F37-35F6-4818-9002-F32314D6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E856B8-4AC8-4D75-872B-017363429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603FDBF-0BD4-4149-9B15-2A49A3B6F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0B85468-A44F-45F2-9344-69B12AC33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7FE58E5-A26F-4829-879D-1E5DC73E0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2F528CC-1776-4394-842F-386811337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7BAF809-E5AC-4325-A6B0-63DF250C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DC54B8B-B0B7-4B86-A630-72657670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657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50B3EB-AE96-4EC7-BBD4-4B40DA6E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B23CE2E-1E7F-4E9E-B509-B3D30714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B0934A3-09FD-44EA-A5ED-A789D0ED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1A36FA8-30D7-42F2-B397-6BF28E20D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188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B4823F1-F4DA-4A10-B195-D3E63745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A20B072-B228-415A-B3A4-A9D7A29F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04AD58A-A255-40C5-BB59-AD01315B0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10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F43A44-AA88-4454-956F-CF1B367C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A41ABB-9B31-4695-A96C-C1FD161B8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E671342-9DF0-4CA9-BADF-E96B60679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23E510-35C4-42D2-AD47-5B039107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A52AD13-3DE0-465C-A63C-F4D9AFD13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3BFB201-7E92-498E-AA74-FCAF3D6F0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30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3C75A3-0903-4F4B-BB03-285DF9EBB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CC44C32-BE45-451C-B878-6A2AFAEAA8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DBEFFE1-54E6-4841-B6AD-A41F41CC6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3B36CC-580D-46ED-84E0-FE6C9BA3E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5386574-8757-4775-B0EB-FEBB993BF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0B792DF-C047-4858-9874-ECEDA7A71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91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3AF1D0A-A85C-4DDD-B43B-C5EC2D7D5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07AB986-A464-4072-A9E9-461B4A5D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CED72E-CD91-4CC4-9AAB-93AF6C320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728ED-9883-4244-984E-F1EB6B97C350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470CE0-9B5A-4DB4-AD29-59BCC4CAB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589DC2-158D-4489-9681-545A6A783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9229-DCAA-4C9A-B7EE-E8562E82D3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068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6FBFB7-0C7F-413D-B41F-7F74448D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X cluster position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174853D-8D3F-434F-90EB-9A43A77151FE}"/>
              </a:ext>
            </a:extLst>
          </p:cNvPr>
          <p:cNvSpPr txBox="1"/>
          <p:nvPr/>
        </p:nvSpPr>
        <p:spPr>
          <a:xfrm>
            <a:off x="926237" y="1750777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3BD2A86-5522-4F8F-983D-0A2F0C42F1CE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05884E7B-4B26-4DF7-BD7B-AF84FC3E2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22" y="2197824"/>
            <a:ext cx="11050173" cy="431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45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3795B2-B8AE-4EFD-8CF1-4D256689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 of V  per cluster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95B64C-C0C0-4BB3-8F9F-63DA6B1BC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12E8082-AE1A-4EF1-BC59-007541040F5B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791C1B3-ADC2-4A39-8277-3DEDE246D649}"/>
              </a:ext>
            </a:extLst>
          </p:cNvPr>
          <p:cNvSpPr txBox="1"/>
          <p:nvPr/>
        </p:nvSpPr>
        <p:spPr>
          <a:xfrm>
            <a:off x="926237" y="1633591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E08B36A3-250C-49C2-8761-480051D59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25723"/>
            <a:ext cx="10888354" cy="450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0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167FFF-4E43-414C-8A14-2FBB06530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 of X  per event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D5E1A54-1739-47B9-8771-3BECF4520179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37F78F0-F92F-4746-AC2C-8687526B71E9}"/>
              </a:ext>
            </a:extLst>
          </p:cNvPr>
          <p:cNvSpPr txBox="1"/>
          <p:nvPr/>
        </p:nvSpPr>
        <p:spPr>
          <a:xfrm>
            <a:off x="926237" y="1633591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DE0CEFA-A87C-4D6E-8AFB-B5144A239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237" y="2234726"/>
            <a:ext cx="10949812" cy="462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286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78843B-F39D-4C81-833A-8C5999F12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 of V  per event 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B70E69D-61B1-45BD-9771-56ADE1E0C517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2B4B882-950A-4650-8D05-7048EA0B6EEF}"/>
              </a:ext>
            </a:extLst>
          </p:cNvPr>
          <p:cNvSpPr txBox="1"/>
          <p:nvPr/>
        </p:nvSpPr>
        <p:spPr>
          <a:xfrm>
            <a:off x="926237" y="1633591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B68D882-3642-42DC-89DF-CA057BA9E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02923"/>
            <a:ext cx="11049000" cy="485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1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6898EC-AE9B-4F1C-9862-B46CF5774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509C9D86-8CB7-49EB-9B38-56650485BB6A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V cluster position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AF0CD42-620D-4D18-92E2-E9E117098AE0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29F3471-7A6F-4F7F-903B-7793C6DB5691}"/>
              </a:ext>
            </a:extLst>
          </p:cNvPr>
          <p:cNvSpPr txBox="1"/>
          <p:nvPr/>
        </p:nvSpPr>
        <p:spPr>
          <a:xfrm>
            <a:off x="926237" y="1750777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5165CAA8-11B0-4CB2-988E-82CAF81F2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22" y="2358926"/>
            <a:ext cx="11104756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67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BCBBA5-556B-4CA8-8CF0-242AA4BD5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Number of X cluster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6F5AAF-DE6A-43AE-9A4D-807A71B0A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879F953-84BD-4C21-AF3F-C71321768F0A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B5952ED-4F05-4B16-AA11-AC3A8F40EF8F}"/>
              </a:ext>
            </a:extLst>
          </p:cNvPr>
          <p:cNvSpPr txBox="1"/>
          <p:nvPr/>
        </p:nvSpPr>
        <p:spPr>
          <a:xfrm>
            <a:off x="926237" y="1750777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5D8AA9FA-40AF-4ECC-A2A6-02AE151D8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0198"/>
            <a:ext cx="11060151" cy="455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A710EB-6B4B-41A3-BFAA-72C3779F9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Number of V cluster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7D1B62F-2283-4961-8012-5C819B4F485D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9C1F204-9068-4ED0-8D3A-0402F811DB59}"/>
              </a:ext>
            </a:extLst>
          </p:cNvPr>
          <p:cNvSpPr txBox="1"/>
          <p:nvPr/>
        </p:nvSpPr>
        <p:spPr>
          <a:xfrm>
            <a:off x="926237" y="1633591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6BEB8E9-E08F-488B-B9CC-0DC4338307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34590"/>
            <a:ext cx="11115907" cy="446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0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6BCE9F-71B1-4B07-8B25-E24C494A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Number of X strips per cluster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E403ABC-5017-42FE-A910-2663DDBAEA05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F865D9C-D844-4FC3-9F07-063CD725D332}"/>
              </a:ext>
            </a:extLst>
          </p:cNvPr>
          <p:cNvSpPr txBox="1"/>
          <p:nvPr/>
        </p:nvSpPr>
        <p:spPr>
          <a:xfrm>
            <a:off x="926237" y="1633591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4BFF20C-7E72-41DF-B569-DB857A5B8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02923"/>
            <a:ext cx="10986856" cy="473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36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C9F84E-9FFA-4390-AF60-5FF04532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Number of V strips per cluster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D32B8D7-D519-4720-BDFE-62BF0BE36A77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8D8A38E-ADB8-4AEC-A38D-42A8E0BF0655}"/>
              </a:ext>
            </a:extLst>
          </p:cNvPr>
          <p:cNvSpPr txBox="1"/>
          <p:nvPr/>
        </p:nvSpPr>
        <p:spPr>
          <a:xfrm>
            <a:off x="926237" y="1633591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CFA6628-7883-49F6-ABDE-F87B7B703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11" y="2002923"/>
            <a:ext cx="10995734" cy="465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175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48D471-C55B-46F7-8C85-1150C6E4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Number of X strips per event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7C337A7-4EE4-48DB-8DE5-6232BD96805A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4D8961F-688F-41B3-85B4-AEBB137AAAA4}"/>
              </a:ext>
            </a:extLst>
          </p:cNvPr>
          <p:cNvSpPr txBox="1"/>
          <p:nvPr/>
        </p:nvSpPr>
        <p:spPr>
          <a:xfrm>
            <a:off x="926237" y="1633591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EEFCBC3-AB4B-4D13-9F88-B9C2EF295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60396"/>
            <a:ext cx="11265763" cy="443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6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C9F84E-9FFA-4390-AF60-5FF04532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Number of V strips per event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913BA6-E6D7-40D4-A7F3-38F9E61E8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9E13B87-772D-46C5-B895-B6B106AF8DE6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14E70E9-95B8-48CB-A49D-D2D063FA2AA3}"/>
              </a:ext>
            </a:extLst>
          </p:cNvPr>
          <p:cNvSpPr txBox="1"/>
          <p:nvPr/>
        </p:nvSpPr>
        <p:spPr>
          <a:xfrm>
            <a:off x="926237" y="1633591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A08A521-75EC-447D-8EF1-7E8746C1A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37860"/>
            <a:ext cx="10776841" cy="469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819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AB0B93-6511-4A08-A21B-AC5113F68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 of X  per cluster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CFDFFB-2F23-40E8-9B62-70FE8DA32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E80313E-A3E6-4B58-A618-84F06233B822}"/>
              </a:ext>
            </a:extLst>
          </p:cNvPr>
          <p:cNvSpPr txBox="1"/>
          <p:nvPr/>
        </p:nvSpPr>
        <p:spPr>
          <a:xfrm>
            <a:off x="0" y="2735247"/>
            <a:ext cx="97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Layer1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Layer2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7143EAB-7FFD-45A9-A544-CF114D1DEE29}"/>
              </a:ext>
            </a:extLst>
          </p:cNvPr>
          <p:cNvSpPr txBox="1"/>
          <p:nvPr/>
        </p:nvSpPr>
        <p:spPr>
          <a:xfrm>
            <a:off x="926237" y="1633591"/>
            <a:ext cx="112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     Run1                        Run2                      Run3                    Run4                    Run5                    Run6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9953EBF-A320-4E24-BB09-CAE3A5937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237" y="2228754"/>
            <a:ext cx="10972114" cy="448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03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7335</TotalTime>
  <Words>167</Words>
  <Application>Microsoft Office PowerPoint</Application>
  <PresentationFormat>宽屏</PresentationFormat>
  <Paragraphs>145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等线</vt:lpstr>
      <vt:lpstr>等线 Light</vt:lpstr>
      <vt:lpstr>Arial</vt:lpstr>
      <vt:lpstr>Office 主题​​</vt:lpstr>
      <vt:lpstr>X cluster position</vt:lpstr>
      <vt:lpstr>PowerPoint 演示文稿</vt:lpstr>
      <vt:lpstr>Number of X cluster</vt:lpstr>
      <vt:lpstr>Number of V cluster</vt:lpstr>
      <vt:lpstr>Number of X strips per cluster</vt:lpstr>
      <vt:lpstr>Number of V strips per cluster</vt:lpstr>
      <vt:lpstr>Number of X strips per event</vt:lpstr>
      <vt:lpstr>Number of V strips per event</vt:lpstr>
      <vt:lpstr>Q of X  per cluster</vt:lpstr>
      <vt:lpstr>Q of V  per cluster</vt:lpstr>
      <vt:lpstr>Q of X  per event</vt:lpstr>
      <vt:lpstr>Q of V  per event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e^+ e^-→D_s K_s X</dc:title>
  <dc:creator>王 宏鹏</dc:creator>
  <cp:lastModifiedBy>王 宏鹏</cp:lastModifiedBy>
  <cp:revision>22</cp:revision>
  <dcterms:created xsi:type="dcterms:W3CDTF">2019-11-10T13:52:44Z</dcterms:created>
  <dcterms:modified xsi:type="dcterms:W3CDTF">2019-11-16T06:33:45Z</dcterms:modified>
</cp:coreProperties>
</file>