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79" r:id="rId3"/>
    <p:sldId id="280" r:id="rId4"/>
    <p:sldId id="278" r:id="rId5"/>
    <p:sldId id="282" r:id="rId6"/>
    <p:sldId id="281" r:id="rId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89911" autoAdjust="0"/>
  </p:normalViewPr>
  <p:slideViewPr>
    <p:cSldViewPr snapToGrid="0">
      <p:cViewPr varScale="1">
        <p:scale>
          <a:sx n="82" d="100"/>
          <a:sy n="82" d="100"/>
        </p:scale>
        <p:origin x="30" y="4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5DF4E3-45E7-4F14-B4F9-911B4C690142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2020年2月24日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3A28818-8057-4794-A7BE-842FF700294D}" type="datetime2">
              <a:rPr lang="zh-CN" altLang="en-US" smtClean="0"/>
              <a:pPr/>
              <a:t>2020年2月24日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3" name="长方形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4" name="长方形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5" name="长方形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6" name="长方形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27" name="长方形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dirty="0"/>
              <a:t>添加页脚</a:t>
            </a:r>
            <a:endParaRPr lang="en-US" dirty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6B961ADF-D8F6-45E0-ADA4-96ABDF6BF8CB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56EF1-FDAD-4932-8CB1-BA1EF1306CA8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zh-cn" dirty="0"/>
              <a:t>单击此处编辑母版文本样式</a:t>
            </a:r>
          </a:p>
          <a:p>
            <a:pPr lvl="1" rtl="0" eaLnBrk="1" latinLnBrk="0" hangingPunct="1"/>
            <a:r>
              <a:rPr lang="zh-cn" dirty="0"/>
              <a:t>第二级</a:t>
            </a:r>
          </a:p>
          <a:p>
            <a:pPr lvl="2" rtl="0" eaLnBrk="1" latinLnBrk="0" hangingPunct="1"/>
            <a:r>
              <a:rPr lang="zh-cn" dirty="0"/>
              <a:t>第三级</a:t>
            </a:r>
          </a:p>
          <a:p>
            <a:pPr lvl="3" rtl="0" eaLnBrk="1" latinLnBrk="0" hangingPunct="1"/>
            <a:r>
              <a:rPr lang="zh-cn" dirty="0"/>
              <a:t>第四级</a:t>
            </a:r>
          </a:p>
          <a:p>
            <a:pPr lvl="4" rtl="0" eaLnBrk="1" latinLnBrk="0" hangingPunct="1"/>
            <a:r>
              <a:rPr lang="zh-cn" dirty="0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D6003-6DBF-4E01-9D6B-13062B4B3967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542E2-407D-43B9-B0EF-A90942F87D18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9B539-0CEC-4146-8886-BECE2105FFB7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E7D52-F468-426A-BB36-87D372E56047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527240-084C-4424-94CC-C29C5C16B56C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74E24FF4-28FC-4F17-A1F7-EEBB40A672F6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AE2AB-609C-4B7B-8E16-0AB865CFA893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132B7-0125-457C-84B9-733C76542A57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C82D64-44BB-44B8-8D12-C6B23D3DB24F}" type="datetime2">
              <a:rPr lang="zh-CN" altLang="en-US" smtClean="0"/>
              <a:t>2020年2月24日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长方形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长方形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长方形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长方形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长方形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长方形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长方形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长方形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长方形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长方形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zh-cn" dirty="0"/>
              <a:t>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/>
              <a:t>添加页脚</a:t>
            </a:r>
            <a:endParaRPr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FF7E999-41AB-432C-B3A7-BEA980E4A096}" type="datetime2">
              <a:rPr lang="zh-CN" altLang="en-US" smtClean="0"/>
              <a:pPr/>
              <a:t>2020年2月24日</a:t>
            </a:fld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en-US" altLang="zh-CN" dirty="0" err="1"/>
              <a:t>CgemLineFit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299984" y="4825720"/>
            <a:ext cx="6604000" cy="1752600"/>
          </a:xfrm>
        </p:spPr>
        <p:txBody>
          <a:bodyPr rtlCol="0">
            <a:normAutofit/>
          </a:bodyPr>
          <a:lstStyle/>
          <a:p>
            <a:pPr rtl="0">
              <a:lnSpc>
                <a:spcPct val="150000"/>
              </a:lnSpc>
            </a:pPr>
            <a:r>
              <a:rPr lang="en-US" altLang="zh-CN" dirty="0" err="1"/>
              <a:t>Hongpeng</a:t>
            </a:r>
            <a:r>
              <a:rPr lang="en-US" altLang="zh-CN" dirty="0"/>
              <a:t> Wang</a:t>
            </a:r>
          </a:p>
          <a:p>
            <a:pPr rtl="0">
              <a:lnSpc>
                <a:spcPct val="150000"/>
              </a:lnSpc>
            </a:pPr>
            <a:r>
              <a:rPr lang="en-US" altLang="zh-CN" dirty="0" err="1"/>
              <a:t>Liangliang</a:t>
            </a:r>
            <a:r>
              <a:rPr lang="en-US" altLang="zh-CN" dirty="0"/>
              <a:t>  Wang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725C83-21D7-4AC0-9BBF-34849337C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74" y="613225"/>
            <a:ext cx="10972800" cy="1066800"/>
          </a:xfrm>
        </p:spPr>
        <p:txBody>
          <a:bodyPr/>
          <a:lstStyle/>
          <a:p>
            <a:r>
              <a:rPr lang="en-US" altLang="zh-CN" dirty="0"/>
              <a:t>Max-Charge Method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7299A9-AD7C-4E38-822C-A89183319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43" y="2126870"/>
            <a:ext cx="5347374" cy="4325112"/>
          </a:xfrm>
        </p:spPr>
        <p:txBody>
          <a:bodyPr/>
          <a:lstStyle/>
          <a:p>
            <a:r>
              <a:rPr lang="en-US" altLang="zh-CN" dirty="0"/>
              <a:t>In inner layer, the v-cluster is reused in 2 xv-clusters.</a:t>
            </a:r>
          </a:p>
          <a:p>
            <a:endParaRPr lang="en-US" altLang="zh-CN" dirty="0"/>
          </a:p>
          <a:p>
            <a:r>
              <a:rPr lang="en-US" altLang="zh-CN" dirty="0"/>
              <a:t> In some events , the right clusters have smaller charge</a:t>
            </a:r>
          </a:p>
          <a:p>
            <a:pPr marL="109728" indent="0">
              <a:buNone/>
            </a:pPr>
            <a:r>
              <a:rPr lang="en-US" altLang="zh-CN" dirty="0"/>
              <a:t>  than wrong xv-cluster.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F6B99E-511F-4AAD-A253-75AD20C5B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061" y="1045094"/>
            <a:ext cx="6597281" cy="275726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1E510FF-94C4-4C9C-8C14-E2FCD0F4F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355" y="3874352"/>
            <a:ext cx="6712702" cy="262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7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D4C68F-A256-4920-992B-410DC0D8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Loop All Method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71C8F67-E356-41C0-944A-6CF2F483B7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2249424"/>
                <a:ext cx="10972799" cy="4325112"/>
              </a:xfrm>
            </p:spPr>
            <p:txBody>
              <a:bodyPr/>
              <a:lstStyle/>
              <a:p>
                <a:r>
                  <a:rPr lang="en-US" altLang="zh-CN" dirty="0"/>
                  <a:t> Loop all x-clusters clusters combinations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and do a line fit in X-Y plane to find the combination with smallest  FCN: </a:t>
                </a:r>
              </a:p>
              <a:p>
                <a:pPr marL="109728" indent="0" algn="ctr">
                  <a:buNone/>
                </a:pPr>
                <a:r>
                  <a:rPr lang="en-US" altLang="zh-CN" dirty="0"/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 Find the matching v-clusters, do a 3-D line fit and get the   right combination with FCN: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𝑥𝑣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num>
                              <m:den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   </a:t>
                </a:r>
                <a:r>
                  <a:rPr lang="en-US" altLang="zh-CN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num>
                              <m:den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/>
              </a:p>
              <a:p>
                <a:pPr marL="109728" indent="0">
                  <a:buNone/>
                </a:pPr>
                <a:endParaRPr lang="en-US" altLang="zh-CN" dirty="0"/>
              </a:p>
              <a:p>
                <a:pPr marL="109728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71C8F67-E356-41C0-944A-6CF2F483B7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2249424"/>
                <a:ext cx="10972799" cy="4325112"/>
              </a:xfrm>
              <a:blipFill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5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A0F49-0B82-4B6F-A8FB-3636FA78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Combinations number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809F831-A45A-4BA8-B8F3-C8372FBC6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31" y="2103928"/>
            <a:ext cx="4610111" cy="290993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CB7E3AF-E6BF-458B-BEFB-15E51B09A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840" y="2080458"/>
            <a:ext cx="4833011" cy="28424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内容占位符 9">
                <a:extLst>
                  <a:ext uri="{FF2B5EF4-FFF2-40B4-BE49-F238E27FC236}">
                    <a16:creationId xmlns:a16="http://schemas.microsoft.com/office/drawing/2014/main" id="{48507F08-CB5A-473B-B619-34FD7A9FC6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0165" y="5677639"/>
                <a:ext cx="7358743" cy="78712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altLang="zh-CN" sz="1600" dirty="0"/>
                  <a:t>Run 10 data.</a:t>
                </a:r>
              </a:p>
              <a:p>
                <a:r>
                  <a:rPr lang="en-US" altLang="zh-CN" sz="1600" dirty="0"/>
                  <a:t>Set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𝑝h𝑖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1600" dirty="0"/>
                  <a:t>&lt;2000.</a:t>
                </a:r>
              </a:p>
              <a:p>
                <a:r>
                  <a:rPr lang="en-US" altLang="zh-CN" sz="1600" dirty="0"/>
                  <a:t> combination number of phi  &lt;50, combination number of V number &lt;50.  </a:t>
                </a:r>
              </a:p>
            </p:txBody>
          </p:sp>
        </mc:Choice>
        <mc:Fallback>
          <p:sp>
            <p:nvSpPr>
              <p:cNvPr id="10" name="内容占位符 9">
                <a:extLst>
                  <a:ext uri="{FF2B5EF4-FFF2-40B4-BE49-F238E27FC236}">
                    <a16:creationId xmlns:a16="http://schemas.microsoft.com/office/drawing/2014/main" id="{48507F08-CB5A-473B-B619-34FD7A9FC6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0165" y="5677639"/>
                <a:ext cx="7358743" cy="787121"/>
              </a:xfrm>
              <a:blipFill>
                <a:blip r:embed="rId4"/>
                <a:stretch>
                  <a:fillRect t="-6977" r="-911" b="-38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F96EE34-7079-4FDA-AAE2-C762942A7E78}"/>
              </a:ext>
            </a:extLst>
          </p:cNvPr>
          <p:cNvSpPr txBox="1"/>
          <p:nvPr/>
        </p:nvSpPr>
        <p:spPr>
          <a:xfrm>
            <a:off x="1681132" y="5031308"/>
            <a:ext cx="398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Combinations number of phi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8C06DCF-3132-4101-8BA7-895D2717AA62}"/>
              </a:ext>
            </a:extLst>
          </p:cNvPr>
          <p:cNvSpPr txBox="1"/>
          <p:nvPr/>
        </p:nvSpPr>
        <p:spPr>
          <a:xfrm>
            <a:off x="6569296" y="5029040"/>
            <a:ext cx="4391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Combinations number of V clusters</a:t>
            </a:r>
          </a:p>
          <a:p>
            <a:r>
              <a:rPr lang="en-US" altLang="zh-CN" dirty="0"/>
              <a:t> (with a fixed phi combination )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4E4CEB4-6016-479F-B1C7-A464099368B4}"/>
              </a:ext>
            </a:extLst>
          </p:cNvPr>
          <p:cNvSpPr txBox="1"/>
          <p:nvPr/>
        </p:nvSpPr>
        <p:spPr>
          <a:xfrm>
            <a:off x="8962256" y="5987616"/>
            <a:ext cx="155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Strict cut for     fast check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9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9B33C-5B0A-469C-8058-7B3587F5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Chisq</a:t>
            </a:r>
            <a:r>
              <a:rPr lang="en-US" altLang="zh-CN" dirty="0"/>
              <a:t> and Residual distribution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D61566-7B65-47E9-B655-CC0737337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02" y="2563730"/>
            <a:ext cx="3357208" cy="224327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6BD2BD5-FBA0-4A7C-A3F2-8554A0182846}"/>
              </a:ext>
            </a:extLst>
          </p:cNvPr>
          <p:cNvSpPr txBox="1"/>
          <p:nvPr/>
        </p:nvSpPr>
        <p:spPr>
          <a:xfrm>
            <a:off x="1016631" y="4717363"/>
            <a:ext cx="28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 </a:t>
            </a:r>
            <a:r>
              <a:rPr lang="en-US" altLang="zh-CN" dirty="0" err="1"/>
              <a:t>Chisq</a:t>
            </a:r>
            <a:endParaRPr lang="en-US" altLang="zh-CN" dirty="0"/>
          </a:p>
          <a:p>
            <a:pPr algn="ctr"/>
            <a:r>
              <a:rPr lang="en-US" altLang="zh-CN" dirty="0"/>
              <a:t> (set resolution as 130 um )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EA33F2E-AD93-4A9B-BF3C-C7D318F2DB3B}"/>
              </a:ext>
            </a:extLst>
          </p:cNvPr>
          <p:cNvSpPr txBox="1"/>
          <p:nvPr/>
        </p:nvSpPr>
        <p:spPr>
          <a:xfrm>
            <a:off x="4633536" y="4791670"/>
            <a:ext cx="3164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 Residual of phi in middle layer upper sheet.</a:t>
            </a:r>
          </a:p>
          <a:p>
            <a:pPr algn="ctr"/>
            <a:r>
              <a:rPr lang="en-US" altLang="zh-CN" dirty="0"/>
              <a:t> (</a:t>
            </a:r>
            <a:r>
              <a:rPr lang="en-US" altLang="zh-CN" dirty="0" err="1"/>
              <a:t>Unit:mm</a:t>
            </a:r>
            <a:r>
              <a:rPr lang="en-US" altLang="zh-CN" dirty="0"/>
              <a:t> )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8CD06F3-FB94-4098-8B97-E84D35708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990" y="2626406"/>
            <a:ext cx="3164429" cy="209095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53455C-E87F-465D-B1AE-7DD288D05A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495" y="2563730"/>
            <a:ext cx="3296801" cy="209095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174B3E1-4619-4D40-B174-E1CFC3F4E961}"/>
              </a:ext>
            </a:extLst>
          </p:cNvPr>
          <p:cNvSpPr txBox="1"/>
          <p:nvPr/>
        </p:nvSpPr>
        <p:spPr>
          <a:xfrm>
            <a:off x="8443680" y="4717363"/>
            <a:ext cx="3164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 Residual of V in middle layer upper sheet.</a:t>
            </a:r>
          </a:p>
          <a:p>
            <a:pPr algn="ctr"/>
            <a:r>
              <a:rPr lang="en-US" altLang="zh-CN" dirty="0"/>
              <a:t> (</a:t>
            </a:r>
            <a:r>
              <a:rPr lang="en-US" altLang="zh-CN" dirty="0" err="1"/>
              <a:t>Unit:mm</a:t>
            </a:r>
            <a:r>
              <a:rPr lang="en-US" altLang="zh-CN" dirty="0"/>
              <a:t> 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15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69CBA0-952B-4B18-A1BA-B570A913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636" y="3062672"/>
            <a:ext cx="10972800" cy="1066800"/>
          </a:xfrm>
        </p:spPr>
        <p:txBody>
          <a:bodyPr/>
          <a:lstStyle/>
          <a:p>
            <a:r>
              <a:rPr lang="en-US" altLang="zh-CN" dirty="0"/>
              <a:t>Thanks!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735F0D-56B3-4E9D-839E-56EF751BA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8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培训演示文稿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94_TF03460604" id="{497F7A61-B52F-47CA-A08F-2B310BFFB5D9}" vid="{917F7D93-DFDC-480E-94E9-A8AEB525E711}"/>
    </a:ext>
  </a:extLst>
</a:theme>
</file>

<file path=ppt/theme/theme2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培训演示文稿</Template>
  <TotalTime>2377</TotalTime>
  <Words>189</Words>
  <Application>Microsoft Office PowerPoint</Application>
  <PresentationFormat>宽屏</PresentationFormat>
  <Paragraphs>30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微软雅黑</vt:lpstr>
      <vt:lpstr>Calibri</vt:lpstr>
      <vt:lpstr>Cambria Math</vt:lpstr>
      <vt:lpstr>Georgia</vt:lpstr>
      <vt:lpstr>Wingdings 2</vt:lpstr>
      <vt:lpstr>培训演示文稿</vt:lpstr>
      <vt:lpstr>CgemLineFit</vt:lpstr>
      <vt:lpstr>Max-Charge Method</vt:lpstr>
      <vt:lpstr>Loop All Method</vt:lpstr>
      <vt:lpstr>Combinations number</vt:lpstr>
      <vt:lpstr>Chisq and Residual distribution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 宏鹏</dc:creator>
  <cp:lastModifiedBy>宏鹏 王</cp:lastModifiedBy>
  <cp:revision>96</cp:revision>
  <dcterms:created xsi:type="dcterms:W3CDTF">2018-08-28T05:03:16Z</dcterms:created>
  <dcterms:modified xsi:type="dcterms:W3CDTF">2020-02-24T12:55:16Z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