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handoutMasterIdLst>
    <p:handoutMasterId r:id="rId9"/>
  </p:handoutMasterIdLst>
  <p:sldIdLst>
    <p:sldId id="257" r:id="rId2"/>
    <p:sldId id="279" r:id="rId3"/>
    <p:sldId id="280" r:id="rId4"/>
    <p:sldId id="278" r:id="rId5"/>
    <p:sldId id="282" r:id="rId6"/>
    <p:sldId id="281" r:id="rId7"/>
  </p:sldIdLst>
  <p:sldSz cx="12192000" cy="6858000"/>
  <p:notesSz cx="6858000" cy="9144000"/>
  <p:defaultTextStyle>
    <a:defPPr rtl="0"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296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5" autoAdjust="0"/>
    <p:restoredTop sz="89911" autoAdjust="0"/>
  </p:normalViewPr>
  <p:slideViewPr>
    <p:cSldViewPr snapToGrid="0">
      <p:cViewPr varScale="1">
        <p:scale>
          <a:sx n="82" d="100"/>
          <a:sy n="82" d="100"/>
        </p:scale>
        <p:origin x="30" y="42"/>
      </p:cViewPr>
      <p:guideLst>
        <p:guide orient="horz" pos="2160"/>
        <p:guide pos="3840"/>
        <p:guide pos="7296"/>
        <p:guide orient="horz" pos="412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8" d="100"/>
          <a:sy n="88" d="100"/>
        </p:scale>
        <p:origin x="381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A5DF4E3-45E7-4F14-B4F9-911B4C690142}" type="datetime2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2020年2月24日</a:t>
            </a:fld>
            <a:endParaRPr 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64E50CC-F33A-4EF4-9F12-93EC4A21A0CF}" type="slidenum">
              <a:rPr 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‹#›</a:t>
            </a:fld>
            <a:endParaRPr 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13A28818-8057-4794-A7BE-842FF700294D}" type="datetime2">
              <a:rPr lang="zh-CN" altLang="en-US" smtClean="0"/>
              <a:pPr/>
              <a:t>2020年2月24日</a:t>
            </a:fld>
            <a:endParaRPr 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32674CE4-FBD8-4481-AEFB-CA53E599A7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32674CE4-FBD8-4481-AEFB-CA53E599A74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974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长方形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 sz="1800" dirty="0">
              <a:latin typeface="微软雅黑" panose="020B0503020204020204" pitchFamily="34" charset="-122"/>
            </a:endParaRPr>
          </a:p>
        </p:txBody>
      </p:sp>
      <p:sp>
        <p:nvSpPr>
          <p:cNvPr id="23" name="长方形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 sz="1800" dirty="0">
              <a:latin typeface="微软雅黑" panose="020B0503020204020204" pitchFamily="34" charset="-122"/>
            </a:endParaRPr>
          </a:p>
        </p:txBody>
      </p:sp>
      <p:sp>
        <p:nvSpPr>
          <p:cNvPr id="24" name="长方形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 sz="1800" dirty="0">
              <a:latin typeface="微软雅黑" panose="020B0503020204020204" pitchFamily="34" charset="-122"/>
            </a:endParaRPr>
          </a:p>
        </p:txBody>
      </p:sp>
      <p:sp>
        <p:nvSpPr>
          <p:cNvPr id="25" name="长方形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 sz="1800" dirty="0">
              <a:latin typeface="微软雅黑" panose="020B0503020204020204" pitchFamily="34" charset="-122"/>
            </a:endParaRPr>
          </a:p>
        </p:txBody>
      </p:sp>
      <p:sp>
        <p:nvSpPr>
          <p:cNvPr id="26" name="长方形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 sz="1800" dirty="0">
              <a:latin typeface="微软雅黑" panose="020B0503020204020204" pitchFamily="34" charset="-122"/>
            </a:endParaRPr>
          </a:p>
        </p:txBody>
      </p:sp>
      <p:sp>
        <p:nvSpPr>
          <p:cNvPr id="27" name="长方形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 sz="1800" dirty="0">
              <a:latin typeface="微软雅黑" panose="020B0503020204020204" pitchFamily="34" charset="-122"/>
            </a:endParaRPr>
          </a:p>
        </p:txBody>
      </p:sp>
      <p:sp useBgFill="1">
        <p:nvSpPr>
          <p:cNvPr id="30" name="圆角矩形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 sz="1800" dirty="0">
              <a:latin typeface="微软雅黑" panose="020B0503020204020204" pitchFamily="34" charset="-122"/>
            </a:endParaRPr>
          </a:p>
        </p:txBody>
      </p:sp>
      <p:sp useBgFill="1">
        <p:nvSpPr>
          <p:cNvPr id="31" name="圆角矩形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 sz="1800" dirty="0">
              <a:latin typeface="微软雅黑" panose="020B0503020204020204" pitchFamily="34" charset="-122"/>
            </a:endParaRPr>
          </a:p>
        </p:txBody>
      </p:sp>
      <p:sp>
        <p:nvSpPr>
          <p:cNvPr id="7" name="长方形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 sz="1800" dirty="0">
              <a:latin typeface="微软雅黑" panose="020B0503020204020204" pitchFamily="34" charset="-122"/>
            </a:endParaRPr>
          </a:p>
        </p:txBody>
      </p:sp>
      <p:sp>
        <p:nvSpPr>
          <p:cNvPr id="10" name="长方形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 sz="1800" dirty="0">
              <a:latin typeface="微软雅黑" panose="020B0503020204020204" pitchFamily="34" charset="-122"/>
            </a:endParaRPr>
          </a:p>
        </p:txBody>
      </p:sp>
      <p:sp>
        <p:nvSpPr>
          <p:cNvPr id="11" name="长方形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 sz="1800" dirty="0">
              <a:latin typeface="微软雅黑" panose="020B0503020204020204" pitchFamily="34" charset="-122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609600" y="2389009"/>
            <a:ext cx="11277600" cy="1470025"/>
          </a:xfrm>
        </p:spPr>
        <p:txBody>
          <a:bodyPr rtlCol="0"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pPr rtl="0"/>
            <a:r>
              <a:rPr lang="zh-CN" altLang="en-US"/>
              <a:t>单击此处编辑母版标题样式</a:t>
            </a:r>
            <a:endParaRPr lang="zh-cn" dirty="0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 rtlCol="0"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zh-CN" altLang="en-US"/>
              <a:t>单击此处编辑母版副标题样式</a:t>
            </a:r>
            <a:endParaRPr lang="zh-cn" dirty="0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7265116" y="4205288"/>
            <a:ext cx="1727200" cy="457200"/>
          </a:xfrm>
        </p:spPr>
        <p:txBody>
          <a:bodyPr rtlCol="0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zh-cn" dirty="0"/>
              <a:t>添加页脚</a:t>
            </a:r>
            <a:endParaRPr lang="en-US" dirty="0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>
          <a:xfrm>
            <a:off x="9043832" y="4206240"/>
            <a:ext cx="1280160" cy="457200"/>
          </a:xfrm>
        </p:spPr>
        <p:txBody>
          <a:bodyPr rtlCol="0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fld id="{6B961ADF-D8F6-45E0-ADA4-96ABDF6BF8CB}" type="datetime2">
              <a:rPr lang="zh-CN" altLang="en-US" smtClean="0"/>
              <a:t>2020年2月24日</a:t>
            </a:fld>
            <a:endParaRPr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 rtlCol="0"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 rtl="0"/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15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/>
              <a:t>单击此处编辑母版标题样式</a:t>
            </a:r>
            <a:endParaRPr lang="zh-cn" dirty="0"/>
          </a:p>
        </p:txBody>
      </p:sp>
      <p:sp>
        <p:nvSpPr>
          <p:cNvPr id="3" name="垂直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 rtl="0" eaLnBrk="1" latinLnBrk="0" hangingPunct="1"/>
            <a:r>
              <a:rPr lang="zh-CN" altLang="en-US"/>
              <a:t>编辑母版文本样式</a:t>
            </a:r>
          </a:p>
          <a:p>
            <a:pPr lvl="1" rtl="0" eaLnBrk="1" latinLnBrk="0" hangingPunct="1"/>
            <a:r>
              <a:rPr lang="zh-CN" altLang="en-US"/>
              <a:t>第二级</a:t>
            </a:r>
          </a:p>
          <a:p>
            <a:pPr lvl="2" rtl="0" eaLnBrk="1" latinLnBrk="0" hangingPunct="1"/>
            <a:r>
              <a:rPr lang="zh-CN" altLang="en-US"/>
              <a:t>第三级</a:t>
            </a:r>
          </a:p>
          <a:p>
            <a:pPr lvl="3" rtl="0" eaLnBrk="1" latinLnBrk="0" hangingPunct="1"/>
            <a:r>
              <a:rPr lang="zh-CN" altLang="en-US"/>
              <a:t>第四级</a:t>
            </a:r>
          </a:p>
          <a:p>
            <a:pPr lvl="4" rtl="0" eaLnBrk="1" latinLnBrk="0" hangingPunct="1"/>
            <a:r>
              <a:rPr lang="zh-CN" altLang="en-US"/>
              <a:t>第五级</a:t>
            </a:r>
            <a:endParaRPr kumimoji="0"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cn" dirty="0"/>
              <a:t>添加页脚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356EF1-FDAD-4932-8CB1-BA1EF1306CA8}" type="datetime2">
              <a:rPr lang="zh-CN" altLang="en-US" smtClean="0"/>
              <a:t>2020年2月24日</a:t>
            </a:fld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84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垂直标题 1"/>
          <p:cNvSpPr>
            <a:spLocks noGrp="1"/>
          </p:cNvSpPr>
          <p:nvPr>
            <p:ph type="title" orient="vert" hasCustomPrompt="1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zh-cn" dirty="0"/>
              <a:t>编辑母版标题样式</a:t>
            </a:r>
          </a:p>
        </p:txBody>
      </p:sp>
      <p:sp>
        <p:nvSpPr>
          <p:cNvPr id="3" name="垂直文本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1143000"/>
            <a:ext cx="8331200" cy="5448300"/>
          </a:xfrm>
        </p:spPr>
        <p:txBody>
          <a:bodyPr vert="eaVert" rtlCol="0"/>
          <a:lstStyle>
            <a:lvl5pPr>
              <a:defRPr/>
            </a:lvl5pPr>
          </a:lstStyle>
          <a:p>
            <a:pPr lvl="0" rtl="0" eaLnBrk="1" latinLnBrk="0" hangingPunct="1"/>
            <a:r>
              <a:rPr lang="zh-cn" dirty="0"/>
              <a:t>单击此处编辑母版文本样式</a:t>
            </a:r>
          </a:p>
          <a:p>
            <a:pPr lvl="1" rtl="0" eaLnBrk="1" latinLnBrk="0" hangingPunct="1"/>
            <a:r>
              <a:rPr lang="zh-cn" dirty="0"/>
              <a:t>第二级</a:t>
            </a:r>
          </a:p>
          <a:p>
            <a:pPr lvl="2" rtl="0" eaLnBrk="1" latinLnBrk="0" hangingPunct="1"/>
            <a:r>
              <a:rPr lang="zh-cn" dirty="0"/>
              <a:t>第三级</a:t>
            </a:r>
          </a:p>
          <a:p>
            <a:pPr lvl="3" rtl="0" eaLnBrk="1" latinLnBrk="0" hangingPunct="1"/>
            <a:r>
              <a:rPr lang="zh-cn" dirty="0"/>
              <a:t>第四级</a:t>
            </a:r>
          </a:p>
          <a:p>
            <a:pPr lvl="4" rtl="0" eaLnBrk="1" latinLnBrk="0" hangingPunct="1"/>
            <a:r>
              <a:rPr lang="zh-cn" dirty="0"/>
              <a:t>第五级</a:t>
            </a:r>
            <a:endParaRPr kumimoji="0"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cn" dirty="0"/>
              <a:t>添加页脚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48D6003-6DBF-4E01-9D6B-13062B4B3967}" type="datetime2">
              <a:rPr lang="zh-CN" altLang="en-US" smtClean="0"/>
              <a:t>2020年2月24日</a:t>
            </a:fld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0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/>
              <a:t>单击此处编辑母版标题样式</a:t>
            </a:r>
            <a:endParaRPr 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 rtl="0" eaLnBrk="1" latinLnBrk="0" hangingPunct="1"/>
            <a:r>
              <a:rPr lang="zh-CN" altLang="en-US"/>
              <a:t>编辑母版文本样式</a:t>
            </a:r>
          </a:p>
          <a:p>
            <a:pPr lvl="1" rtl="0" eaLnBrk="1" latinLnBrk="0" hangingPunct="1"/>
            <a:r>
              <a:rPr lang="zh-CN" altLang="en-US"/>
              <a:t>第二级</a:t>
            </a:r>
          </a:p>
          <a:p>
            <a:pPr lvl="2" rtl="0" eaLnBrk="1" latinLnBrk="0" hangingPunct="1"/>
            <a:r>
              <a:rPr lang="zh-CN" altLang="en-US"/>
              <a:t>第三级</a:t>
            </a:r>
          </a:p>
          <a:p>
            <a:pPr lvl="3" rtl="0" eaLnBrk="1" latinLnBrk="0" hangingPunct="1"/>
            <a:r>
              <a:rPr lang="zh-CN" altLang="en-US"/>
              <a:t>第四级</a:t>
            </a:r>
          </a:p>
          <a:p>
            <a:pPr lvl="4" rtl="0" eaLnBrk="1" latinLnBrk="0" hangingPunct="1"/>
            <a:r>
              <a:rPr lang="zh-CN" altLang="en-US"/>
              <a:t>第五级</a:t>
            </a:r>
            <a:endParaRPr kumimoji="0"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cn"/>
              <a:t>添加页脚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0542E2-407D-43B9-B0EF-A90942F87D18}" type="datetime2">
              <a:rPr lang="zh-CN" altLang="en-US" smtClean="0"/>
              <a:t>2020年2月24日</a:t>
            </a:fld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30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1968322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pPr rtl="0"/>
            <a:r>
              <a:rPr lang="zh-CN" altLang="en-US"/>
              <a:t>单击此处编辑母版标题样式</a:t>
            </a:r>
            <a:endParaRPr kumimoji="0" 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rtlCol="0"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zh-CN" altLang="en-US"/>
              <a:t>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cn"/>
              <a:t>添加页脚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9F9B539-0CEC-4146-8886-BECE2105FFB7}" type="datetime2">
              <a:rPr lang="zh-CN" altLang="en-US" smtClean="0"/>
              <a:t>2020年2月24日</a:t>
            </a:fld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12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/>
              <a:t>单击此处编辑母版标题样式</a:t>
            </a:r>
            <a:endParaRPr lang="zh-cn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341875"/>
          </a:xfrm>
        </p:spPr>
        <p:txBody>
          <a:bodyPr rtlCol="0"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zh-CN" altLang="en-US"/>
              <a:t>编辑母版文本样式</a:t>
            </a:r>
          </a:p>
          <a:p>
            <a:pPr lvl="1" rtl="0" eaLnBrk="1" latinLnBrk="0" hangingPunct="1"/>
            <a:r>
              <a:rPr lang="zh-CN" altLang="en-US"/>
              <a:t>第二级</a:t>
            </a:r>
          </a:p>
          <a:p>
            <a:pPr lvl="2" rtl="0" eaLnBrk="1" latinLnBrk="0" hangingPunct="1"/>
            <a:r>
              <a:rPr lang="zh-CN" altLang="en-US"/>
              <a:t>第三级</a:t>
            </a:r>
          </a:p>
          <a:p>
            <a:pPr lvl="3" rtl="0" eaLnBrk="1" latinLnBrk="0" hangingPunct="1"/>
            <a:r>
              <a:rPr lang="zh-CN" altLang="en-US"/>
              <a:t>第四级</a:t>
            </a:r>
          </a:p>
          <a:p>
            <a:pPr lvl="4" rtl="0" eaLnBrk="1" latinLnBrk="0" hangingPunct="1"/>
            <a:r>
              <a:rPr lang="zh-CN" altLang="en-US"/>
              <a:t>第五级</a:t>
            </a:r>
            <a:endParaRPr kumimoji="0" 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341875"/>
          </a:xfrm>
        </p:spPr>
        <p:txBody>
          <a:bodyPr rtlCol="0"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zh-CN" altLang="en-US"/>
              <a:t>编辑母版文本样式</a:t>
            </a:r>
          </a:p>
          <a:p>
            <a:pPr lvl="1" rtl="0" eaLnBrk="1" latinLnBrk="0" hangingPunct="1"/>
            <a:r>
              <a:rPr lang="zh-CN" altLang="en-US"/>
              <a:t>第二级</a:t>
            </a:r>
          </a:p>
          <a:p>
            <a:pPr lvl="2" rtl="0" eaLnBrk="1" latinLnBrk="0" hangingPunct="1"/>
            <a:r>
              <a:rPr lang="zh-CN" altLang="en-US"/>
              <a:t>第三级</a:t>
            </a:r>
          </a:p>
          <a:p>
            <a:pPr lvl="3" rtl="0" eaLnBrk="1" latinLnBrk="0" hangingPunct="1"/>
            <a:r>
              <a:rPr lang="zh-CN" altLang="en-US"/>
              <a:t>第四级</a:t>
            </a:r>
          </a:p>
          <a:p>
            <a:pPr lvl="4" rtl="0" eaLnBrk="1" latinLnBrk="0" hangingPunct="1"/>
            <a:r>
              <a:rPr lang="zh-CN" altLang="en-US"/>
              <a:t>第五级</a:t>
            </a:r>
            <a:endParaRPr kumimoji="0"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cn" dirty="0"/>
              <a:t>添加页脚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5E7D52-F468-426A-BB36-87D372E56047}" type="datetime2">
              <a:rPr lang="zh-CN" altLang="en-US" smtClean="0"/>
              <a:t>2020年2月24日</a:t>
            </a:fld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 anchor="ctr"/>
          <a:lstStyle>
            <a:lvl1pPr>
              <a:defRPr sz="4000" b="0" i="0" cap="none" baseline="0"/>
            </a:lvl1pPr>
          </a:lstStyle>
          <a:p>
            <a:pPr rtl="0"/>
            <a:r>
              <a:rPr lang="zh-CN" altLang="en-US"/>
              <a:t>单击此处编辑母版标题样式</a:t>
            </a:r>
            <a:endParaRPr lang="zh-cn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rtlCol="0"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zh-CN" altLang="en-US"/>
              <a:t>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zh-CN" altLang="en-US"/>
              <a:t>编辑母版文本样式</a:t>
            </a:r>
          </a:p>
          <a:p>
            <a:pPr lvl="1" rtl="0" eaLnBrk="1" latinLnBrk="0" hangingPunct="1"/>
            <a:r>
              <a:rPr lang="zh-CN" altLang="en-US"/>
              <a:t>第二级</a:t>
            </a:r>
          </a:p>
          <a:p>
            <a:pPr lvl="2" rtl="0" eaLnBrk="1" latinLnBrk="0" hangingPunct="1"/>
            <a:r>
              <a:rPr lang="zh-CN" altLang="en-US"/>
              <a:t>第三级</a:t>
            </a:r>
          </a:p>
          <a:p>
            <a:pPr lvl="3" rtl="0" eaLnBrk="1" latinLnBrk="0" hangingPunct="1"/>
            <a:r>
              <a:rPr lang="zh-CN" altLang="en-US"/>
              <a:t>第四级</a:t>
            </a:r>
          </a:p>
          <a:p>
            <a:pPr lvl="4" rtl="0" eaLnBrk="1" latinLnBrk="0" hangingPunct="1"/>
            <a:r>
              <a:rPr lang="zh-CN" altLang="en-US"/>
              <a:t>第五级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rtlCol="0"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zh-CN" altLang="en-US"/>
              <a:t>编辑母版文本样式</a:t>
            </a:r>
          </a:p>
          <a:p>
            <a:pPr lvl="1" rtl="0" eaLnBrk="1" latinLnBrk="0" hangingPunct="1"/>
            <a:r>
              <a:rPr lang="zh-CN" altLang="en-US"/>
              <a:t>第二级</a:t>
            </a:r>
          </a:p>
          <a:p>
            <a:pPr lvl="2" rtl="0" eaLnBrk="1" latinLnBrk="0" hangingPunct="1"/>
            <a:r>
              <a:rPr lang="zh-CN" altLang="en-US"/>
              <a:t>第三级</a:t>
            </a:r>
          </a:p>
          <a:p>
            <a:pPr lvl="3" rtl="0" eaLnBrk="1" latinLnBrk="0" hangingPunct="1"/>
            <a:r>
              <a:rPr lang="zh-CN" altLang="en-US"/>
              <a:t>第四级</a:t>
            </a:r>
          </a:p>
          <a:p>
            <a:pPr lvl="4" rtl="0" eaLnBrk="1" latinLnBrk="0" hangingPunct="1"/>
            <a:r>
              <a:rPr lang="zh-CN" altLang="en-US"/>
              <a:t>第五级</a:t>
            </a:r>
            <a:endParaRPr kumimoji="0" lang="en-US" dirty="0"/>
          </a:p>
        </p:txBody>
      </p:sp>
      <p:sp>
        <p:nvSpPr>
          <p:cNvPr id="28" name="页脚占位符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zh-cn" dirty="0"/>
              <a:t>添加页脚</a:t>
            </a:r>
          </a:p>
        </p:txBody>
      </p:sp>
      <p:sp>
        <p:nvSpPr>
          <p:cNvPr id="26" name="日期占位符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9527240-084C-4424-94CC-C29C5C16B56C}" type="datetime2">
              <a:rPr lang="zh-CN" altLang="en-US" smtClean="0"/>
              <a:t>2020年2月24日</a:t>
            </a:fld>
            <a:endParaRPr lang="en-US" dirty="0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1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pPr rtl="0"/>
            <a:r>
              <a:rPr lang="zh-CN" altLang="en-US"/>
              <a:t>单击此处编辑母版标题样式</a:t>
            </a:r>
            <a:endParaRPr lang="zh-cn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 rtlCol="0"/>
          <a:lstStyle/>
          <a:p>
            <a:pPr rtl="0"/>
            <a:r>
              <a:rPr lang="zh-cn" dirty="0"/>
              <a:t>添加页脚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 rtlCol="0"/>
          <a:lstStyle/>
          <a:p>
            <a:pPr rtl="0"/>
            <a:fld id="{74E24FF4-28FC-4F17-A1F7-EEBB40A672F6}" type="datetime2">
              <a:rPr lang="zh-CN" altLang="en-US" smtClean="0"/>
              <a:t>2020年2月24日</a:t>
            </a:fld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 rtlCol="0"/>
          <a:lstStyle/>
          <a:p>
            <a:pPr rtl="0"/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95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cn" dirty="0"/>
              <a:t>添加页脚</a:t>
            </a: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A8AE2AB-609C-4B7B-8E16-0AB865CFA893}" type="datetime2">
              <a:rPr lang="zh-CN" altLang="en-US" smtClean="0"/>
              <a:t>2020年2月24日</a:t>
            </a:fld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69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带标题的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800" b="1"/>
            </a:lvl1pPr>
          </a:lstStyle>
          <a:p>
            <a:pPr rtl="0"/>
            <a:r>
              <a:rPr lang="zh-cn" dirty="0"/>
              <a:t>编辑母版标题样式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0508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rtl="0" eaLnBrk="1" latinLnBrk="0" hangingPunct="1"/>
            <a:r>
              <a:rPr lang="zh-CN" altLang="en-US"/>
              <a:t>编辑母版文本样式</a:t>
            </a:r>
          </a:p>
          <a:p>
            <a:pPr lvl="1" rtl="0" eaLnBrk="1" latinLnBrk="0" hangingPunct="1"/>
            <a:r>
              <a:rPr lang="zh-CN" altLang="en-US"/>
              <a:t>第二级</a:t>
            </a:r>
          </a:p>
          <a:p>
            <a:pPr lvl="2" rtl="0" eaLnBrk="1" latinLnBrk="0" hangingPunct="1"/>
            <a:r>
              <a:rPr lang="zh-CN" altLang="en-US"/>
              <a:t>第三级</a:t>
            </a:r>
          </a:p>
          <a:p>
            <a:pPr lvl="3" rtl="0" eaLnBrk="1" latinLnBrk="0" hangingPunct="1"/>
            <a:r>
              <a:rPr lang="zh-CN" altLang="en-US"/>
              <a:t>第四级</a:t>
            </a:r>
          </a:p>
          <a:p>
            <a:pPr lvl="4" rtl="0" eaLnBrk="1" latinLnBrk="0" hangingPunct="1"/>
            <a:r>
              <a:rPr lang="zh-CN" altLang="en-US"/>
              <a:t>第五级</a:t>
            </a:r>
            <a:endParaRPr kumimoji="0" 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580573"/>
          </a:xfrm>
        </p:spPr>
        <p:txBody>
          <a:bodyPr rtlCol="0"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rtl="0" eaLnBrk="1" latinLnBrk="0" hangingPunct="1"/>
            <a:r>
              <a:rPr lang="zh-CN" altLang="en-US"/>
              <a:t>编辑母版文本样式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cn" dirty="0"/>
              <a:t>添加页脚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C9132B7-0125-457C-84B9-733C76542A57}" type="datetime2">
              <a:rPr lang="zh-CN" altLang="en-US" smtClean="0"/>
              <a:t>2020年2月24日</a:t>
            </a:fld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6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带标题的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2000" b="1"/>
            </a:lvl1pPr>
          </a:lstStyle>
          <a:p>
            <a:pPr rtl="0"/>
            <a:r>
              <a:rPr lang="zh-CN" altLang="en-US"/>
              <a:t>单击此处编辑母版标题样式</a:t>
            </a:r>
            <a:endParaRPr lang="zh-cn" dirty="0"/>
          </a:p>
        </p:txBody>
      </p:sp>
      <p:sp>
        <p:nvSpPr>
          <p:cNvPr id="3" name="图片占位符 2" descr="为添加图像预留的空占位符。单击占位符，选择要添加的图像。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zh-CN" altLang="en-US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rtlCol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rtl="0" eaLnBrk="1" latinLnBrk="0" hangingPunct="1"/>
            <a:r>
              <a:rPr lang="zh-CN" altLang="en-US"/>
              <a:t>编辑母版文本样式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cn" dirty="0"/>
              <a:t>添加页脚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5C82D64-44BB-44B8-8D12-C6B23D3DB24F}" type="datetime2">
              <a:rPr lang="zh-CN" altLang="en-US" smtClean="0"/>
              <a:t>2020年2月24日</a:t>
            </a:fld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61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长方形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长方形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长方形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长方形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长方形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 useBgFill="1">
        <p:nvSpPr>
          <p:cNvPr id="33" name="圆角矩形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 useBgFill="1">
        <p:nvSpPr>
          <p:cNvPr id="34" name="圆角矩形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长方形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长方形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长方形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长方形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长方形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长方形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rtl="0"/>
            <a:r>
              <a:rPr lang="zh-cn" dirty="0"/>
              <a:t>单击此处编辑母版标题样式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/>
            <a:r>
              <a:rPr lang="zh-cn" dirty="0"/>
              <a:t>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 rtlCol="0"/>
          <a:lstStyle>
            <a:lvl1pPr algn="r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/>
              <a:t>添加页脚</a:t>
            </a:r>
            <a:endParaRPr lang="en-US" dirty="0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 rtlCol="0"/>
          <a:lstStyle>
            <a:lvl1pPr algn="l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EFF7E999-41AB-432C-B3A7-BEA980E4A096}" type="datetime2">
              <a:rPr lang="zh-CN" altLang="en-US" smtClean="0"/>
              <a:pPr/>
              <a:t>2020年2月24日</a:t>
            </a:fld>
            <a:endParaRPr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rtlCol="0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17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>
            <a:lumMod val="75000"/>
          </a:schemeClr>
        </a:buClr>
        <a:buFont typeface="Georgia"/>
        <a:buChar char="•"/>
        <a:defRPr kumimoji="0" sz="2800" kern="1200">
          <a:solidFill>
            <a:schemeClr val="tx2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>
            <a:lumMod val="75000"/>
          </a:schemeClr>
        </a:buClr>
        <a:buFont typeface="Georgia"/>
        <a:buChar char="▫"/>
        <a:defRPr kumimoji="0" sz="2600" kern="1200">
          <a:solidFill>
            <a:schemeClr val="tx2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400" kern="1200">
          <a:solidFill>
            <a:schemeClr val="tx2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200" kern="1200">
          <a:solidFill>
            <a:schemeClr val="tx2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000" kern="1200">
          <a:solidFill>
            <a:schemeClr val="tx2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4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algn="ctr" rtl="0"/>
            <a:r>
              <a:rPr lang="en-US" altLang="zh-CN" dirty="0" err="1"/>
              <a:t>CgemLineFit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299984" y="4825720"/>
            <a:ext cx="6604000" cy="1752600"/>
          </a:xfrm>
        </p:spPr>
        <p:txBody>
          <a:bodyPr rtlCol="0">
            <a:normAutofit/>
          </a:bodyPr>
          <a:lstStyle/>
          <a:p>
            <a:pPr rtl="0">
              <a:lnSpc>
                <a:spcPct val="150000"/>
              </a:lnSpc>
            </a:pPr>
            <a:r>
              <a:rPr lang="en-US" altLang="zh-CN" dirty="0" err="1"/>
              <a:t>Hongpeng</a:t>
            </a:r>
            <a:r>
              <a:rPr lang="en-US" altLang="zh-CN" dirty="0"/>
              <a:t> Wang</a:t>
            </a:r>
          </a:p>
          <a:p>
            <a:pPr rtl="0">
              <a:lnSpc>
                <a:spcPct val="150000"/>
              </a:lnSpc>
            </a:pPr>
            <a:r>
              <a:rPr lang="en-US" altLang="zh-CN" dirty="0" err="1"/>
              <a:t>Liangliang</a:t>
            </a:r>
            <a:r>
              <a:rPr lang="en-US" altLang="zh-CN" dirty="0"/>
              <a:t>  Wang</a:t>
            </a:r>
          </a:p>
        </p:txBody>
      </p:sp>
    </p:spTree>
    <p:extLst>
      <p:ext uri="{BB962C8B-B14F-4D97-AF65-F5344CB8AC3E}">
        <p14:creationId xmlns:p14="http://schemas.microsoft.com/office/powerpoint/2010/main" val="70630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725C83-21D7-4AC0-9BBF-34849337C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074" y="613225"/>
            <a:ext cx="10972800" cy="1066800"/>
          </a:xfrm>
        </p:spPr>
        <p:txBody>
          <a:bodyPr/>
          <a:lstStyle/>
          <a:p>
            <a:r>
              <a:rPr lang="en-US" altLang="zh-CN" dirty="0"/>
              <a:t>Max-Charge Method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F7299A9-AD7C-4E38-822C-A89183319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943" y="2126870"/>
            <a:ext cx="5347374" cy="4325112"/>
          </a:xfrm>
        </p:spPr>
        <p:txBody>
          <a:bodyPr/>
          <a:lstStyle/>
          <a:p>
            <a:r>
              <a:rPr lang="en-US" altLang="zh-CN" dirty="0"/>
              <a:t>In inner layer, the v-cluster is reused in 2 xv-clusters.</a:t>
            </a:r>
          </a:p>
          <a:p>
            <a:endParaRPr lang="en-US" altLang="zh-CN" dirty="0"/>
          </a:p>
          <a:p>
            <a:r>
              <a:rPr lang="en-US" altLang="zh-CN" dirty="0"/>
              <a:t> In some events , the right clusters have smaller charge</a:t>
            </a:r>
          </a:p>
          <a:p>
            <a:pPr marL="109728" indent="0">
              <a:buNone/>
            </a:pPr>
            <a:r>
              <a:rPr lang="en-US" altLang="zh-CN" dirty="0"/>
              <a:t>  than wrong xv-cluster.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86F6B99E-511F-4AAD-A253-75AD20C5B6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6061" y="1045094"/>
            <a:ext cx="6597281" cy="275726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D1E510FF-94C4-4C9C-8C14-E2FCD0F4F7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1355" y="3874352"/>
            <a:ext cx="6712702" cy="2628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17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D4C68F-A256-4920-992B-410DC0D81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Loop All Method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A71C8F67-E356-41C0-944A-6CF2F483B7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599" y="2249424"/>
                <a:ext cx="10972799" cy="4325112"/>
              </a:xfrm>
            </p:spPr>
            <p:txBody>
              <a:bodyPr/>
              <a:lstStyle/>
              <a:p>
                <a:r>
                  <a:rPr lang="en-US" altLang="zh-CN" dirty="0"/>
                  <a:t> Loop all x-clusters clusters combinations</a:t>
                </a:r>
                <a:r>
                  <a:rPr lang="zh-CN" altLang="en-US" dirty="0"/>
                  <a:t>，</a:t>
                </a:r>
                <a:r>
                  <a:rPr lang="en-US" altLang="zh-CN" dirty="0"/>
                  <a:t>and do a line fit in X-Y plane to find the combination with smallest  FCN: </a:t>
                </a:r>
              </a:p>
              <a:p>
                <a:pPr marL="109728" indent="0" algn="ctr">
                  <a:buNone/>
                </a:pPr>
                <a:r>
                  <a:rPr lang="en-US" altLang="zh-CN" dirty="0"/>
                  <a:t>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𝜙</m:t>
                                    </m:r>
                                  </m:e>
                                  <m:sup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num>
                              <m:den>
                                <m:f>
                                  <m:f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𝑅</m:t>
                                        </m:r>
                                      </m:e>
                                      <m:sub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den>
                                </m:f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 dirty="0"/>
                  <a:t>.</a:t>
                </a:r>
              </a:p>
              <a:p>
                <a:r>
                  <a:rPr lang="en-US" altLang="zh-CN" dirty="0"/>
                  <a:t> Find the matching v-clusters, do a 3-D line fit and get the   right combination with FCN:</a:t>
                </a:r>
              </a:p>
              <a:p>
                <a:pPr marL="109728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𝑥𝑣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𝜙</m:t>
                                    </m:r>
                                  </m:e>
                                  <m:sup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num>
                              <m:den>
                                <m:f>
                                  <m:f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𝑅</m:t>
                                        </m:r>
                                      </m:e>
                                      <m:sub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den>
                                </m:f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CN" altLang="en-US" dirty="0"/>
                  <a:t>   </a:t>
                </a:r>
                <a:r>
                  <a:rPr lang="en-US" altLang="zh-CN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zh-CN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i="1" dirty="0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  <m:r>
                                  <a:rPr lang="en-US" altLang="zh-CN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zh-CN" i="1" dirty="0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  <m:r>
                                  <a:rPr lang="en-US" altLang="zh-CN" i="1" dirty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num>
                              <m:den>
                                <m:r>
                                  <a:rPr lang="en-US" altLang="zh-CN" i="1" dirty="0"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zh-CN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altLang="zh-CN" dirty="0"/>
              </a:p>
              <a:p>
                <a:pPr marL="109728" indent="0">
                  <a:buNone/>
                </a:pPr>
                <a:endParaRPr lang="en-US" altLang="zh-CN" dirty="0"/>
              </a:p>
              <a:p>
                <a:pPr marL="109728" indent="0">
                  <a:buNone/>
                </a:pPr>
                <a:endParaRPr lang="zh-CN" altLang="en-US" dirty="0"/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A71C8F67-E356-41C0-944A-6CF2F483B7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599" y="2249424"/>
                <a:ext cx="10972799" cy="4325112"/>
              </a:xfrm>
              <a:blipFill>
                <a:blip r:embed="rId2"/>
                <a:stretch>
                  <a:fillRect t="-140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9576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6A0F49-0B82-4B6F-A8FB-3636FA780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Combinations number</a:t>
            </a:r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4809F831-A45A-4BA8-B8F3-C8372FBC6F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531" y="2103928"/>
            <a:ext cx="4610111" cy="2909938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0CB7E3AF-E6BF-458B-BEFB-15E51B09AE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4840" y="2080458"/>
            <a:ext cx="4833011" cy="284243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内容占位符 9">
                <a:extLst>
                  <a:ext uri="{FF2B5EF4-FFF2-40B4-BE49-F238E27FC236}">
                    <a16:creationId xmlns:a16="http://schemas.microsoft.com/office/drawing/2014/main" id="{48507F08-CB5A-473B-B619-34FD7A9FC6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0165" y="5677639"/>
                <a:ext cx="7358743" cy="787121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altLang="zh-CN" sz="1600" dirty="0"/>
                  <a:t>Run 10 data.</a:t>
                </a:r>
              </a:p>
              <a:p>
                <a:r>
                  <a:rPr lang="en-US" altLang="zh-CN" sz="1600" dirty="0"/>
                  <a:t>Set </a:t>
                </a:r>
                <a14:m>
                  <m:oMath xmlns:m="http://schemas.openxmlformats.org/officeDocument/2006/math">
                    <m:r>
                      <m:rPr>
                        <m:lit/>
                      </m:rPr>
                      <a:rPr lang="en-US" altLang="zh-CN" sz="1600" b="0" i="0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𝑝h𝑖</m:t>
                        </m:r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  <m:sup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altLang="zh-CN" sz="1600" dirty="0"/>
                  <a:t>&lt;2000.</a:t>
                </a:r>
              </a:p>
              <a:p>
                <a:r>
                  <a:rPr lang="en-US" altLang="zh-CN" sz="1600" dirty="0"/>
                  <a:t> combination number of phi  &lt;50, combination number of V number &lt;50.  </a:t>
                </a:r>
              </a:p>
            </p:txBody>
          </p:sp>
        </mc:Choice>
        <mc:Fallback>
          <p:sp>
            <p:nvSpPr>
              <p:cNvPr id="10" name="内容占位符 9">
                <a:extLst>
                  <a:ext uri="{FF2B5EF4-FFF2-40B4-BE49-F238E27FC236}">
                    <a16:creationId xmlns:a16="http://schemas.microsoft.com/office/drawing/2014/main" id="{48507F08-CB5A-473B-B619-34FD7A9FC6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0165" y="5677639"/>
                <a:ext cx="7358743" cy="787121"/>
              </a:xfrm>
              <a:blipFill>
                <a:blip r:embed="rId4"/>
                <a:stretch>
                  <a:fillRect t="-6977" r="-911" b="-387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文本框 11">
            <a:extLst>
              <a:ext uri="{FF2B5EF4-FFF2-40B4-BE49-F238E27FC236}">
                <a16:creationId xmlns:a16="http://schemas.microsoft.com/office/drawing/2014/main" id="{0F96EE34-7079-4FDA-AAE2-C762942A7E78}"/>
              </a:ext>
            </a:extLst>
          </p:cNvPr>
          <p:cNvSpPr txBox="1"/>
          <p:nvPr/>
        </p:nvSpPr>
        <p:spPr>
          <a:xfrm>
            <a:off x="1681132" y="5031308"/>
            <a:ext cx="3987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Combinations number of phi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A8C06DCF-3132-4101-8BA7-895D2717AA62}"/>
              </a:ext>
            </a:extLst>
          </p:cNvPr>
          <p:cNvSpPr txBox="1"/>
          <p:nvPr/>
        </p:nvSpPr>
        <p:spPr>
          <a:xfrm>
            <a:off x="6569296" y="5029040"/>
            <a:ext cx="4391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Combinations number of V clusters</a:t>
            </a:r>
          </a:p>
          <a:p>
            <a:r>
              <a:rPr lang="en-US" altLang="zh-CN" dirty="0"/>
              <a:t> (with a fixed phi combination )</a:t>
            </a:r>
            <a:endParaRPr lang="zh-CN" altLang="en-US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84E4CEB4-6016-479F-B1C7-A464099368B4}"/>
              </a:ext>
            </a:extLst>
          </p:cNvPr>
          <p:cNvSpPr txBox="1"/>
          <p:nvPr/>
        </p:nvSpPr>
        <p:spPr>
          <a:xfrm>
            <a:off x="8962256" y="5987616"/>
            <a:ext cx="1550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Strict cut for     fast check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790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99B33C-5B0A-469C-8058-7B3587F5D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Chisq</a:t>
            </a:r>
            <a:r>
              <a:rPr lang="en-US" altLang="zh-CN" dirty="0"/>
              <a:t> and Residual distribution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DD61566-7B65-47E9-B655-CC0737337C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602" y="2563730"/>
            <a:ext cx="3357208" cy="2243272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36BD2BD5-FBA0-4A7C-A3F2-8554A0182846}"/>
              </a:ext>
            </a:extLst>
          </p:cNvPr>
          <p:cNvSpPr txBox="1"/>
          <p:nvPr/>
        </p:nvSpPr>
        <p:spPr>
          <a:xfrm>
            <a:off x="1016631" y="4717363"/>
            <a:ext cx="2839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 </a:t>
            </a:r>
            <a:r>
              <a:rPr lang="en-US" altLang="zh-CN" dirty="0" err="1"/>
              <a:t>Chisq</a:t>
            </a:r>
            <a:endParaRPr lang="en-US" altLang="zh-CN" dirty="0"/>
          </a:p>
          <a:p>
            <a:pPr algn="ctr"/>
            <a:r>
              <a:rPr lang="en-US" altLang="zh-CN" dirty="0"/>
              <a:t> (set resolution as 130 um )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9EA33F2E-AD93-4A9B-BF3C-C7D318F2DB3B}"/>
              </a:ext>
            </a:extLst>
          </p:cNvPr>
          <p:cNvSpPr txBox="1"/>
          <p:nvPr/>
        </p:nvSpPr>
        <p:spPr>
          <a:xfrm>
            <a:off x="4633536" y="4791670"/>
            <a:ext cx="31644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 Residual of phi in middle layer upper sheet.</a:t>
            </a:r>
          </a:p>
          <a:p>
            <a:pPr algn="ctr"/>
            <a:r>
              <a:rPr lang="en-US" altLang="zh-CN" dirty="0"/>
              <a:t> (</a:t>
            </a:r>
            <a:r>
              <a:rPr lang="en-US" altLang="zh-CN" dirty="0" err="1"/>
              <a:t>Unit:mm</a:t>
            </a:r>
            <a:r>
              <a:rPr lang="en-US" altLang="zh-CN" dirty="0"/>
              <a:t> )</a:t>
            </a:r>
            <a:endParaRPr lang="zh-CN" altLang="en-US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E8CD06F3-FB94-4098-8B97-E84D357087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0990" y="2626406"/>
            <a:ext cx="3164429" cy="2090957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8053455C-E87F-465D-B1AE-7DD288D05A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7495" y="2563730"/>
            <a:ext cx="3296801" cy="2090957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4174B3E1-4619-4D40-B174-E1CFC3F4E961}"/>
              </a:ext>
            </a:extLst>
          </p:cNvPr>
          <p:cNvSpPr txBox="1"/>
          <p:nvPr/>
        </p:nvSpPr>
        <p:spPr>
          <a:xfrm>
            <a:off x="8443680" y="4717363"/>
            <a:ext cx="31644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 Residual of V in middle layer upper sheet.</a:t>
            </a:r>
          </a:p>
          <a:p>
            <a:pPr algn="ctr"/>
            <a:r>
              <a:rPr lang="en-US" altLang="zh-CN" dirty="0"/>
              <a:t> (</a:t>
            </a:r>
            <a:r>
              <a:rPr lang="en-US" altLang="zh-CN" dirty="0" err="1"/>
              <a:t>Unit:mm</a:t>
            </a:r>
            <a:r>
              <a:rPr lang="en-US" altLang="zh-CN" dirty="0"/>
              <a:t> 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5156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69CBA0-952B-4B18-A1BA-B570A9131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636" y="3062672"/>
            <a:ext cx="10972800" cy="1066800"/>
          </a:xfrm>
        </p:spPr>
        <p:txBody>
          <a:bodyPr/>
          <a:lstStyle/>
          <a:p>
            <a:r>
              <a:rPr lang="en-US" altLang="zh-CN" dirty="0"/>
              <a:t>Thanks!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5735F0D-56B3-4E9D-839E-56EF751BA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852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培训演示文稿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494_TF03460604" id="{497F7A61-B52F-47CA-A08F-2B310BFFB5D9}" vid="{917F7D93-DFDC-480E-94E9-A8AEB525E711}"/>
    </a:ext>
  </a:extLst>
</a:theme>
</file>

<file path=ppt/theme/theme2.xml><?xml version="1.0" encoding="utf-8"?>
<a:theme xmlns:a="http://schemas.openxmlformats.org/drawingml/2006/main" name="Office 主题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培训演示文稿</Template>
  <TotalTime>2377</TotalTime>
  <Words>189</Words>
  <Application>Microsoft Office PowerPoint</Application>
  <PresentationFormat>宽屏</PresentationFormat>
  <Paragraphs>30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微软雅黑</vt:lpstr>
      <vt:lpstr>Calibri</vt:lpstr>
      <vt:lpstr>Cambria Math</vt:lpstr>
      <vt:lpstr>Georgia</vt:lpstr>
      <vt:lpstr>Wingdings 2</vt:lpstr>
      <vt:lpstr>培训演示文稿</vt:lpstr>
      <vt:lpstr>CgemLineFit</vt:lpstr>
      <vt:lpstr>Max-Charge Method</vt:lpstr>
      <vt:lpstr>Loop All Method</vt:lpstr>
      <vt:lpstr>Combinations number</vt:lpstr>
      <vt:lpstr>Chisq and Residual distribution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王 宏鹏</dc:creator>
  <cp:lastModifiedBy>宏鹏 王</cp:lastModifiedBy>
  <cp:revision>96</cp:revision>
  <dcterms:created xsi:type="dcterms:W3CDTF">2018-08-28T05:03:16Z</dcterms:created>
  <dcterms:modified xsi:type="dcterms:W3CDTF">2020-02-24T12:55:16Z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