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89" r:id="rId2"/>
    <p:sldId id="319" r:id="rId3"/>
    <p:sldId id="320" r:id="rId4"/>
    <p:sldId id="322" r:id="rId5"/>
    <p:sldId id="321" r:id="rId6"/>
    <p:sldId id="323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郭爱强" initials="郭爱强" lastIdx="1" clrIdx="0">
    <p:extLst>
      <p:ext uri="{19B8F6BF-5375-455C-9EA6-DF929625EA0E}">
        <p15:presenceInfo xmlns:p15="http://schemas.microsoft.com/office/powerpoint/2012/main" userId="4746048c57f3e2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66FF"/>
    <a:srgbClr val="0033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6"/>
    <p:restoredTop sz="94582"/>
  </p:normalViewPr>
  <p:slideViewPr>
    <p:cSldViewPr>
      <p:cViewPr varScale="1">
        <p:scale>
          <a:sx n="105" d="100"/>
          <a:sy n="105" d="100"/>
        </p:scale>
        <p:origin x="7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82D28C8-D533-4EA3-865C-F4E58B07207D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5DD6F18-DD3D-48BB-AF92-37B45AE3C7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22A20-7F03-9F4F-B46F-EC361F2D8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C62D7B-C87A-BF49-8D87-5C2B3B56D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14178-C7DF-D44F-9382-E8540937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C548F-BA96-1740-9A9D-476D6E3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A9D60-486A-5944-81A1-67B18219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841785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BD73B-183E-D842-BE6A-D926DAC7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2A0E8-0874-584E-86D0-E2D0073CC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446EE-237B-9248-B518-CC80F873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C6694-E295-4B4D-BC0F-33E1B4969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5D833-D108-BF42-BF68-D6908068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533637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BD883-F737-B240-9852-8D2032D26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AE5513-0199-4445-8D40-2D76FD18C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EC9F5-E76C-9148-9517-C2F961A16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8F177-3D1A-0344-B110-2A1EFC775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B1F62-C6B7-C948-8200-8C725ECA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93642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AAF8F-5255-1C4A-A6C6-371E0206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C6E4F-FD1B-5A47-B3B2-5D1236318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38073-5D08-894B-AA0C-FD284228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BD107-D545-DD4E-AA50-399F4532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7890-FA51-094D-BE73-A4072FFC7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19340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3F852-9459-EC46-A8CB-9F81FD67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77602-5723-D540-A325-CE326AA37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F254D-F923-794C-B5B3-75B80C37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0B7D9-D804-9E4B-9630-3CF9783F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B46C8-F554-8B47-8EF6-B8C2C653D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32469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B3A01-F751-5446-BFD5-E1F1EEF8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3C597-22B5-C04E-A8CA-87C5E55E7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43720-8A92-404E-8214-4006BA239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5B83E-E42A-EE47-8902-B837428D4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0B804-3E8D-AF4F-90E5-A8E6E1A64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7114F-8CF2-EF49-BF49-C133E70B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46961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54F2D-6208-D14B-9B85-24383FB2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3D570-6082-BE40-8C68-541FA64C5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4E571D-AA1C-0540-B1DD-DEF17DC7D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EF7C8-DF2F-3446-A2EB-46978C87B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79B55-C81F-6844-B229-32C2E1572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1E76E0-60AB-6B48-8833-55F85F624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9AECB3-CE94-3F44-8670-AC8107EC6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7C03A-F8CD-9749-82D5-75A1FEC8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773009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F2518-B80A-4F4D-96A5-E21B02F13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D417E7-15A8-7E4F-BC5F-62C1EFF35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8FA06-A3D5-2E48-BDC5-C2F03D3F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4DEB2-DF72-CA4D-950A-F4ED8E177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53193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621A7-12B6-8B44-984E-093BD344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ADAA7-A69E-8848-868A-720300F82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94C76-2FE4-2046-B0BE-C2662783D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96130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3465E-2F4C-CD4A-859C-50A09CBD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60264-09C8-8243-B30D-6F128AD23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10B05-9485-314C-AFE0-5880A02BF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9DFDF-6201-D845-A5F2-6F013253C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53879-7704-3D49-B010-620EFEED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07E1B-70F4-F04F-B52E-23BB620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18709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827C5-7F15-F64A-8E7F-A0934E23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BE966-C771-B047-8B19-503C473E1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EE7A7-115A-7D40-ACEA-07321739C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6585A-F0B8-1D41-A9A1-3D528DD0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6100E-2EDA-1848-AD38-7CACB51A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D5012-BCDF-7F47-B2DB-26BE34146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9835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CB397-E187-8B45-8602-DB33B97FD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DA870-20AE-6347-B31D-1800BF065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E1483-F83D-694B-8336-E4638BA7E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728FD-41CA-4FDD-8A4B-00FDC3C83CD4}" type="datetime1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71881-1D20-F340-9D8B-5D586F09A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3750F-8436-0B4A-895B-167A3131E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613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EA2405-A52E-DC46-9A20-B32CF6680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640" y="2204864"/>
            <a:ext cx="6858000" cy="1655763"/>
          </a:xfrm>
        </p:spPr>
        <p:txBody>
          <a:bodyPr/>
          <a:lstStyle/>
          <a:p>
            <a:r>
              <a:rPr lang="en-US" b="1" dirty="0"/>
              <a:t>Track based Alignment algorithm for </a:t>
            </a:r>
            <a:r>
              <a:rPr lang="en-US" b="1" dirty="0" err="1"/>
              <a:t>Cgem</a:t>
            </a:r>
            <a:r>
              <a:rPr lang="en-US" b="1" dirty="0"/>
              <a:t> detector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001EF5-5DCF-D24E-8FB9-480F5128F30C}"/>
              </a:ext>
            </a:extLst>
          </p:cNvPr>
          <p:cNvSpPr txBox="1"/>
          <p:nvPr/>
        </p:nvSpPr>
        <p:spPr>
          <a:xfrm>
            <a:off x="5730235" y="4437112"/>
            <a:ext cx="762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A.Guo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37EFC-7C21-A746-98A0-CE3F977B1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/>
          <a:p>
            <a:r>
              <a:rPr lang="en-US" dirty="0"/>
              <a:t>Single muon events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A432D-5E14-A347-A3FA-195FDD122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556792"/>
            <a:ext cx="4303387" cy="4620171"/>
          </a:xfrm>
        </p:spPr>
        <p:txBody>
          <a:bodyPr/>
          <a:lstStyle/>
          <a:p>
            <a:r>
              <a:rPr lang="en-US" dirty="0"/>
              <a:t>Configuration</a:t>
            </a:r>
          </a:p>
          <a:p>
            <a:pPr lvl="1"/>
            <a:r>
              <a:rPr lang="en-US" dirty="0"/>
              <a:t>X = 0 cm, Y = 200 cm, Z = 5 cm</a:t>
            </a:r>
          </a:p>
          <a:p>
            <a:pPr lvl="1"/>
            <a:r>
              <a:rPr lang="en-US" dirty="0"/>
              <a:t>P = 1.5 GeV</a:t>
            </a:r>
          </a:p>
          <a:p>
            <a:pPr lvl="1"/>
            <a:r>
              <a:rPr lang="en-US" dirty="0"/>
              <a:t>Theta = 1.57</a:t>
            </a:r>
          </a:p>
          <a:p>
            <a:pPr lvl="1"/>
            <a:r>
              <a:rPr lang="en-US" dirty="0"/>
              <a:t>Phi = - 1.57</a:t>
            </a:r>
          </a:p>
          <a:p>
            <a:r>
              <a:rPr lang="en-US" dirty="0"/>
              <a:t>Magnetic field is turned off</a:t>
            </a:r>
          </a:p>
          <a:p>
            <a:r>
              <a:rPr lang="en-US" dirty="0"/>
              <a:t>5000 events are generated</a:t>
            </a:r>
          </a:p>
          <a:p>
            <a:r>
              <a:rPr lang="en-US" dirty="0" err="1"/>
              <a:t>CgemLineFit</a:t>
            </a:r>
            <a:r>
              <a:rPr lang="en-US" dirty="0"/>
              <a:t> is performed to reconstruct tracks</a:t>
            </a:r>
          </a:p>
          <a:p>
            <a:r>
              <a:rPr lang="en-US" dirty="0"/>
              <a:t>Track fitting package only works under ideal geometry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BBFBD-80C7-514E-9277-5B9B0C5A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B11F0DC8-0A8E-8441-8C8C-862C90D9331E}"/>
              </a:ext>
            </a:extLst>
          </p:cNvPr>
          <p:cNvSpPr/>
          <p:nvPr/>
        </p:nvSpPr>
        <p:spPr>
          <a:xfrm rot="5400000">
            <a:off x="5477929" y="2440099"/>
            <a:ext cx="2160240" cy="2819971"/>
          </a:xfrm>
          <a:prstGeom prst="can">
            <a:avLst>
              <a:gd name="adj" fmla="val 40117"/>
            </a:avLst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E96065A-B523-8C41-8A03-9B8D07F1400B}"/>
              </a:ext>
            </a:extLst>
          </p:cNvPr>
          <p:cNvCxnSpPr>
            <a:cxnSpLocks/>
          </p:cNvCxnSpPr>
          <p:nvPr/>
        </p:nvCxnSpPr>
        <p:spPr>
          <a:xfrm>
            <a:off x="6571369" y="1768476"/>
            <a:ext cx="1" cy="41968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7B495FF-4C05-444D-AC5D-6FBD0ED61C03}"/>
              </a:ext>
            </a:extLst>
          </p:cNvPr>
          <p:cNvSpPr txBox="1"/>
          <p:nvPr/>
        </p:nvSpPr>
        <p:spPr>
          <a:xfrm>
            <a:off x="628649" y="5365113"/>
            <a:ext cx="533511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/>
              <a:t>noPhotos</a:t>
            </a:r>
            <a:endParaRPr lang="en-US" sz="1200" dirty="0"/>
          </a:p>
          <a:p>
            <a:r>
              <a:rPr lang="en-US" sz="1200" dirty="0"/>
              <a:t>Decay J/psi</a:t>
            </a:r>
          </a:p>
          <a:p>
            <a:r>
              <a:rPr lang="en-US" sz="1200" dirty="0"/>
              <a:t># Br particle SINGLE </a:t>
            </a:r>
            <a:r>
              <a:rPr lang="en-US" sz="1200" dirty="0" err="1"/>
              <a:t>Pmin</a:t>
            </a:r>
            <a:r>
              <a:rPr lang="en-US" sz="1200" dirty="0"/>
              <a:t> </a:t>
            </a:r>
            <a:r>
              <a:rPr lang="en-US" sz="1200" dirty="0" err="1"/>
              <a:t>Pmax</a:t>
            </a:r>
            <a:r>
              <a:rPr lang="en-US" sz="1200" dirty="0"/>
              <a:t> Cos[theta]_min Cos[theta]_max </a:t>
            </a:r>
            <a:r>
              <a:rPr lang="en-US" sz="1200" dirty="0" err="1"/>
              <a:t>phi_min</a:t>
            </a:r>
            <a:r>
              <a:rPr lang="en-US" sz="1200" dirty="0"/>
              <a:t> </a:t>
            </a:r>
            <a:r>
              <a:rPr lang="en-US" sz="1200" dirty="0" err="1"/>
              <a:t>phi_max</a:t>
            </a:r>
            <a:r>
              <a:rPr lang="en-US" sz="1200" dirty="0"/>
              <a:t>;</a:t>
            </a:r>
          </a:p>
          <a:p>
            <a:r>
              <a:rPr lang="en-US" sz="1200" dirty="0"/>
              <a:t>1.0  mu- SINGLE 1.5 1.5 0.0 0.0 -1.57 -1.57 ;</a:t>
            </a:r>
          </a:p>
          <a:p>
            <a:r>
              <a:rPr lang="en-US" sz="1200" dirty="0" err="1"/>
              <a:t>Enddecay</a:t>
            </a:r>
            <a:endParaRPr lang="en-US" sz="1200" dirty="0"/>
          </a:p>
          <a:p>
            <a:r>
              <a:rPr lang="en-US" sz="1200" dirty="0"/>
              <a:t>End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EDE531-30A2-6342-B13E-970525842F70}"/>
              </a:ext>
            </a:extLst>
          </p:cNvPr>
          <p:cNvSpPr txBox="1"/>
          <p:nvPr/>
        </p:nvSpPr>
        <p:spPr>
          <a:xfrm>
            <a:off x="4213010" y="4995781"/>
            <a:ext cx="1234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Decay Card</a:t>
            </a:r>
          </a:p>
        </p:txBody>
      </p:sp>
    </p:spTree>
    <p:extLst>
      <p:ext uri="{BB962C8B-B14F-4D97-AF65-F5344CB8AC3E}">
        <p14:creationId xmlns:p14="http://schemas.microsoft.com/office/powerpoint/2010/main" val="334896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C3E7C-CC69-3546-B522-744F7BBC0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80" y="34550"/>
            <a:ext cx="7886700" cy="1325563"/>
          </a:xfrm>
        </p:spPr>
        <p:txBody>
          <a:bodyPr/>
          <a:lstStyle/>
          <a:p>
            <a:r>
              <a:rPr lang="en-US" dirty="0"/>
              <a:t>Residual distributions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B71CAD1-D531-5B4D-9371-666FEEDB65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66532" y="1700425"/>
            <a:ext cx="2592288" cy="431034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5C062-433A-6345-A9FD-9195DF3C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B05B70-D3E4-CE46-A3EF-412A3AB910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2683" y="1700423"/>
            <a:ext cx="2592289" cy="43103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E9D736-A06C-A641-BE58-BF93A2CA9B50}"/>
              </a:ext>
            </a:extLst>
          </p:cNvPr>
          <p:cNvSpPr txBox="1"/>
          <p:nvPr/>
        </p:nvSpPr>
        <p:spPr>
          <a:xfrm>
            <a:off x="774456" y="3063509"/>
            <a:ext cx="85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Resi</a:t>
            </a:r>
            <a:r>
              <a:rPr lang="en-US" dirty="0"/>
              <a:t>_𝝓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F9B719-D9AA-A54B-964F-0506F3DD95E8}"/>
              </a:ext>
            </a:extLst>
          </p:cNvPr>
          <p:cNvSpPr txBox="1"/>
          <p:nvPr/>
        </p:nvSpPr>
        <p:spPr>
          <a:xfrm>
            <a:off x="5356592" y="2956687"/>
            <a:ext cx="810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Resi_V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3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C3E7C-CC69-3546-B522-744F7BBC0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80" y="34550"/>
            <a:ext cx="7886700" cy="1325563"/>
          </a:xfrm>
        </p:spPr>
        <p:txBody>
          <a:bodyPr/>
          <a:lstStyle/>
          <a:p>
            <a:r>
              <a:rPr lang="en-US" dirty="0"/>
              <a:t>Residual distributions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5C062-433A-6345-A9FD-9195DF3C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15D438E-E374-8143-A7CF-E227E106B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93263" y="555144"/>
            <a:ext cx="1915861" cy="318561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2A18D55-37D8-4144-8BD3-F17F0C200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63576" y="537393"/>
            <a:ext cx="1955551" cy="325160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45C73CA-CE9E-9D46-912B-3D878F030C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29774" y="3226173"/>
            <a:ext cx="1915862" cy="31856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3E3DE68-9E11-A841-9288-D14939875E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63575" y="3213020"/>
            <a:ext cx="1955552" cy="32516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E23459-230C-884B-B940-4BFD99FAA9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0657" y="3213022"/>
            <a:ext cx="1955551" cy="32516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A6BB80-9947-1946-8EEB-0C9FE42FB3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0876" y="537395"/>
            <a:ext cx="1955550" cy="32516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E9D736-A06C-A641-BE58-BF93A2CA9B50}"/>
              </a:ext>
            </a:extLst>
          </p:cNvPr>
          <p:cNvSpPr txBox="1"/>
          <p:nvPr/>
        </p:nvSpPr>
        <p:spPr>
          <a:xfrm>
            <a:off x="664587" y="1484783"/>
            <a:ext cx="85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Resi</a:t>
            </a:r>
            <a:r>
              <a:rPr lang="en-US" dirty="0"/>
              <a:t>_𝝓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F9B719-D9AA-A54B-964F-0506F3DD95E8}"/>
              </a:ext>
            </a:extLst>
          </p:cNvPr>
          <p:cNvSpPr txBox="1"/>
          <p:nvPr/>
        </p:nvSpPr>
        <p:spPr>
          <a:xfrm>
            <a:off x="522937" y="4258284"/>
            <a:ext cx="810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Resi_V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DEAA92-823B-0E44-A9E3-0A43202A5C8C}"/>
              </a:ext>
            </a:extLst>
          </p:cNvPr>
          <p:cNvSpPr txBox="1"/>
          <p:nvPr/>
        </p:nvSpPr>
        <p:spPr>
          <a:xfrm>
            <a:off x="967861" y="3316343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DA1D70-6415-3342-BC93-096D77AA3AC0}"/>
              </a:ext>
            </a:extLst>
          </p:cNvPr>
          <p:cNvSpPr txBox="1"/>
          <p:nvPr/>
        </p:nvSpPr>
        <p:spPr>
          <a:xfrm>
            <a:off x="4213541" y="3316343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B21792-6E62-7449-96C6-427FDF902883}"/>
              </a:ext>
            </a:extLst>
          </p:cNvPr>
          <p:cNvSpPr txBox="1"/>
          <p:nvPr/>
        </p:nvSpPr>
        <p:spPr>
          <a:xfrm>
            <a:off x="7031411" y="3281608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3</a:t>
            </a:r>
          </a:p>
        </p:txBody>
      </p:sp>
    </p:spTree>
    <p:extLst>
      <p:ext uri="{BB962C8B-B14F-4D97-AF65-F5344CB8AC3E}">
        <p14:creationId xmlns:p14="http://schemas.microsoft.com/office/powerpoint/2010/main" val="408967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3D77-3DD2-DF4B-8C9A-FC6C5DE71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088" y="23664"/>
            <a:ext cx="7886700" cy="1325563"/>
          </a:xfrm>
        </p:spPr>
        <p:txBody>
          <a:bodyPr/>
          <a:lstStyle/>
          <a:p>
            <a:r>
              <a:rPr lang="en-US" dirty="0"/>
              <a:t>Derivatives distributions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1189B3F-5437-2E44-AA3E-FC2CBA2213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57" y="979081"/>
            <a:ext cx="3990948" cy="270286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183B1-70F8-2645-A942-266053075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1E4EAD-F6EC-5E42-9CFC-B82FFC0833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10" y="3809340"/>
            <a:ext cx="3990949" cy="27028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965C5A7-197F-F544-8A34-EC4D1B07C2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797" y="979081"/>
            <a:ext cx="3990950" cy="270286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FDBE0E0-3299-0343-B766-3F03F4E3A2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798" y="3782430"/>
            <a:ext cx="3990949" cy="270286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E3DB568-DD89-E749-8930-5F250F0FDAFF}"/>
              </a:ext>
            </a:extLst>
          </p:cNvPr>
          <p:cNvSpPr txBox="1"/>
          <p:nvPr/>
        </p:nvSpPr>
        <p:spPr>
          <a:xfrm>
            <a:off x="1043608" y="1349227"/>
            <a:ext cx="1005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𝝓 vs 𝝓</a:t>
            </a:r>
            <a:r>
              <a:rPr lang="en-US" baseline="-25000" dirty="0"/>
              <a:t>0</a:t>
            </a:r>
            <a:r>
              <a:rPr lang="en-US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583C77-9B8B-1F43-B227-8E1F5335182E}"/>
              </a:ext>
            </a:extLst>
          </p:cNvPr>
          <p:cNvSpPr txBox="1"/>
          <p:nvPr/>
        </p:nvSpPr>
        <p:spPr>
          <a:xfrm>
            <a:off x="5216522" y="1349227"/>
            <a:ext cx="1020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𝝓 vs dZ</a:t>
            </a:r>
            <a:r>
              <a:rPr lang="en-US" baseline="-25000" dirty="0"/>
              <a:t>0</a:t>
            </a:r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C68804-94DB-0E41-840E-45DCEA638E44}"/>
              </a:ext>
            </a:extLst>
          </p:cNvPr>
          <p:cNvSpPr txBox="1"/>
          <p:nvPr/>
        </p:nvSpPr>
        <p:spPr>
          <a:xfrm>
            <a:off x="5216522" y="4109641"/>
            <a:ext cx="110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 vs tan𝝀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4CDF79-1D2C-7744-A303-EF374A698E0A}"/>
              </a:ext>
            </a:extLst>
          </p:cNvPr>
          <p:cNvSpPr txBox="1"/>
          <p:nvPr/>
        </p:nvSpPr>
        <p:spPr>
          <a:xfrm>
            <a:off x="994524" y="4257194"/>
            <a:ext cx="86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 vs 𝝓</a:t>
            </a:r>
            <a:r>
              <a:rPr lang="en-US" baseline="-25000" dirty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94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6F053-43AA-4D4E-A8FA-612C125E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4550"/>
            <a:ext cx="7886700" cy="132556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C3EE6-C74A-CA4D-846F-94F780204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6966"/>
            <a:ext cx="7886700" cy="3684067"/>
          </a:xfrm>
        </p:spPr>
        <p:txBody>
          <a:bodyPr/>
          <a:lstStyle/>
          <a:p>
            <a:r>
              <a:rPr lang="en-US" dirty="0"/>
              <a:t>Output mis-alignment correction parameters: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cGem</a:t>
            </a:r>
            <a:r>
              <a:rPr lang="en-US" dirty="0"/>
              <a:t> mis-alignment algorithm is validated by the simulated single muon events without mis-alignment effect</a:t>
            </a:r>
          </a:p>
          <a:p>
            <a:r>
              <a:rPr lang="en-US" dirty="0"/>
              <a:t>Some bugs are found and fixed and some key distributions are investigated</a:t>
            </a:r>
          </a:p>
          <a:p>
            <a:r>
              <a:rPr lang="en-US" dirty="0"/>
              <a:t>Preliminary results looks reasonable.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E2CBB-B372-9B46-8D73-6BC269EC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36DAB1-4725-1C4A-9E92-5BBBE7A45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3" y="2132856"/>
            <a:ext cx="7838867" cy="82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14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9769</TotalTime>
  <Words>176</Words>
  <Application>Microsoft Macintosh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Track based Alignment algorithm for Cgem detector</vt:lpstr>
      <vt:lpstr>Single muon events simulation</vt:lpstr>
      <vt:lpstr>Residual distributions</vt:lpstr>
      <vt:lpstr>Residual distributions</vt:lpstr>
      <vt:lpstr>Derivatives distributions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Digitization</dc:title>
  <dc:creator>wulh</dc:creator>
  <cp:lastModifiedBy>郭 爱强</cp:lastModifiedBy>
  <cp:revision>936</cp:revision>
  <cp:lastPrinted>2019-03-18T14:16:31Z</cp:lastPrinted>
  <dcterms:created xsi:type="dcterms:W3CDTF">2018-06-24T11:27:49Z</dcterms:created>
  <dcterms:modified xsi:type="dcterms:W3CDTF">2019-06-10T14:43:13Z</dcterms:modified>
</cp:coreProperties>
</file>