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21" r:id="rId3"/>
    <p:sldId id="284" r:id="rId4"/>
    <p:sldId id="308" r:id="rId5"/>
    <p:sldId id="280" r:id="rId6"/>
    <p:sldId id="323" r:id="rId7"/>
    <p:sldId id="324" r:id="rId8"/>
    <p:sldId id="325" r:id="rId9"/>
    <p:sldId id="326" r:id="rId10"/>
    <p:sldId id="327" r:id="rId11"/>
    <p:sldId id="294" r:id="rId12"/>
    <p:sldId id="328" r:id="rId13"/>
    <p:sldId id="310" r:id="rId14"/>
    <p:sldId id="299" r:id="rId15"/>
    <p:sldId id="306" r:id="rId16"/>
    <p:sldId id="330" r:id="rId17"/>
    <p:sldId id="300" r:id="rId18"/>
    <p:sldId id="307" r:id="rId19"/>
    <p:sldId id="333" r:id="rId20"/>
    <p:sldId id="313" r:id="rId21"/>
    <p:sldId id="341" r:id="rId22"/>
    <p:sldId id="335" r:id="rId23"/>
    <p:sldId id="295" r:id="rId24"/>
    <p:sldId id="296" r:id="rId25"/>
    <p:sldId id="336" r:id="rId26"/>
    <p:sldId id="338" r:id="rId27"/>
    <p:sldId id="303" r:id="rId28"/>
    <p:sldId id="312" r:id="rId29"/>
    <p:sldId id="342" r:id="rId30"/>
    <p:sldId id="304" r:id="rId31"/>
    <p:sldId id="343" r:id="rId32"/>
    <p:sldId id="337" r:id="rId33"/>
    <p:sldId id="339" r:id="rId34"/>
    <p:sldId id="276" r:id="rId35"/>
    <p:sldId id="311" r:id="rId36"/>
    <p:sldId id="287" r:id="rId37"/>
    <p:sldId id="264" r:id="rId38"/>
    <p:sldId id="265" r:id="rId39"/>
    <p:sldId id="263" r:id="rId40"/>
    <p:sldId id="315" r:id="rId41"/>
    <p:sldId id="316" r:id="rId42"/>
    <p:sldId id="319" r:id="rId43"/>
    <p:sldId id="317" r:id="rId44"/>
    <p:sldId id="318" r:id="rId45"/>
    <p:sldId id="320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D4FB9-1997-432D-A4D3-C17826B16363}" v="186" dt="2019-07-12T08:33:04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6349" autoAdjust="0"/>
  </p:normalViewPr>
  <p:slideViewPr>
    <p:cSldViewPr snapToGrid="0" showGuides="1">
      <p:cViewPr varScale="1">
        <p:scale>
          <a:sx n="111" d="100"/>
          <a:sy n="111" d="100"/>
        </p:scale>
        <p:origin x="1476" y="114"/>
      </p:cViewPr>
      <p:guideLst>
        <p:guide orient="horz" pos="232"/>
        <p:guide pos="9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7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 song" userId="4522c1cb4c81d7a5" providerId="LiveId" clId="{3500E324-2DE6-4EF3-8BEC-2EF174DDF45C}"/>
    <pc:docChg chg="custSel addSld modSld">
      <pc:chgData name="jun song" userId="4522c1cb4c81d7a5" providerId="LiveId" clId="{3500E324-2DE6-4EF3-8BEC-2EF174DDF45C}" dt="2019-07-08T06:02:32.609" v="17"/>
      <pc:docMkLst>
        <pc:docMk/>
      </pc:docMkLst>
      <pc:sldChg chg="modSp">
        <pc:chgData name="jun song" userId="4522c1cb4c81d7a5" providerId="LiveId" clId="{3500E324-2DE6-4EF3-8BEC-2EF174DDF45C}" dt="2019-07-08T05:45:39.030" v="1" actId="20577"/>
        <pc:sldMkLst>
          <pc:docMk/>
          <pc:sldMk cId="2992957134" sldId="283"/>
        </pc:sldMkLst>
        <pc:spChg chg="mod">
          <ac:chgData name="jun song" userId="4522c1cb4c81d7a5" providerId="LiveId" clId="{3500E324-2DE6-4EF3-8BEC-2EF174DDF45C}" dt="2019-07-08T05:45:39.030" v="1" actId="20577"/>
          <ac:spMkLst>
            <pc:docMk/>
            <pc:sldMk cId="2992957134" sldId="283"/>
            <ac:spMk id="3" creationId="{9D9A283E-A899-4282-B145-1868F6CB050E}"/>
          </ac:spMkLst>
        </pc:spChg>
      </pc:sldChg>
      <pc:sldChg chg="delSp modSp">
        <pc:chgData name="jun song" userId="4522c1cb4c81d7a5" providerId="LiveId" clId="{3500E324-2DE6-4EF3-8BEC-2EF174DDF45C}" dt="2019-07-08T05:49:06.372" v="7" actId="1076"/>
        <pc:sldMkLst>
          <pc:docMk/>
          <pc:sldMk cId="3224516257" sldId="301"/>
        </pc:sldMkLst>
        <pc:spChg chg="del">
          <ac:chgData name="jun song" userId="4522c1cb4c81d7a5" providerId="LiveId" clId="{3500E324-2DE6-4EF3-8BEC-2EF174DDF45C}" dt="2019-07-08T05:48:55.552" v="5" actId="478"/>
          <ac:spMkLst>
            <pc:docMk/>
            <pc:sldMk cId="3224516257" sldId="301"/>
            <ac:spMk id="11" creationId="{482B7F10-B243-4A4F-95DD-809A7507D03E}"/>
          </ac:spMkLst>
        </pc:spChg>
        <pc:spChg chg="mod">
          <ac:chgData name="jun song" userId="4522c1cb4c81d7a5" providerId="LiveId" clId="{3500E324-2DE6-4EF3-8BEC-2EF174DDF45C}" dt="2019-07-08T05:49:06.372" v="7" actId="1076"/>
          <ac:spMkLst>
            <pc:docMk/>
            <pc:sldMk cId="3224516257" sldId="301"/>
            <ac:spMk id="18" creationId="{9B61CA12-C95A-4BDE-8DD3-F42489FC8E10}"/>
          </ac:spMkLst>
        </pc:spChg>
        <pc:spChg chg="mod">
          <ac:chgData name="jun song" userId="4522c1cb4c81d7a5" providerId="LiveId" clId="{3500E324-2DE6-4EF3-8BEC-2EF174DDF45C}" dt="2019-07-08T05:49:00.162" v="6" actId="1076"/>
          <ac:spMkLst>
            <pc:docMk/>
            <pc:sldMk cId="3224516257" sldId="301"/>
            <ac:spMk id="19" creationId="{2DDB9F95-E9DC-47AA-A9C2-9156E8BF3431}"/>
          </ac:spMkLst>
        </pc:spChg>
      </pc:sldChg>
      <pc:sldChg chg="modSp">
        <pc:chgData name="jun song" userId="4522c1cb4c81d7a5" providerId="LiveId" clId="{3500E324-2DE6-4EF3-8BEC-2EF174DDF45C}" dt="2019-07-08T05:48:36.173" v="4" actId="20577"/>
        <pc:sldMkLst>
          <pc:docMk/>
          <pc:sldMk cId="120467683" sldId="310"/>
        </pc:sldMkLst>
        <pc:spChg chg="mod">
          <ac:chgData name="jun song" userId="4522c1cb4c81d7a5" providerId="LiveId" clId="{3500E324-2DE6-4EF3-8BEC-2EF174DDF45C}" dt="2019-07-08T05:48:36.173" v="4" actId="20577"/>
          <ac:spMkLst>
            <pc:docMk/>
            <pc:sldMk cId="120467683" sldId="310"/>
            <ac:spMk id="3" creationId="{D01FBB95-8272-4D15-BB24-D9ABEA836D75}"/>
          </ac:spMkLst>
        </pc:spChg>
      </pc:sldChg>
      <pc:sldChg chg="addSp delSp modSp add">
        <pc:chgData name="jun song" userId="4522c1cb4c81d7a5" providerId="LiveId" clId="{3500E324-2DE6-4EF3-8BEC-2EF174DDF45C}" dt="2019-07-08T06:02:26.690" v="15"/>
        <pc:sldMkLst>
          <pc:docMk/>
          <pc:sldMk cId="2154058441" sldId="318"/>
        </pc:sldMkLst>
        <pc:picChg chg="add mod">
          <ac:chgData name="jun song" userId="4522c1cb4c81d7a5" providerId="LiveId" clId="{3500E324-2DE6-4EF3-8BEC-2EF174DDF45C}" dt="2019-07-08T05:59:30.845" v="11" actId="1076"/>
          <ac:picMkLst>
            <pc:docMk/>
            <pc:sldMk cId="2154058441" sldId="318"/>
            <ac:picMk id="3" creationId="{A05115C2-20A7-4FD4-A6D2-9167ED6A19E9}"/>
          </ac:picMkLst>
        </pc:picChg>
        <pc:picChg chg="add del">
          <ac:chgData name="jun song" userId="4522c1cb4c81d7a5" providerId="LiveId" clId="{3500E324-2DE6-4EF3-8BEC-2EF174DDF45C}" dt="2019-07-08T06:02:26.690" v="15"/>
          <ac:picMkLst>
            <pc:docMk/>
            <pc:sldMk cId="2154058441" sldId="318"/>
            <ac:picMk id="4" creationId="{5DAF887B-A11D-40A7-9E58-17B49436FF25}"/>
          </ac:picMkLst>
        </pc:picChg>
      </pc:sldChg>
      <pc:sldChg chg="addSp add">
        <pc:chgData name="jun song" userId="4522c1cb4c81d7a5" providerId="LiveId" clId="{3500E324-2DE6-4EF3-8BEC-2EF174DDF45C}" dt="2019-07-08T06:01:26.882" v="13"/>
        <pc:sldMkLst>
          <pc:docMk/>
          <pc:sldMk cId="3752911432" sldId="319"/>
        </pc:sldMkLst>
        <pc:picChg chg="add">
          <ac:chgData name="jun song" userId="4522c1cb4c81d7a5" providerId="LiveId" clId="{3500E324-2DE6-4EF3-8BEC-2EF174DDF45C}" dt="2019-07-08T06:01:26.882" v="13"/>
          <ac:picMkLst>
            <pc:docMk/>
            <pc:sldMk cId="3752911432" sldId="319"/>
            <ac:picMk id="3" creationId="{13FF7F92-DD3B-4AC0-88F0-10C79CB08804}"/>
          </ac:picMkLst>
        </pc:picChg>
      </pc:sldChg>
      <pc:sldChg chg="addSp add">
        <pc:chgData name="jun song" userId="4522c1cb4c81d7a5" providerId="LiveId" clId="{3500E324-2DE6-4EF3-8BEC-2EF174DDF45C}" dt="2019-07-08T06:02:32.609" v="17"/>
        <pc:sldMkLst>
          <pc:docMk/>
          <pc:sldMk cId="2538151277" sldId="320"/>
        </pc:sldMkLst>
        <pc:picChg chg="add">
          <ac:chgData name="jun song" userId="4522c1cb4c81d7a5" providerId="LiveId" clId="{3500E324-2DE6-4EF3-8BEC-2EF174DDF45C}" dt="2019-07-08T06:02:32.609" v="17"/>
          <ac:picMkLst>
            <pc:docMk/>
            <pc:sldMk cId="2538151277" sldId="320"/>
            <ac:picMk id="3" creationId="{8592D412-733C-4450-BAA9-8D9AF1851A9C}"/>
          </ac:picMkLst>
        </pc:picChg>
      </pc:sldChg>
    </pc:docChg>
  </pc:docChgLst>
  <pc:docChgLst>
    <pc:chgData name="jun song" userId="4522c1cb4c81d7a5" providerId="LiveId" clId="{C2FD4FB9-1997-432D-A4D3-C17826B16363}"/>
    <pc:docChg chg="undo custSel mod addSld delSld modSld sldOrd modMainMaster">
      <pc:chgData name="jun song" userId="4522c1cb4c81d7a5" providerId="LiveId" clId="{C2FD4FB9-1997-432D-A4D3-C17826B16363}" dt="2019-07-12T08:33:11.870" v="752" actId="1076"/>
      <pc:docMkLst>
        <pc:docMk/>
      </pc:docMkLst>
      <pc:sldChg chg="addSp delSp modSp">
        <pc:chgData name="jun song" userId="4522c1cb4c81d7a5" providerId="LiveId" clId="{C2FD4FB9-1997-432D-A4D3-C17826B16363}" dt="2019-07-12T08:33:11.870" v="752" actId="1076"/>
        <pc:sldMkLst>
          <pc:docMk/>
          <pc:sldMk cId="2410905166" sldId="256"/>
        </pc:sldMkLst>
        <pc:spChg chg="add mod">
          <ac:chgData name="jun song" userId="4522c1cb4c81d7a5" providerId="LiveId" clId="{C2FD4FB9-1997-432D-A4D3-C17826B16363}" dt="2019-07-12T08:28:32.373" v="724" actId="20577"/>
          <ac:spMkLst>
            <pc:docMk/>
            <pc:sldMk cId="2410905166" sldId="256"/>
            <ac:spMk id="2" creationId="{C05EAC45-2B3B-488A-AD77-5CC24151CC98}"/>
          </ac:spMkLst>
        </pc:spChg>
        <pc:spChg chg="mod">
          <ac:chgData name="jun song" userId="4522c1cb4c81d7a5" providerId="LiveId" clId="{C2FD4FB9-1997-432D-A4D3-C17826B16363}" dt="2019-07-12T08:16:39.029" v="575" actId="1076"/>
          <ac:spMkLst>
            <pc:docMk/>
            <pc:sldMk cId="2410905166" sldId="256"/>
            <ac:spMk id="4" creationId="{00000000-0000-0000-0000-000000000000}"/>
          </ac:spMkLst>
        </pc:spChg>
        <pc:spChg chg="mod">
          <ac:chgData name="jun song" userId="4522c1cb4c81d7a5" providerId="LiveId" clId="{C2FD4FB9-1997-432D-A4D3-C17826B16363}" dt="2019-07-12T08:28:05.893" v="681"/>
          <ac:spMkLst>
            <pc:docMk/>
            <pc:sldMk cId="2410905166" sldId="256"/>
            <ac:spMk id="5" creationId="{00000000-0000-0000-0000-000000000000}"/>
          </ac:spMkLst>
        </pc:spChg>
        <pc:spChg chg="add mod">
          <ac:chgData name="jun song" userId="4522c1cb4c81d7a5" providerId="LiveId" clId="{C2FD4FB9-1997-432D-A4D3-C17826B16363}" dt="2019-07-12T08:33:11.870" v="752" actId="1076"/>
          <ac:spMkLst>
            <pc:docMk/>
            <pc:sldMk cId="2410905166" sldId="256"/>
            <ac:spMk id="6" creationId="{B3C709F9-4322-40B8-96E8-DFBD2D28F04A}"/>
          </ac:spMkLst>
        </pc:spChg>
        <pc:spChg chg="del mod">
          <ac:chgData name="jun song" userId="4522c1cb4c81d7a5" providerId="LiveId" clId="{C2FD4FB9-1997-432D-A4D3-C17826B16363}" dt="2019-07-12T08:28:41.516" v="726"/>
          <ac:spMkLst>
            <pc:docMk/>
            <pc:sldMk cId="2410905166" sldId="256"/>
            <ac:spMk id="7" creationId="{00000000-0000-0000-0000-000000000000}"/>
          </ac:spMkLst>
        </pc:spChg>
        <pc:spChg chg="add mod">
          <ac:chgData name="jun song" userId="4522c1cb4c81d7a5" providerId="LiveId" clId="{C2FD4FB9-1997-432D-A4D3-C17826B16363}" dt="2019-07-12T08:33:10.616" v="751" actId="1076"/>
          <ac:spMkLst>
            <pc:docMk/>
            <pc:sldMk cId="2410905166" sldId="256"/>
            <ac:spMk id="8" creationId="{90263647-1C22-48D8-881C-AA0803E10436}"/>
          </ac:spMkLst>
        </pc:spChg>
        <pc:spChg chg="add mod">
          <ac:chgData name="jun song" userId="4522c1cb4c81d7a5" providerId="LiveId" clId="{C2FD4FB9-1997-432D-A4D3-C17826B16363}" dt="2019-07-12T08:33:09.068" v="750" actId="1076"/>
          <ac:spMkLst>
            <pc:docMk/>
            <pc:sldMk cId="2410905166" sldId="256"/>
            <ac:spMk id="9" creationId="{BEDDEC6E-F3EA-4E0F-8A99-4BBDCAE03EC8}"/>
          </ac:spMkLst>
        </pc:spChg>
        <pc:spChg chg="add mod">
          <ac:chgData name="jun song" userId="4522c1cb4c81d7a5" providerId="LiveId" clId="{C2FD4FB9-1997-432D-A4D3-C17826B16363}" dt="2019-07-12T08:33:07.253" v="749" actId="1076"/>
          <ac:spMkLst>
            <pc:docMk/>
            <pc:sldMk cId="2410905166" sldId="256"/>
            <ac:spMk id="10" creationId="{C788E0D0-5DE3-4AF0-8C4B-984C462FF5B0}"/>
          </ac:spMkLst>
        </pc:spChg>
      </pc:sldChg>
      <pc:sldChg chg="modSp">
        <pc:chgData name="jun song" userId="4522c1cb4c81d7a5" providerId="LiveId" clId="{C2FD4FB9-1997-432D-A4D3-C17826B16363}" dt="2019-07-07T07:07:12.607" v="22" actId="20577"/>
        <pc:sldMkLst>
          <pc:docMk/>
          <pc:sldMk cId="360569761" sldId="258"/>
        </pc:sldMkLst>
        <pc:spChg chg="mod">
          <ac:chgData name="jun song" userId="4522c1cb4c81d7a5" providerId="LiveId" clId="{C2FD4FB9-1997-432D-A4D3-C17826B16363}" dt="2019-07-07T07:07:12.607" v="22" actId="20577"/>
          <ac:spMkLst>
            <pc:docMk/>
            <pc:sldMk cId="360569761" sldId="258"/>
            <ac:spMk id="3" creationId="{00000000-0000-0000-0000-000000000000}"/>
          </ac:spMkLst>
        </pc:spChg>
      </pc:sldChg>
      <pc:sldChg chg="modNotesTx">
        <pc:chgData name="jun song" userId="4522c1cb4c81d7a5" providerId="LiveId" clId="{C2FD4FB9-1997-432D-A4D3-C17826B16363}" dt="2019-07-07T07:24:49.556" v="92" actId="6549"/>
        <pc:sldMkLst>
          <pc:docMk/>
          <pc:sldMk cId="415590187" sldId="261"/>
        </pc:sldMkLst>
      </pc:sldChg>
      <pc:sldChg chg="modSp ord">
        <pc:chgData name="jun song" userId="4522c1cb4c81d7a5" providerId="LiveId" clId="{C2FD4FB9-1997-432D-A4D3-C17826B16363}" dt="2019-07-12T08:32:58.125" v="747" actId="20577"/>
        <pc:sldMkLst>
          <pc:docMk/>
          <pc:sldMk cId="2589056010" sldId="276"/>
        </pc:sldMkLst>
        <pc:spChg chg="mod">
          <ac:chgData name="jun song" userId="4522c1cb4c81d7a5" providerId="LiveId" clId="{C2FD4FB9-1997-432D-A4D3-C17826B16363}" dt="2019-07-12T08:32:58.125" v="747" actId="20577"/>
          <ac:spMkLst>
            <pc:docMk/>
            <pc:sldMk cId="2589056010" sldId="276"/>
            <ac:spMk id="10" creationId="{00000000-0000-0000-0000-000000000000}"/>
          </ac:spMkLst>
        </pc:spChg>
      </pc:sldChg>
      <pc:sldChg chg="modSp">
        <pc:chgData name="jun song" userId="4522c1cb4c81d7a5" providerId="LiveId" clId="{C2FD4FB9-1997-432D-A4D3-C17826B16363}" dt="2019-07-07T07:08:17.115" v="25" actId="108"/>
        <pc:sldMkLst>
          <pc:docMk/>
          <pc:sldMk cId="3145946343" sldId="279"/>
        </pc:sldMkLst>
        <pc:spChg chg="mod">
          <ac:chgData name="jun song" userId="4522c1cb4c81d7a5" providerId="LiveId" clId="{C2FD4FB9-1997-432D-A4D3-C17826B16363}" dt="2019-07-07T07:08:17.115" v="25" actId="108"/>
          <ac:spMkLst>
            <pc:docMk/>
            <pc:sldMk cId="3145946343" sldId="279"/>
            <ac:spMk id="9" creationId="{1FBD636D-A522-45B8-A3A1-31E70264627C}"/>
          </ac:spMkLst>
        </pc:spChg>
      </pc:sldChg>
      <pc:sldChg chg="modSp">
        <pc:chgData name="jun song" userId="4522c1cb4c81d7a5" providerId="LiveId" clId="{C2FD4FB9-1997-432D-A4D3-C17826B16363}" dt="2019-07-07T07:25:51.216" v="98" actId="1038"/>
        <pc:sldMkLst>
          <pc:docMk/>
          <pc:sldMk cId="2829614264" sldId="280"/>
        </pc:sldMkLst>
        <pc:grpChg chg="mod">
          <ac:chgData name="jun song" userId="4522c1cb4c81d7a5" providerId="LiveId" clId="{C2FD4FB9-1997-432D-A4D3-C17826B16363}" dt="2019-07-07T07:25:51.216" v="98" actId="1038"/>
          <ac:grpSpMkLst>
            <pc:docMk/>
            <pc:sldMk cId="2829614264" sldId="280"/>
            <ac:grpSpMk id="7" creationId="{C4F14D0E-AA40-4BD1-AAFE-69ACCF426DF6}"/>
          </ac:grpSpMkLst>
        </pc:grpChg>
        <pc:grpChg chg="mod">
          <ac:chgData name="jun song" userId="4522c1cb4c81d7a5" providerId="LiveId" clId="{C2FD4FB9-1997-432D-A4D3-C17826B16363}" dt="2019-07-07T07:25:51.216" v="98" actId="1038"/>
          <ac:grpSpMkLst>
            <pc:docMk/>
            <pc:sldMk cId="2829614264" sldId="280"/>
            <ac:grpSpMk id="13" creationId="{29C2633E-9F2A-4CF4-987E-8E904E3440F6}"/>
          </ac:grpSpMkLst>
        </pc:grpChg>
        <pc:grpChg chg="mod">
          <ac:chgData name="jun song" userId="4522c1cb4c81d7a5" providerId="LiveId" clId="{C2FD4FB9-1997-432D-A4D3-C17826B16363}" dt="2019-07-07T07:25:51.216" v="98" actId="1038"/>
          <ac:grpSpMkLst>
            <pc:docMk/>
            <pc:sldMk cId="2829614264" sldId="280"/>
            <ac:grpSpMk id="20" creationId="{D1074B6B-F641-4E15-B451-11F0248FE71A}"/>
          </ac:grpSpMkLst>
        </pc:grpChg>
      </pc:sldChg>
      <pc:sldChg chg="modSp">
        <pc:chgData name="jun song" userId="4522c1cb4c81d7a5" providerId="LiveId" clId="{C2FD4FB9-1997-432D-A4D3-C17826B16363}" dt="2019-07-07T07:10:09.243" v="78" actId="20577"/>
        <pc:sldMkLst>
          <pc:docMk/>
          <pc:sldMk cId="2484473082" sldId="281"/>
        </pc:sldMkLst>
        <pc:spChg chg="mod">
          <ac:chgData name="jun song" userId="4522c1cb4c81d7a5" providerId="LiveId" clId="{C2FD4FB9-1997-432D-A4D3-C17826B16363}" dt="2019-07-07T07:10:09.243" v="78" actId="20577"/>
          <ac:spMkLst>
            <pc:docMk/>
            <pc:sldMk cId="2484473082" sldId="281"/>
            <ac:spMk id="6" creationId="{79B90A0E-7C08-47EF-BDFB-4D5DEABE87D0}"/>
          </ac:spMkLst>
        </pc:spChg>
      </pc:sldChg>
      <pc:sldChg chg="delSp modSp">
        <pc:chgData name="jun song" userId="4522c1cb4c81d7a5" providerId="LiveId" clId="{C2FD4FB9-1997-432D-A4D3-C17826B16363}" dt="2019-07-07T07:09:14.182" v="52" actId="1076"/>
        <pc:sldMkLst>
          <pc:docMk/>
          <pc:sldMk cId="2780000703" sldId="282"/>
        </pc:sldMkLst>
        <pc:spChg chg="mod">
          <ac:chgData name="jun song" userId="4522c1cb4c81d7a5" providerId="LiveId" clId="{C2FD4FB9-1997-432D-A4D3-C17826B16363}" dt="2019-07-07T07:08:28.411" v="26" actId="108"/>
          <ac:spMkLst>
            <pc:docMk/>
            <pc:sldMk cId="2780000703" sldId="282"/>
            <ac:spMk id="3" creationId="{1B725123-E43D-4D2C-91CA-C32021E1A7FC}"/>
          </ac:spMkLst>
        </pc:spChg>
        <pc:spChg chg="mod">
          <ac:chgData name="jun song" userId="4522c1cb4c81d7a5" providerId="LiveId" clId="{C2FD4FB9-1997-432D-A4D3-C17826B16363}" dt="2019-07-07T07:09:14.182" v="52" actId="1076"/>
          <ac:spMkLst>
            <pc:docMk/>
            <pc:sldMk cId="2780000703" sldId="282"/>
            <ac:spMk id="4" creationId="{D2AF32E5-AA36-4129-A093-7FCFEBF26D56}"/>
          </ac:spMkLst>
        </pc:spChg>
        <pc:spChg chg="del">
          <ac:chgData name="jun song" userId="4522c1cb4c81d7a5" providerId="LiveId" clId="{C2FD4FB9-1997-432D-A4D3-C17826B16363}" dt="2019-07-07T07:09:01.044" v="30" actId="478"/>
          <ac:spMkLst>
            <pc:docMk/>
            <pc:sldMk cId="2780000703" sldId="282"/>
            <ac:spMk id="83" creationId="{6A3DDED9-8691-47B6-AC21-20EA7E07E262}"/>
          </ac:spMkLst>
        </pc:spChg>
        <pc:grpChg chg="mod">
          <ac:chgData name="jun song" userId="4522c1cb4c81d7a5" providerId="LiveId" clId="{C2FD4FB9-1997-432D-A4D3-C17826B16363}" dt="2019-07-07T07:09:05.851" v="49" actId="1036"/>
          <ac:grpSpMkLst>
            <pc:docMk/>
            <pc:sldMk cId="2780000703" sldId="282"/>
            <ac:grpSpMk id="5" creationId="{BB6BC6B4-1C79-461A-B783-E7DB2F5C3CF6}"/>
          </ac:grpSpMkLst>
        </pc:grpChg>
        <pc:grpChg chg="mod">
          <ac:chgData name="jun song" userId="4522c1cb4c81d7a5" providerId="LiveId" clId="{C2FD4FB9-1997-432D-A4D3-C17826B16363}" dt="2019-07-07T07:09:05.851" v="49" actId="1036"/>
          <ac:grpSpMkLst>
            <pc:docMk/>
            <pc:sldMk cId="2780000703" sldId="282"/>
            <ac:grpSpMk id="6" creationId="{315B18E3-4FEC-4442-8ED7-702DEDA2BB9F}"/>
          </ac:grpSpMkLst>
        </pc:grpChg>
        <pc:grpChg chg="mod">
          <ac:chgData name="jun song" userId="4522c1cb4c81d7a5" providerId="LiveId" clId="{C2FD4FB9-1997-432D-A4D3-C17826B16363}" dt="2019-07-07T07:09:05.851" v="49" actId="1036"/>
          <ac:grpSpMkLst>
            <pc:docMk/>
            <pc:sldMk cId="2780000703" sldId="282"/>
            <ac:grpSpMk id="7" creationId="{899E0AD4-68D7-46CE-965A-A92C719FE5D9}"/>
          </ac:grpSpMkLst>
        </pc:grpChg>
        <pc:grpChg chg="mod">
          <ac:chgData name="jun song" userId="4522c1cb4c81d7a5" providerId="LiveId" clId="{C2FD4FB9-1997-432D-A4D3-C17826B16363}" dt="2019-07-07T07:09:05.851" v="49" actId="1036"/>
          <ac:grpSpMkLst>
            <pc:docMk/>
            <pc:sldMk cId="2780000703" sldId="282"/>
            <ac:grpSpMk id="8" creationId="{D5EAE44E-89FD-4B0E-A79A-4109E800BBED}"/>
          </ac:grpSpMkLst>
        </pc:grpChg>
      </pc:sldChg>
      <pc:sldChg chg="modSp modNotesTx">
        <pc:chgData name="jun song" userId="4522c1cb4c81d7a5" providerId="LiveId" clId="{C2FD4FB9-1997-432D-A4D3-C17826B16363}" dt="2019-07-07T07:25:09.400" v="94" actId="20577"/>
        <pc:sldMkLst>
          <pc:docMk/>
          <pc:sldMk cId="1855266600" sldId="284"/>
        </pc:sldMkLst>
        <pc:spChg chg="mod">
          <ac:chgData name="jun song" userId="4522c1cb4c81d7a5" providerId="LiveId" clId="{C2FD4FB9-1997-432D-A4D3-C17826B16363}" dt="2019-07-07T07:25:09.400" v="94" actId="20577"/>
          <ac:spMkLst>
            <pc:docMk/>
            <pc:sldMk cId="1855266600" sldId="284"/>
            <ac:spMk id="4" creationId="{4BEC341C-9275-4B97-A8D7-E7F3A8BE131A}"/>
          </ac:spMkLst>
        </pc:spChg>
      </pc:sldChg>
      <pc:sldChg chg="modSp">
        <pc:chgData name="jun song" userId="4522c1cb4c81d7a5" providerId="LiveId" clId="{C2FD4FB9-1997-432D-A4D3-C17826B16363}" dt="2019-07-07T07:32:18.397" v="217" actId="1076"/>
        <pc:sldMkLst>
          <pc:docMk/>
          <pc:sldMk cId="1892518429" sldId="289"/>
        </pc:sldMkLst>
        <pc:grpChg chg="mod">
          <ac:chgData name="jun song" userId="4522c1cb4c81d7a5" providerId="LiveId" clId="{C2FD4FB9-1997-432D-A4D3-C17826B16363}" dt="2019-07-07T07:32:18.397" v="217" actId="1076"/>
          <ac:grpSpMkLst>
            <pc:docMk/>
            <pc:sldMk cId="1892518429" sldId="289"/>
            <ac:grpSpMk id="5" creationId="{ACDB4A4A-6859-407F-8D72-BB2234C1CE45}"/>
          </ac:grpSpMkLst>
        </pc:grpChg>
        <pc:grpChg chg="mod">
          <ac:chgData name="jun song" userId="4522c1cb4c81d7a5" providerId="LiveId" clId="{C2FD4FB9-1997-432D-A4D3-C17826B16363}" dt="2019-07-07T07:32:12.895" v="216" actId="1076"/>
          <ac:grpSpMkLst>
            <pc:docMk/>
            <pc:sldMk cId="1892518429" sldId="289"/>
            <ac:grpSpMk id="12" creationId="{249C9D2F-92AA-42F7-8CB2-FC0DEE714891}"/>
          </ac:grpSpMkLst>
        </pc:grpChg>
      </pc:sldChg>
      <pc:sldChg chg="modSp">
        <pc:chgData name="jun song" userId="4522c1cb4c81d7a5" providerId="LiveId" clId="{C2FD4FB9-1997-432D-A4D3-C17826B16363}" dt="2019-07-07T07:26:37.991" v="113" actId="1036"/>
        <pc:sldMkLst>
          <pc:docMk/>
          <pc:sldMk cId="581826020" sldId="298"/>
        </pc:sldMkLst>
        <pc:spChg chg="mod">
          <ac:chgData name="jun song" userId="4522c1cb4c81d7a5" providerId="LiveId" clId="{C2FD4FB9-1997-432D-A4D3-C17826B16363}" dt="2019-07-07T07:26:37.991" v="113" actId="1036"/>
          <ac:spMkLst>
            <pc:docMk/>
            <pc:sldMk cId="581826020" sldId="298"/>
            <ac:spMk id="15" creationId="{115B0EA7-87DB-478E-8EDE-4CD74DC73146}"/>
          </ac:spMkLst>
        </pc:spChg>
      </pc:sldChg>
      <pc:sldChg chg="modSp">
        <pc:chgData name="jun song" userId="4522c1cb4c81d7a5" providerId="LiveId" clId="{C2FD4FB9-1997-432D-A4D3-C17826B16363}" dt="2019-07-07T07:26:47.624" v="135" actId="1035"/>
        <pc:sldMkLst>
          <pc:docMk/>
          <pc:sldMk cId="1035075030" sldId="299"/>
        </pc:sldMkLst>
        <pc:spChg chg="mod">
          <ac:chgData name="jun song" userId="4522c1cb4c81d7a5" providerId="LiveId" clId="{C2FD4FB9-1997-432D-A4D3-C17826B16363}" dt="2019-07-07T07:26:47.624" v="135" actId="1035"/>
          <ac:spMkLst>
            <pc:docMk/>
            <pc:sldMk cId="1035075030" sldId="299"/>
            <ac:spMk id="3" creationId="{FF5DCB0D-F720-40B5-B647-A39B64B940A6}"/>
          </ac:spMkLst>
        </pc:spChg>
      </pc:sldChg>
      <pc:sldChg chg="modSp">
        <pc:chgData name="jun song" userId="4522c1cb4c81d7a5" providerId="LiveId" clId="{C2FD4FB9-1997-432D-A4D3-C17826B16363}" dt="2019-07-07T07:31:15.229" v="215" actId="1076"/>
        <pc:sldMkLst>
          <pc:docMk/>
          <pc:sldMk cId="3224516257" sldId="301"/>
        </pc:sldMkLst>
        <pc:spChg chg="mod">
          <ac:chgData name="jun song" userId="4522c1cb4c81d7a5" providerId="LiveId" clId="{C2FD4FB9-1997-432D-A4D3-C17826B16363}" dt="2019-07-07T07:31:15.229" v="215" actId="1076"/>
          <ac:spMkLst>
            <pc:docMk/>
            <pc:sldMk cId="3224516257" sldId="301"/>
            <ac:spMk id="11" creationId="{482B7F10-B243-4A4F-95DD-809A7507D03E}"/>
          </ac:spMkLst>
        </pc:spChg>
      </pc:sldChg>
      <pc:sldChg chg="modSp">
        <pc:chgData name="jun song" userId="4522c1cb4c81d7a5" providerId="LiveId" clId="{C2FD4FB9-1997-432D-A4D3-C17826B16363}" dt="2019-07-07T07:28:02.644" v="144" actId="339"/>
        <pc:sldMkLst>
          <pc:docMk/>
          <pc:sldMk cId="2022770523" sldId="304"/>
        </pc:sldMkLst>
        <pc:picChg chg="mod">
          <ac:chgData name="jun song" userId="4522c1cb4c81d7a5" providerId="LiveId" clId="{C2FD4FB9-1997-432D-A4D3-C17826B16363}" dt="2019-07-07T07:28:02.644" v="144" actId="339"/>
          <ac:picMkLst>
            <pc:docMk/>
            <pc:sldMk cId="2022770523" sldId="304"/>
            <ac:picMk id="4" creationId="{A2DAEB6B-E8F0-43C1-BC28-C1AE874464AD}"/>
          </ac:picMkLst>
        </pc:picChg>
      </pc:sldChg>
      <pc:sldChg chg="modSp">
        <pc:chgData name="jun song" userId="4522c1cb4c81d7a5" providerId="LiveId" clId="{C2FD4FB9-1997-432D-A4D3-C17826B16363}" dt="2019-07-07T07:24:22.762" v="91" actId="20577"/>
        <pc:sldMkLst>
          <pc:docMk/>
          <pc:sldMk cId="3319191172" sldId="305"/>
        </pc:sldMkLst>
        <pc:spChg chg="mod">
          <ac:chgData name="jun song" userId="4522c1cb4c81d7a5" providerId="LiveId" clId="{C2FD4FB9-1997-432D-A4D3-C17826B16363}" dt="2019-07-07T07:13:01.079" v="84" actId="948"/>
          <ac:spMkLst>
            <pc:docMk/>
            <pc:sldMk cId="3319191172" sldId="305"/>
            <ac:spMk id="3" creationId="{46BF0D4D-27BB-4B99-A7D4-B4870EDF7F83}"/>
          </ac:spMkLst>
        </pc:spChg>
        <pc:spChg chg="mod">
          <ac:chgData name="jun song" userId="4522c1cb4c81d7a5" providerId="LiveId" clId="{C2FD4FB9-1997-432D-A4D3-C17826B16363}" dt="2019-07-07T07:24:22.762" v="91" actId="20577"/>
          <ac:spMkLst>
            <pc:docMk/>
            <pc:sldMk cId="3319191172" sldId="305"/>
            <ac:spMk id="4" creationId="{97642740-36B4-43B8-9E35-E882B215F0C2}"/>
          </ac:spMkLst>
        </pc:spChg>
        <pc:spChg chg="mod">
          <ac:chgData name="jun song" userId="4522c1cb4c81d7a5" providerId="LiveId" clId="{C2FD4FB9-1997-432D-A4D3-C17826B16363}" dt="2019-07-07T07:13:04.828" v="85" actId="1076"/>
          <ac:spMkLst>
            <pc:docMk/>
            <pc:sldMk cId="3319191172" sldId="305"/>
            <ac:spMk id="5" creationId="{955552C0-ED06-4F0A-97A7-946DD68524A8}"/>
          </ac:spMkLst>
        </pc:spChg>
      </pc:sldChg>
      <pc:sldChg chg="modSp">
        <pc:chgData name="jun song" userId="4522c1cb4c81d7a5" providerId="LiveId" clId="{C2FD4FB9-1997-432D-A4D3-C17826B16363}" dt="2019-07-07T07:30:11.401" v="214" actId="403"/>
        <pc:sldMkLst>
          <pc:docMk/>
          <pc:sldMk cId="120467683" sldId="310"/>
        </pc:sldMkLst>
        <pc:spChg chg="mod">
          <ac:chgData name="jun song" userId="4522c1cb4c81d7a5" providerId="LiveId" clId="{C2FD4FB9-1997-432D-A4D3-C17826B16363}" dt="2019-07-07T07:30:11.401" v="214" actId="403"/>
          <ac:spMkLst>
            <pc:docMk/>
            <pc:sldMk cId="120467683" sldId="310"/>
            <ac:spMk id="3" creationId="{D01FBB95-8272-4D15-BB24-D9ABEA836D75}"/>
          </ac:spMkLst>
        </pc:spChg>
      </pc:sldChg>
      <pc:sldChg chg="addSp modSp add">
        <pc:chgData name="jun song" userId="4522c1cb4c81d7a5" providerId="LiveId" clId="{C2FD4FB9-1997-432D-A4D3-C17826B16363}" dt="2019-07-07T07:35:42.870" v="359" actId="14100"/>
        <pc:sldMkLst>
          <pc:docMk/>
          <pc:sldMk cId="3285151496" sldId="313"/>
        </pc:sldMkLst>
        <pc:spChg chg="add mod">
          <ac:chgData name="jun song" userId="4522c1cb4c81d7a5" providerId="LiveId" clId="{C2FD4FB9-1997-432D-A4D3-C17826B16363}" dt="2019-07-07T07:35:42.870" v="359" actId="14100"/>
          <ac:spMkLst>
            <pc:docMk/>
            <pc:sldMk cId="3285151496" sldId="313"/>
            <ac:spMk id="3" creationId="{6A0988C8-BB89-46F3-A8E9-89F14B2A6B4E}"/>
          </ac:spMkLst>
        </pc:spChg>
      </pc:sldChg>
      <pc:sldChg chg="addSp modSp add">
        <pc:chgData name="jun song" userId="4522c1cb4c81d7a5" providerId="LiveId" clId="{C2FD4FB9-1997-432D-A4D3-C17826B16363}" dt="2019-07-07T07:34:41.126" v="271" actId="1076"/>
        <pc:sldMkLst>
          <pc:docMk/>
          <pc:sldMk cId="1578987809" sldId="314"/>
        </pc:sldMkLst>
        <pc:spChg chg="add mod">
          <ac:chgData name="jun song" userId="4522c1cb4c81d7a5" providerId="LiveId" clId="{C2FD4FB9-1997-432D-A4D3-C17826B16363}" dt="2019-07-07T07:34:41.126" v="271" actId="1076"/>
          <ac:spMkLst>
            <pc:docMk/>
            <pc:sldMk cId="1578987809" sldId="314"/>
            <ac:spMk id="3" creationId="{F29BD9A2-36FA-47CC-AD0E-292D1C4C3F05}"/>
          </ac:spMkLst>
        </pc:spChg>
      </pc:sldChg>
      <pc:sldChg chg="addSp delSp modSp add mod setBg">
        <pc:chgData name="jun song" userId="4522c1cb4c81d7a5" providerId="LiveId" clId="{C2FD4FB9-1997-432D-A4D3-C17826B16363}" dt="2019-07-07T07:40:21.070" v="385"/>
        <pc:sldMkLst>
          <pc:docMk/>
          <pc:sldMk cId="1553045171" sldId="315"/>
        </pc:sldMkLst>
        <pc:spChg chg="mod ord">
          <ac:chgData name="jun song" userId="4522c1cb4c81d7a5" providerId="LiveId" clId="{C2FD4FB9-1997-432D-A4D3-C17826B16363}" dt="2019-07-07T07:40:08.634" v="383" actId="26606"/>
          <ac:spMkLst>
            <pc:docMk/>
            <pc:sldMk cId="1553045171" sldId="315"/>
            <ac:spMk id="2" creationId="{5EED7986-4F64-461F-8529-3AD9744C9FF9}"/>
          </ac:spMkLst>
        </pc:spChg>
        <pc:spChg chg="add del">
          <ac:chgData name="jun song" userId="4522c1cb4c81d7a5" providerId="LiveId" clId="{C2FD4FB9-1997-432D-A4D3-C17826B16363}" dt="2019-07-07T07:39:42.911" v="374" actId="26606"/>
          <ac:spMkLst>
            <pc:docMk/>
            <pc:sldMk cId="1553045171" sldId="315"/>
            <ac:spMk id="10" creationId="{32BC26D8-82FB-445E-AA49-62A77D7C1EE0}"/>
          </ac:spMkLst>
        </pc:spChg>
        <pc:spChg chg="add del">
          <ac:chgData name="jun song" userId="4522c1cb4c81d7a5" providerId="LiveId" clId="{C2FD4FB9-1997-432D-A4D3-C17826B16363}" dt="2019-07-07T07:39:42.911" v="374" actId="26606"/>
          <ac:spMkLst>
            <pc:docMk/>
            <pc:sldMk cId="1553045171" sldId="315"/>
            <ac:spMk id="12" creationId="{CB44330D-EA18-4254-AA95-EB49948539B8}"/>
          </ac:spMkLst>
        </pc:spChg>
        <pc:spChg chg="add del">
          <ac:chgData name="jun song" userId="4522c1cb4c81d7a5" providerId="LiveId" clId="{C2FD4FB9-1997-432D-A4D3-C17826B16363}" dt="2019-07-07T07:39:47.596" v="376" actId="26606"/>
          <ac:spMkLst>
            <pc:docMk/>
            <pc:sldMk cId="1553045171" sldId="315"/>
            <ac:spMk id="14" creationId="{A2509F26-B5DC-4BA7-B476-4CB044237A2E}"/>
          </ac:spMkLst>
        </pc:spChg>
        <pc:spChg chg="add del">
          <ac:chgData name="jun song" userId="4522c1cb4c81d7a5" providerId="LiveId" clId="{C2FD4FB9-1997-432D-A4D3-C17826B16363}" dt="2019-07-07T07:39:47.596" v="376" actId="26606"/>
          <ac:spMkLst>
            <pc:docMk/>
            <pc:sldMk cId="1553045171" sldId="315"/>
            <ac:spMk id="15" creationId="{DB103EB1-B135-4526-B883-33228FC27FF1}"/>
          </ac:spMkLst>
        </pc:spChg>
        <pc:picChg chg="add del mod">
          <ac:chgData name="jun song" userId="4522c1cb4c81d7a5" providerId="LiveId" clId="{C2FD4FB9-1997-432D-A4D3-C17826B16363}" dt="2019-07-07T07:38:59.991" v="364"/>
          <ac:picMkLst>
            <pc:docMk/>
            <pc:sldMk cId="1553045171" sldId="315"/>
            <ac:picMk id="3" creationId="{EF53F6ED-BCB8-4B50-BA2A-75F88D2CF595}"/>
          </ac:picMkLst>
        </pc:picChg>
        <pc:picChg chg="add del">
          <ac:chgData name="jun song" userId="4522c1cb4c81d7a5" providerId="LiveId" clId="{C2FD4FB9-1997-432D-A4D3-C17826B16363}" dt="2019-07-07T07:39:17.181" v="368"/>
          <ac:picMkLst>
            <pc:docMk/>
            <pc:sldMk cId="1553045171" sldId="315"/>
            <ac:picMk id="4" creationId="{FCE3233D-F90D-4131-B0A8-824ACF0D445F}"/>
          </ac:picMkLst>
        </pc:picChg>
        <pc:picChg chg="add del mod">
          <ac:chgData name="jun song" userId="4522c1cb4c81d7a5" providerId="LiveId" clId="{C2FD4FB9-1997-432D-A4D3-C17826B16363}" dt="2019-07-07T07:40:09.397" v="384"/>
          <ac:picMkLst>
            <pc:docMk/>
            <pc:sldMk cId="1553045171" sldId="315"/>
            <ac:picMk id="5" creationId="{45A6D23E-2E4D-4AC7-A266-ADE1D5798616}"/>
          </ac:picMkLst>
        </pc:picChg>
        <pc:picChg chg="add">
          <ac:chgData name="jun song" userId="4522c1cb4c81d7a5" providerId="LiveId" clId="{C2FD4FB9-1997-432D-A4D3-C17826B16363}" dt="2019-07-07T07:40:21.070" v="385"/>
          <ac:picMkLst>
            <pc:docMk/>
            <pc:sldMk cId="1553045171" sldId="315"/>
            <ac:picMk id="6" creationId="{43D51812-654C-4262-97F2-CA3325E3A592}"/>
          </ac:picMkLst>
        </pc:picChg>
      </pc:sldChg>
      <pc:sldChg chg="addSp delSp modSp add">
        <pc:chgData name="jun song" userId="4522c1cb4c81d7a5" providerId="LiveId" clId="{C2FD4FB9-1997-432D-A4D3-C17826B16363}" dt="2019-07-07T07:42:44.102" v="388" actId="338"/>
        <pc:sldMkLst>
          <pc:docMk/>
          <pc:sldMk cId="3204861554" sldId="316"/>
        </pc:sldMkLst>
        <pc:grpChg chg="mod">
          <ac:chgData name="jun song" userId="4522c1cb4c81d7a5" providerId="LiveId" clId="{C2FD4FB9-1997-432D-A4D3-C17826B16363}" dt="2019-07-07T07:42:44.102" v="388" actId="338"/>
          <ac:grpSpMkLst>
            <pc:docMk/>
            <pc:sldMk cId="3204861554" sldId="316"/>
            <ac:grpSpMk id="4" creationId="{1A9B4C26-CAAB-46B6-86E1-6AED8E9B472A}"/>
          </ac:grpSpMkLst>
        </pc:grpChg>
        <pc:picChg chg="add del">
          <ac:chgData name="jun song" userId="4522c1cb4c81d7a5" providerId="LiveId" clId="{C2FD4FB9-1997-432D-A4D3-C17826B16363}" dt="2019-07-07T07:42:44.102" v="388" actId="338"/>
          <ac:picMkLst>
            <pc:docMk/>
            <pc:sldMk cId="3204861554" sldId="316"/>
            <ac:picMk id="3" creationId="{0BD2EFE8-DD11-4A09-B16B-DF561C8A62BA}"/>
          </ac:picMkLst>
        </pc:picChg>
      </pc:sldChg>
      <pc:sldChg chg="addSp delSp modSp add">
        <pc:chgData name="jun song" userId="4522c1cb4c81d7a5" providerId="LiveId" clId="{C2FD4FB9-1997-432D-A4D3-C17826B16363}" dt="2019-07-07T07:47:20.799" v="404" actId="1076"/>
        <pc:sldMkLst>
          <pc:docMk/>
          <pc:sldMk cId="2869534544" sldId="317"/>
        </pc:sldMkLst>
        <pc:grpChg chg="mod">
          <ac:chgData name="jun song" userId="4522c1cb4c81d7a5" providerId="LiveId" clId="{C2FD4FB9-1997-432D-A4D3-C17826B16363}" dt="2019-07-07T07:47:20.799" v="404" actId="1076"/>
          <ac:grpSpMkLst>
            <pc:docMk/>
            <pc:sldMk cId="2869534544" sldId="317"/>
            <ac:grpSpMk id="4" creationId="{B434273C-4806-4262-B3C3-B22B16D1F55F}"/>
          </ac:grpSpMkLst>
        </pc:grpChg>
        <pc:grpChg chg="mod">
          <ac:chgData name="jun song" userId="4522c1cb4c81d7a5" providerId="LiveId" clId="{C2FD4FB9-1997-432D-A4D3-C17826B16363}" dt="2019-07-07T07:47:13.458" v="402"/>
          <ac:grpSpMkLst>
            <pc:docMk/>
            <pc:sldMk cId="2869534544" sldId="317"/>
            <ac:grpSpMk id="7" creationId="{0A84C831-D30D-4A16-880E-0EB09526432F}"/>
          </ac:grpSpMkLst>
        </pc:grpChg>
        <pc:picChg chg="add del">
          <ac:chgData name="jun song" userId="4522c1cb4c81d7a5" providerId="LiveId" clId="{C2FD4FB9-1997-432D-A4D3-C17826B16363}" dt="2019-07-07T07:45:46.127" v="392" actId="338"/>
          <ac:picMkLst>
            <pc:docMk/>
            <pc:sldMk cId="2869534544" sldId="317"/>
            <ac:picMk id="3" creationId="{6E8E2A24-28CB-4881-8B77-26EE710E2D9A}"/>
          </ac:picMkLst>
        </pc:picChg>
        <pc:picChg chg="add del">
          <ac:chgData name="jun song" userId="4522c1cb4c81d7a5" providerId="LiveId" clId="{C2FD4FB9-1997-432D-A4D3-C17826B16363}" dt="2019-07-07T07:46:29.404" v="395" actId="338"/>
          <ac:picMkLst>
            <pc:docMk/>
            <pc:sldMk cId="2869534544" sldId="317"/>
            <ac:picMk id="6" creationId="{D08062E0-8520-4C03-A770-D03854C41ED7}"/>
          </ac:picMkLst>
        </pc:picChg>
      </pc:sldChg>
      <pc:sldChg chg="addSp modSp add">
        <pc:chgData name="jun song" userId="4522c1cb4c81d7a5" providerId="LiveId" clId="{C2FD4FB9-1997-432D-A4D3-C17826B16363}" dt="2019-07-12T08:28:44.795" v="728" actId="1076"/>
        <pc:sldMkLst>
          <pc:docMk/>
          <pc:sldMk cId="1536290515" sldId="321"/>
        </pc:sldMkLst>
        <pc:spChg chg="add mod">
          <ac:chgData name="jun song" userId="4522c1cb4c81d7a5" providerId="LiveId" clId="{C2FD4FB9-1997-432D-A4D3-C17826B16363}" dt="2019-07-12T08:28:44.795" v="728" actId="1076"/>
          <ac:spMkLst>
            <pc:docMk/>
            <pc:sldMk cId="1536290515" sldId="321"/>
            <ac:spMk id="3" creationId="{0DA42EC3-6458-44B3-B307-980D1F106DC2}"/>
          </ac:spMkLst>
        </pc:spChg>
      </pc:sldChg>
      <pc:sldMasterChg chg="modSldLayout">
        <pc:chgData name="jun song" userId="4522c1cb4c81d7a5" providerId="LiveId" clId="{C2FD4FB9-1997-432D-A4D3-C17826B16363}" dt="2019-07-12T08:26:57.161" v="636" actId="1035"/>
        <pc:sldMasterMkLst>
          <pc:docMk/>
          <pc:sldMasterMk cId="3874398864" sldId="2147483648"/>
        </pc:sldMasterMkLst>
        <pc:sldLayoutChg chg="addSp delSp modSp">
          <pc:chgData name="jun song" userId="4522c1cb4c81d7a5" providerId="LiveId" clId="{C2FD4FB9-1997-432D-A4D3-C17826B16363}" dt="2019-07-12T08:26:57.161" v="636" actId="1035"/>
          <pc:sldLayoutMkLst>
            <pc:docMk/>
            <pc:sldMasterMk cId="3874398864" sldId="2147483648"/>
            <pc:sldLayoutMk cId="1317361957" sldId="2147483656"/>
          </pc:sldLayoutMkLst>
          <pc:spChg chg="del mod">
            <ac:chgData name="jun song" userId="4522c1cb4c81d7a5" providerId="LiveId" clId="{C2FD4FB9-1997-432D-A4D3-C17826B16363}" dt="2019-07-12T08:14:31.124" v="525" actId="478"/>
            <ac:spMkLst>
              <pc:docMk/>
              <pc:sldMasterMk cId="3874398864" sldId="2147483648"/>
              <pc:sldLayoutMk cId="1317361957" sldId="2147483656"/>
              <ac:spMk id="2" creationId="{00000000-0000-0000-0000-000000000000}"/>
            </ac:spMkLst>
          </pc:spChg>
          <pc:spChg chg="del">
            <ac:chgData name="jun song" userId="4522c1cb4c81d7a5" providerId="LiveId" clId="{C2FD4FB9-1997-432D-A4D3-C17826B16363}" dt="2019-07-12T08:12:51.266" v="485" actId="478"/>
            <ac:spMkLst>
              <pc:docMk/>
              <pc:sldMasterMk cId="3874398864" sldId="2147483648"/>
              <pc:sldLayoutMk cId="1317361957" sldId="2147483656"/>
              <ac:spMk id="3" creationId="{00000000-0000-0000-0000-000000000000}"/>
            </ac:spMkLst>
          </pc:spChg>
          <pc:spChg chg="add mod">
            <ac:chgData name="jun song" userId="4522c1cb4c81d7a5" providerId="LiveId" clId="{C2FD4FB9-1997-432D-A4D3-C17826B16363}" dt="2019-07-12T08:26:57.161" v="636" actId="1035"/>
            <ac:spMkLst>
              <pc:docMk/>
              <pc:sldMasterMk cId="3874398864" sldId="2147483648"/>
              <pc:sldLayoutMk cId="1317361957" sldId="2147483656"/>
              <ac:spMk id="5" creationId="{DA3E8E4E-0F84-4197-9587-3D111315A200}"/>
            </ac:spMkLst>
          </pc:spChg>
          <pc:picChg chg="add del">
            <ac:chgData name="jun song" userId="4522c1cb4c81d7a5" providerId="LiveId" clId="{C2FD4FB9-1997-432D-A4D3-C17826B16363}" dt="2019-07-12T08:09:16.275" v="407" actId="478"/>
            <ac:picMkLst>
              <pc:docMk/>
              <pc:sldMasterMk cId="3874398864" sldId="2147483648"/>
              <pc:sldLayoutMk cId="1317361957" sldId="2147483656"/>
              <ac:picMk id="8" creationId="{00000000-0000-0000-0000-000000000000}"/>
            </ac:picMkLst>
          </pc:picChg>
        </pc:sldLayoutChg>
        <pc:sldLayoutChg chg="addSp delSp modSp">
          <pc:chgData name="jun song" userId="4522c1cb4c81d7a5" providerId="LiveId" clId="{C2FD4FB9-1997-432D-A4D3-C17826B16363}" dt="2019-07-12T08:14:02.960" v="524" actId="20577"/>
          <pc:sldLayoutMkLst>
            <pc:docMk/>
            <pc:sldMasterMk cId="3874398864" sldId="2147483648"/>
            <pc:sldLayoutMk cId="3164678111" sldId="2147483657"/>
          </pc:sldLayoutMkLst>
          <pc:spChg chg="del">
            <ac:chgData name="jun song" userId="4522c1cb4c81d7a5" providerId="LiveId" clId="{C2FD4FB9-1997-432D-A4D3-C17826B16363}" dt="2019-07-12T08:12:46.960" v="484" actId="478"/>
            <ac:spMkLst>
              <pc:docMk/>
              <pc:sldMasterMk cId="3874398864" sldId="2147483648"/>
              <pc:sldLayoutMk cId="3164678111" sldId="2147483657"/>
              <ac:spMk id="2" creationId="{00000000-0000-0000-0000-000000000000}"/>
            </ac:spMkLst>
          </pc:spChg>
          <pc:spChg chg="add mod">
            <ac:chgData name="jun song" userId="4522c1cb4c81d7a5" providerId="LiveId" clId="{C2FD4FB9-1997-432D-A4D3-C17826B16363}" dt="2019-07-12T08:12:41.980" v="483" actId="1038"/>
            <ac:spMkLst>
              <pc:docMk/>
              <pc:sldMasterMk cId="3874398864" sldId="2147483648"/>
              <pc:sldLayoutMk cId="3164678111" sldId="2147483657"/>
              <ac:spMk id="4" creationId="{E1CE5A74-BDB8-42BA-A5A0-B595F3994891}"/>
            </ac:spMkLst>
          </pc:spChg>
          <pc:spChg chg="mod">
            <ac:chgData name="jun song" userId="4522c1cb4c81d7a5" providerId="LiveId" clId="{C2FD4FB9-1997-432D-A4D3-C17826B16363}" dt="2019-07-12T08:14:02.960" v="524" actId="20577"/>
            <ac:spMkLst>
              <pc:docMk/>
              <pc:sldMasterMk cId="3874398864" sldId="2147483648"/>
              <pc:sldLayoutMk cId="3164678111" sldId="2147483657"/>
              <ac:spMk id="9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5F4ED-EA04-4F46-AB9F-7461BE7D9DAF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8521F-F316-4EED-AFAA-685BC7B23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68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hierarchy</a:t>
            </a:r>
          </a:p>
          <a:p>
            <a:r>
              <a:rPr lang="en-US" altLang="zh-CN" dirty="0"/>
              <a:t>This is our latest results in pp at 13 TeV, This figure is single-hadron </a:t>
            </a:r>
            <a:r>
              <a:rPr lang="en-US" altLang="zh-CN" dirty="0" err="1"/>
              <a:t>pt</a:t>
            </a:r>
            <a:r>
              <a:rPr lang="en-US" altLang="zh-CN" dirty="0"/>
              <a:t> spectra, we see that QCM can explain the data, and the agreement is better than that in pp at 7 TeV. </a:t>
            </a:r>
          </a:p>
          <a:p>
            <a:r>
              <a:rPr lang="en-US" altLang="zh-CN" dirty="0"/>
              <a:t>This figure show the ratio of proton to phi, the two hadrons have similar masses, and the rapid change of ratio as function of </a:t>
            </a:r>
            <a:r>
              <a:rPr lang="en-US" altLang="zh-CN" dirty="0" err="1"/>
              <a:t>pt</a:t>
            </a:r>
            <a:r>
              <a:rPr lang="en-US" altLang="zh-CN" dirty="0"/>
              <a:t> show that their production should be more related to their quark contents not by their masses as in statistical model and hydro model. </a:t>
            </a:r>
          </a:p>
          <a:p>
            <a:r>
              <a:rPr lang="en-US" altLang="zh-CN" dirty="0"/>
              <a:t>This right figure show the double ratio of hyperon relative to pion, we emphasize that the measured </a:t>
            </a:r>
            <a:r>
              <a:rPr lang="en-US" altLang="zh-CN" dirty="0" err="1"/>
              <a:t>hirerarchy</a:t>
            </a:r>
            <a:r>
              <a:rPr lang="en-US" altLang="zh-CN" dirty="0"/>
              <a:t> structure among Lambda, Xi, Omega, see data here, can be naturally explained by QCM.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95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also study the combination of light-flavor quarks with charm quark to fit the data of single-charm hadrons in pp and p-Pb </a:t>
            </a:r>
            <a:r>
              <a:rPr lang="en-US" altLang="zh-CN" dirty="0" err="1"/>
              <a:t>coll</a:t>
            </a:r>
            <a:r>
              <a:rPr lang="en-US" altLang="zh-CN" dirty="0"/>
              <a:t> at LHC. </a:t>
            </a:r>
          </a:p>
          <a:p>
            <a:r>
              <a:rPr lang="en-US" altLang="zh-CN" dirty="0"/>
              <a:t>Here, we also apply the equal velocity combination approximation. </a:t>
            </a:r>
          </a:p>
          <a:p>
            <a:r>
              <a:rPr lang="en-US" altLang="zh-CN" dirty="0"/>
              <a:t>The spectra of u quark and s quark are already obtain by fitting light flavor hadrons.  The </a:t>
            </a:r>
            <a:r>
              <a:rPr lang="en-US" altLang="zh-CN" dirty="0" err="1"/>
              <a:t>pt</a:t>
            </a:r>
            <a:r>
              <a:rPr lang="en-US" altLang="zh-CN" dirty="0"/>
              <a:t> spectrum of charm quark are taken from the PQCD calculation.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1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figure show the </a:t>
            </a:r>
            <a:r>
              <a:rPr lang="en-US" altLang="zh-CN" dirty="0" err="1"/>
              <a:t>pt</a:t>
            </a:r>
            <a:r>
              <a:rPr lang="en-US" altLang="zh-CN" dirty="0"/>
              <a:t> spectra of D mesons.  We see that the QCM results, red lines,  are good agreement with the data for </a:t>
            </a:r>
            <a:r>
              <a:rPr lang="en-US" altLang="zh-CN" dirty="0" err="1"/>
              <a:t>pt</a:t>
            </a:r>
            <a:r>
              <a:rPr lang="en-US" altLang="zh-CN" dirty="0"/>
              <a:t> smaller than about 8 GeV. In this </a:t>
            </a:r>
            <a:r>
              <a:rPr lang="en-US" altLang="zh-CN" dirty="0" err="1"/>
              <a:t>pt</a:t>
            </a:r>
            <a:r>
              <a:rPr lang="en-US" altLang="zh-CN" dirty="0"/>
              <a:t> range, the formation of D mesons is by the combination of charm  quarks with </a:t>
            </a:r>
            <a:r>
              <a:rPr lang="en-US" altLang="zh-CN" dirty="0" err="1"/>
              <a:t>pt</a:t>
            </a:r>
            <a:r>
              <a:rPr lang="en-US" altLang="zh-CN" dirty="0"/>
              <a:t> smaller than about 6 GeV and light quarks with </a:t>
            </a:r>
            <a:r>
              <a:rPr lang="en-US" altLang="zh-CN" dirty="0" err="1"/>
              <a:t>pt</a:t>
            </a:r>
            <a:r>
              <a:rPr lang="en-US" altLang="zh-CN" dirty="0"/>
              <a:t> small than about 2 GeV.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198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997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This fig show the pt dependence of Lambda_c/D0  ratio.  We see the QCM, Green lines,  can well explain the pt dependence of the data with a parameter RBM to tune the global magnitude.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84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This fig show the pt dependence of Lambda_c/D0  ratio.  We see the QCM, Green lines,  can well explain the pt dependence of the data with a parameter RBM to tune the global magnitude.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239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Finally,  I give a short summary, </a:t>
            </a:r>
          </a:p>
          <a:p>
            <a:r>
              <a:rPr lang="en-US" altLang="zh-CN" dirty="0"/>
              <a:t>We show that data of …,  this is clear signal ….,</a:t>
            </a:r>
          </a:p>
          <a:p>
            <a:r>
              <a:rPr lang="en-US" altLang="zh-CN" dirty="0"/>
              <a:t>We use a working model under equal velocity approximation to systematically study the </a:t>
            </a:r>
            <a:r>
              <a:rPr lang="en-US" altLang="zh-CN" dirty="0" err="1"/>
              <a:t>pt</a:t>
            </a:r>
            <a:r>
              <a:rPr lang="en-US" altLang="zh-CN" dirty="0"/>
              <a:t> spectra of different identified hadrons and we get a good agreement with the data at LHC. </a:t>
            </a:r>
          </a:p>
          <a:p>
            <a:r>
              <a:rPr lang="en-US" altLang="zh-CN" dirty="0"/>
              <a:t>This indicates that ….</a:t>
            </a:r>
          </a:p>
          <a:p>
            <a:r>
              <a:rPr lang="en-US" altLang="zh-CN" dirty="0"/>
              <a:t>This NPQCD feature should be incorporated in developing more sophisticated hadronization models in the future.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813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This fig show the pt dependence of Lambda_c/D0  ratio.  We see the QCM, Green lines,  can well explain the pt dependence of the data with a parameter RBM to tune the global magnitude.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919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351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LHC</a:t>
            </a:r>
            <a:r>
              <a:rPr lang="zh-CN" altLang="en-US" dirty="0"/>
              <a:t>上，正反强子产生是对称的，可以研究不同强子种类的产额比，</a:t>
            </a:r>
            <a:endParaRPr lang="en-US" altLang="zh-CN" dirty="0"/>
          </a:p>
          <a:p>
            <a:r>
              <a:rPr lang="zh-CN" altLang="en-US" dirty="0"/>
              <a:t>左边这个图是重子介子比，右边是奇异强子的相对产生，相对于</a:t>
            </a:r>
            <a:r>
              <a:rPr lang="en-US" altLang="zh-CN" dirty="0"/>
              <a:t>pion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大家注意横坐标，是</a:t>
            </a:r>
            <a:r>
              <a:rPr lang="en-US" altLang="zh-CN" dirty="0" err="1"/>
              <a:t>nch</a:t>
            </a:r>
            <a:r>
              <a:rPr lang="zh-CN" altLang="en-US" dirty="0"/>
              <a:t>的函数，因此</a:t>
            </a:r>
            <a:r>
              <a:rPr lang="en-US" altLang="zh-CN" dirty="0" err="1"/>
              <a:t>nch</a:t>
            </a:r>
            <a:r>
              <a:rPr lang="zh-CN" altLang="en-US" dirty="0"/>
              <a:t>大的地方是</a:t>
            </a:r>
            <a:r>
              <a:rPr lang="en-US" altLang="zh-CN" dirty="0"/>
              <a:t>AA</a:t>
            </a:r>
            <a:r>
              <a:rPr lang="zh-CN" altLang="en-US" dirty="0"/>
              <a:t>反应的实验，</a:t>
            </a:r>
            <a:r>
              <a:rPr lang="en-US" altLang="zh-CN" dirty="0" err="1"/>
              <a:t>nch</a:t>
            </a:r>
            <a:r>
              <a:rPr lang="zh-CN" altLang="en-US" dirty="0"/>
              <a:t>小的地方是</a:t>
            </a:r>
            <a:r>
              <a:rPr lang="en-US" altLang="zh-CN" dirty="0" err="1"/>
              <a:t>pA</a:t>
            </a:r>
            <a:r>
              <a:rPr lang="zh-CN" altLang="en-US" dirty="0"/>
              <a:t>和</a:t>
            </a:r>
            <a:r>
              <a:rPr lang="en-US" altLang="zh-CN" dirty="0"/>
              <a:t>pp</a:t>
            </a:r>
            <a:r>
              <a:rPr lang="zh-CN" altLang="en-US" dirty="0"/>
              <a:t>反应。</a:t>
            </a:r>
            <a:endParaRPr lang="en-US" altLang="zh-CN" dirty="0"/>
          </a:p>
          <a:p>
            <a:r>
              <a:rPr lang="zh-CN" altLang="en-US" dirty="0"/>
              <a:t>用</a:t>
            </a:r>
            <a:r>
              <a:rPr lang="en-US" altLang="zh-CN" dirty="0"/>
              <a:t>QCM</a:t>
            </a:r>
            <a:r>
              <a:rPr lang="zh-CN" altLang="en-US" dirty="0"/>
              <a:t>我们可以比较简单的解释这些实验结果，</a:t>
            </a:r>
            <a:r>
              <a:rPr lang="en-US" altLang="zh-CN" dirty="0" err="1"/>
              <a:t>pp,pA</a:t>
            </a:r>
            <a:r>
              <a:rPr lang="en-US" altLang="zh-CN" dirty="0"/>
              <a:t> and AA</a:t>
            </a:r>
          </a:p>
          <a:p>
            <a:r>
              <a:rPr lang="zh-CN" altLang="en-US" dirty="0"/>
              <a:t>我们注意到，在</a:t>
            </a:r>
            <a:r>
              <a:rPr lang="en-US" altLang="zh-CN" dirty="0"/>
              <a:t>LHC pp</a:t>
            </a:r>
            <a:r>
              <a:rPr lang="zh-CN" altLang="en-US" dirty="0"/>
              <a:t>和</a:t>
            </a:r>
            <a:r>
              <a:rPr lang="en-US" altLang="zh-CN" dirty="0" err="1"/>
              <a:t>pA</a:t>
            </a:r>
            <a:r>
              <a:rPr lang="zh-CN" altLang="en-US" dirty="0"/>
              <a:t>上，传统的碎裂机制</a:t>
            </a:r>
            <a:r>
              <a:rPr lang="en-US" altLang="zh-CN" dirty="0"/>
              <a:t>,</a:t>
            </a:r>
            <a:r>
              <a:rPr lang="zh-CN" altLang="en-US" dirty="0"/>
              <a:t>图中比较细的这些线，表现的不是很好。</a:t>
            </a:r>
            <a:endParaRPr lang="en-US" altLang="zh-CN" dirty="0"/>
          </a:p>
          <a:p>
            <a:r>
              <a:rPr lang="zh-CN" altLang="en-US" dirty="0"/>
              <a:t>我们的观点是，对于强子产额，很多人不太重视，实际上还是很能说明问题的。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58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03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在动量谱上，输入轻夸克和奇异夸克的</a:t>
            </a:r>
            <a:r>
              <a:rPr lang="en-US" altLang="zh-CN" dirty="0" err="1"/>
              <a:t>pt</a:t>
            </a:r>
            <a:r>
              <a:rPr lang="zh-CN" altLang="en-US" dirty="0"/>
              <a:t>分布，就可以系统解释</a:t>
            </a:r>
            <a:r>
              <a:rPr lang="en-US" altLang="zh-CN" dirty="0"/>
              <a:t>pion, k, p, Lambda, Xi, Omega, phi</a:t>
            </a:r>
            <a:r>
              <a:rPr lang="zh-CN" altLang="en-US" dirty="0"/>
              <a:t>的</a:t>
            </a:r>
            <a:r>
              <a:rPr lang="en-US" altLang="zh-CN" dirty="0" err="1"/>
              <a:t>pt</a:t>
            </a:r>
            <a:r>
              <a:rPr lang="zh-CN" altLang="en-US" dirty="0"/>
              <a:t>谱，这个是</a:t>
            </a:r>
            <a:r>
              <a:rPr lang="en-US" altLang="zh-CN" dirty="0"/>
              <a:t>RHIC200GeV</a:t>
            </a:r>
            <a:r>
              <a:rPr lang="zh-CN" altLang="en-US" dirty="0"/>
              <a:t>的结果，右边这个是</a:t>
            </a:r>
            <a:r>
              <a:rPr lang="en-US" altLang="zh-CN" dirty="0"/>
              <a:t>LHC2.76TeV</a:t>
            </a:r>
            <a:r>
              <a:rPr lang="zh-CN" altLang="en-US" dirty="0"/>
              <a:t>的几个。</a:t>
            </a:r>
            <a:endParaRPr lang="en-US" altLang="zh-CN" dirty="0"/>
          </a:p>
          <a:p>
            <a:r>
              <a:rPr lang="zh-CN" altLang="en-US" dirty="0"/>
              <a:t>这些</a:t>
            </a:r>
            <a:r>
              <a:rPr lang="en-US" altLang="zh-CN" dirty="0" err="1"/>
              <a:t>pt</a:t>
            </a:r>
            <a:r>
              <a:rPr lang="zh-CN" altLang="en-US" dirty="0"/>
              <a:t>谱间也存在系统关联，比如</a:t>
            </a:r>
            <a:r>
              <a:rPr lang="en-US" altLang="zh-CN" dirty="0"/>
              <a:t>p/pi</a:t>
            </a:r>
            <a:r>
              <a:rPr lang="zh-CN" altLang="en-US" dirty="0"/>
              <a:t>比，</a:t>
            </a:r>
            <a:r>
              <a:rPr lang="en-US" altLang="zh-CN" dirty="0"/>
              <a:t>Lambda/</a:t>
            </a:r>
            <a:r>
              <a:rPr lang="en-US" altLang="zh-CN" dirty="0" err="1"/>
              <a:t>Kso</a:t>
            </a:r>
            <a:r>
              <a:rPr lang="en-US" altLang="zh-CN" dirty="0"/>
              <a:t>, Omega/Phi</a:t>
            </a:r>
            <a:r>
              <a:rPr lang="en-US" altLang="zh-CN" baseline="0" dirty="0"/>
              <a:t> </a:t>
            </a:r>
            <a:r>
              <a:rPr lang="zh-CN" altLang="en-US" baseline="0" dirty="0"/>
              <a:t>比，这个大家以前研究的比较多，都可以用组合解释。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53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此外，在</a:t>
            </a:r>
            <a:r>
              <a:rPr lang="en-US" altLang="zh-CN" dirty="0"/>
              <a:t>15</a:t>
            </a:r>
            <a:r>
              <a:rPr lang="zh-CN" altLang="en-US" dirty="0"/>
              <a:t>年的工作中，我们还研究了</a:t>
            </a:r>
            <a:r>
              <a:rPr lang="en-US" altLang="zh-CN" dirty="0"/>
              <a:t>Ds/D</a:t>
            </a:r>
            <a:r>
              <a:rPr lang="zh-CN" altLang="en-US" dirty="0"/>
              <a:t>的</a:t>
            </a:r>
            <a:r>
              <a:rPr lang="en-US" altLang="zh-CN" dirty="0" err="1"/>
              <a:t>pt</a:t>
            </a:r>
            <a:r>
              <a:rPr lang="zh-CN" altLang="en-US" dirty="0"/>
              <a:t>谱的比值，一个简单的分析可以看到，这个比值与奇异性随有关。奇异性随</a:t>
            </a:r>
            <a:r>
              <a:rPr lang="en-US" altLang="zh-CN" dirty="0" err="1"/>
              <a:t>pt</a:t>
            </a:r>
            <a:r>
              <a:rPr lang="zh-CN" altLang="en-US" dirty="0"/>
              <a:t>的分布，如蓝线显示，有个峰在</a:t>
            </a:r>
            <a:r>
              <a:rPr lang="en-US" altLang="zh-CN" dirty="0"/>
              <a:t>2GeV</a:t>
            </a:r>
            <a:r>
              <a:rPr lang="zh-CN" altLang="en-US" dirty="0"/>
              <a:t>左右。</a:t>
            </a:r>
            <a:endParaRPr lang="en-US" altLang="zh-CN" dirty="0"/>
          </a:p>
          <a:p>
            <a:r>
              <a:rPr lang="zh-CN" altLang="en-US" dirty="0"/>
              <a:t>当</a:t>
            </a:r>
            <a:r>
              <a:rPr lang="en-US" altLang="zh-CN" dirty="0"/>
              <a:t>c</a:t>
            </a:r>
            <a:r>
              <a:rPr lang="zh-CN" altLang="en-US" dirty="0"/>
              <a:t>夸克和轻夸克组合时，如果是等</a:t>
            </a:r>
            <a:r>
              <a:rPr lang="en-US" altLang="zh-CN" dirty="0" err="1"/>
              <a:t>pt</a:t>
            </a:r>
            <a:r>
              <a:rPr lang="zh-CN" altLang="en-US" dirty="0"/>
              <a:t>组合时，</a:t>
            </a:r>
            <a:r>
              <a:rPr lang="en-US" altLang="zh-CN" dirty="0"/>
              <a:t>Ds/D</a:t>
            </a:r>
            <a:r>
              <a:rPr lang="zh-CN" altLang="en-US" dirty="0"/>
              <a:t>的峰值出现在</a:t>
            </a:r>
            <a:r>
              <a:rPr lang="en-US" altLang="zh-CN" dirty="0"/>
              <a:t>4GeV</a:t>
            </a:r>
            <a:r>
              <a:rPr lang="zh-CN" altLang="en-US" dirty="0"/>
              <a:t>附近，</a:t>
            </a:r>
            <a:endParaRPr lang="en-US" altLang="zh-CN" dirty="0"/>
          </a:p>
          <a:p>
            <a:r>
              <a:rPr lang="zh-CN" altLang="en-US" dirty="0"/>
              <a:t>而等速度组合时，峰值则出现在</a:t>
            </a:r>
            <a:r>
              <a:rPr lang="en-US" altLang="zh-CN" dirty="0"/>
              <a:t>8GeV</a:t>
            </a:r>
            <a:r>
              <a:rPr lang="zh-CN" altLang="en-US" dirty="0"/>
              <a:t>左右，因此两种不同的组合动力学可以通过峰值的位置来鉴别，</a:t>
            </a:r>
            <a:endParaRPr lang="en-US" altLang="zh-CN" dirty="0"/>
          </a:p>
          <a:p>
            <a:r>
              <a:rPr lang="zh-CN" altLang="en-US" dirty="0"/>
              <a:t>绿色的两个点是实验数据，误差较大，还不足以下结论。希望以后有更精细的实验数据。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113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产额和动量谱的实验数据是很丰富的，可以用来系统的检验强子产生模型，例如，这样一个多粒子产额关联的图，</a:t>
            </a:r>
            <a:r>
              <a:rPr lang="en-US" altLang="zh-CN" dirty="0"/>
              <a:t>k-/k+ vs </a:t>
            </a:r>
            <a:r>
              <a:rPr lang="en-US" altLang="zh-CN" dirty="0" err="1"/>
              <a:t>pbar</a:t>
            </a:r>
            <a:r>
              <a:rPr lang="en-US" altLang="zh-CN" dirty="0"/>
              <a:t>/p</a:t>
            </a:r>
            <a:r>
              <a:rPr lang="zh-CN" altLang="en-US" baseline="0" dirty="0"/>
              <a:t>， </a:t>
            </a:r>
            <a:endParaRPr lang="en-US" altLang="zh-CN" baseline="0" dirty="0"/>
          </a:p>
          <a:p>
            <a:r>
              <a:rPr lang="zh-CN" altLang="en-US" baseline="0" dirty="0"/>
              <a:t>实验上发现不同能量下，不同快度区间上的实验数据形成一个明显的变化曲线。用组合模型（</a:t>
            </a:r>
            <a:r>
              <a:rPr lang="en-US" altLang="zh-CN" baseline="0" dirty="0"/>
              <a:t>13</a:t>
            </a:r>
            <a:r>
              <a:rPr lang="zh-CN" altLang="en-US" baseline="0" dirty="0"/>
              <a:t>年的这个工作中，图中较粗的实线）可以很容易解释，如果用传统的弦碎裂机制，这些彩色的线，跟实验偏离的比较远。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7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Because the decay influence is almost negligible, behaviors of such hadrons are usually believed as carrying more direct information from hadronization.</a:t>
            </a: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64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first important result is that we find that the </a:t>
            </a:r>
            <a:r>
              <a:rPr lang="en-US" altLang="zh-CN" dirty="0" err="1"/>
              <a:t>pt</a:t>
            </a:r>
            <a:r>
              <a:rPr lang="en-US" altLang="zh-CN" dirty="0"/>
              <a:t> spectra of hadrons exhibit a QNS property. </a:t>
            </a:r>
          </a:p>
          <a:p>
            <a:r>
              <a:rPr lang="en-US" altLang="zh-CN" dirty="0"/>
              <a:t>By looking at  the mid-y data of the  </a:t>
            </a:r>
            <a:r>
              <a:rPr lang="en-US" altLang="zh-CN" dirty="0" err="1"/>
              <a:t>pt</a:t>
            </a:r>
            <a:r>
              <a:rPr lang="en-US" altLang="zh-CN" dirty="0"/>
              <a:t> spectra of Omega and phi  in </a:t>
            </a:r>
            <a:r>
              <a:rPr lang="en-US" altLang="zh-CN" dirty="0" err="1"/>
              <a:t>pPb</a:t>
            </a:r>
            <a:r>
              <a:rPr lang="en-US" altLang="zh-CN" dirty="0"/>
              <a:t> collisions at 5 </a:t>
            </a:r>
            <a:r>
              <a:rPr lang="en-US" altLang="zh-CN" dirty="0" err="1"/>
              <a:t>TeV</a:t>
            </a:r>
            <a:r>
              <a:rPr lang="en-US" altLang="zh-CN" dirty="0"/>
              <a:t>,  do some operations on the data. (1) divide the measured </a:t>
            </a:r>
            <a:r>
              <a:rPr lang="en-US" altLang="zh-CN" dirty="0" err="1"/>
              <a:t>pt</a:t>
            </a:r>
            <a:r>
              <a:rPr lang="en-US" altLang="zh-CN" dirty="0"/>
              <a:t> bin by the quark  number,  that is, Omega’ </a:t>
            </a:r>
            <a:r>
              <a:rPr lang="en-US" altLang="zh-CN" dirty="0" err="1"/>
              <a:t>pt</a:t>
            </a:r>
            <a:r>
              <a:rPr lang="en-US" altLang="zh-CN" dirty="0"/>
              <a:t> is divided by 3, and phi </a:t>
            </a:r>
            <a:r>
              <a:rPr lang="en-US" altLang="zh-CN" dirty="0" err="1"/>
              <a:t>pt</a:t>
            </a:r>
            <a:r>
              <a:rPr lang="en-US" altLang="zh-CN" dirty="0"/>
              <a:t> by 2, (2) for the measured number  density of Omega and phi, we take the inverse quark number power of the density, (3) divide </a:t>
            </a:r>
            <a:r>
              <a:rPr lang="zh-CN" altLang="en-US" dirty="0"/>
              <a:t>𝛀 </a:t>
            </a:r>
            <a:r>
              <a:rPr lang="en-US" altLang="zh-CN" dirty="0"/>
              <a:t>data a constant to keep the same magnitude with that of </a:t>
            </a:r>
            <a:r>
              <a:rPr lang="zh-CN" altLang="en-US" dirty="0"/>
              <a:t>𝝓 </a:t>
            </a:r>
            <a:endParaRPr lang="en-US" altLang="zh-CN" dirty="0"/>
          </a:p>
          <a:p>
            <a:r>
              <a:rPr lang="en-US" altLang="zh-CN" dirty="0"/>
              <a:t>The scaled data  in high-multiplicity events in p-Pb collisions at 5 </a:t>
            </a:r>
            <a:r>
              <a:rPr lang="en-US" altLang="zh-CN" dirty="0" err="1"/>
              <a:t>TeV</a:t>
            </a:r>
            <a:r>
              <a:rPr lang="en-US" altLang="zh-CN" dirty="0"/>
              <a:t> are shown in this figure, we see that the scaled data for Omega and phi  coincide with each other. </a:t>
            </a:r>
          </a:p>
          <a:p>
            <a:endParaRPr lang="en-US" altLang="zh-CN" dirty="0"/>
          </a:p>
          <a:p>
            <a:r>
              <a:rPr lang="en-US" altLang="zh-CN" dirty="0"/>
              <a:t>This scaling property  can  expressed by this </a:t>
            </a:r>
            <a:r>
              <a:rPr lang="en-US" altLang="zh-CN" dirty="0" err="1"/>
              <a:t>mathematica</a:t>
            </a:r>
            <a:r>
              <a:rPr lang="en-US" altLang="zh-CN" dirty="0"/>
              <a:t> relation, red one, or this form, the blue one, which may be more easily understood.  Here fs(</a:t>
            </a:r>
            <a:r>
              <a:rPr lang="en-US" altLang="zh-CN" dirty="0" err="1"/>
              <a:t>pt</a:t>
            </a:r>
            <a:r>
              <a:rPr lang="en-US" altLang="zh-CN" dirty="0"/>
              <a:t>) denote the distribution function  of s quark.  Here kappa is constant. </a:t>
            </a:r>
          </a:p>
          <a:p>
            <a:r>
              <a:rPr lang="en-US" altLang="zh-CN" dirty="0"/>
              <a:t>We call this property as the quark number scaling, because it is very similar with that happened in elliptic flow  of hadrons in heavy ion collisions.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02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can reformulate the hadron momentum distribution  and , we introduce few parameter for the unclear NP-QCD dynamics in combination kernels. Here, we para R_V/P denotes the relative ratio of vector meson to pseudo-scalar meson of the same quark content. </a:t>
            </a:r>
          </a:p>
          <a:p>
            <a:r>
              <a:rPr lang="en-US" altLang="zh-CN" dirty="0"/>
              <a:t>And a para R_O/D  to denote the relative ratio of Octet baryon to </a:t>
            </a:r>
            <a:r>
              <a:rPr lang="en-US" altLang="zh-CN" dirty="0" err="1"/>
              <a:t>Decuplet</a:t>
            </a:r>
            <a:r>
              <a:rPr lang="en-US" altLang="zh-CN" dirty="0"/>
              <a:t> </a:t>
            </a:r>
            <a:r>
              <a:rPr lang="en-US" altLang="zh-CN" dirty="0" err="1"/>
              <a:t>bayons</a:t>
            </a:r>
            <a:r>
              <a:rPr lang="en-US" altLang="zh-CN" dirty="0"/>
              <a:t> of the same quark content. </a:t>
            </a:r>
          </a:p>
          <a:p>
            <a:r>
              <a:rPr lang="en-US" altLang="zh-CN" dirty="0"/>
              <a:t>Their values are taken from previous works.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91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also check the scaling property in pp collisions at 7 TeV, we also see that in high multiplicity events QNS hold very well, and in small multiplicity events QNS is broken to a certain extent.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Here we emphasize that the broken may be related to the threshold effects of small  strange quark number in such small multiplicity events.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2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Here are results in pp coll at 7 TeV, minimum-bias events. </a:t>
            </a:r>
          </a:p>
          <a:p>
            <a:r>
              <a:rPr lang="en-US" altLang="zh-CN"/>
              <a:t>This figure is single-hadorn pt spectra.  This is average pt, we see that the QCM deviation from the data  is small than that in pythia kinds of models. </a:t>
            </a:r>
          </a:p>
          <a:p>
            <a:r>
              <a:rPr lang="en-US" altLang="zh-CN"/>
              <a:t>The right figure show Omg/phi ration, we see that QCM can describe the bump structure at intermediate pt, also we note that fragmentation fails to explain this feature.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5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This figure is single-</a:t>
            </a:r>
            <a:r>
              <a:rPr lang="en-US" altLang="zh-CN" dirty="0" err="1"/>
              <a:t>hadorn</a:t>
            </a:r>
            <a:r>
              <a:rPr lang="en-US" altLang="zh-CN" dirty="0"/>
              <a:t> </a:t>
            </a:r>
            <a:r>
              <a:rPr lang="en-US" altLang="zh-CN" dirty="0" err="1"/>
              <a:t>pt</a:t>
            </a:r>
            <a:r>
              <a:rPr lang="en-US" altLang="zh-CN" dirty="0"/>
              <a:t> spectra.  This is average </a:t>
            </a:r>
            <a:r>
              <a:rPr lang="en-US" altLang="zh-CN" dirty="0" err="1"/>
              <a:t>pt</a:t>
            </a:r>
            <a:r>
              <a:rPr lang="en-US" altLang="zh-CN" dirty="0"/>
              <a:t>, we see that the QCM deviation from the data  is small than that in </a:t>
            </a:r>
            <a:r>
              <a:rPr lang="en-US" altLang="zh-CN" dirty="0" err="1"/>
              <a:t>pythia</a:t>
            </a:r>
            <a:r>
              <a:rPr lang="en-US" altLang="zh-CN" dirty="0"/>
              <a:t> kinds of models. </a:t>
            </a:r>
          </a:p>
          <a:p>
            <a:r>
              <a:rPr lang="en-US" altLang="zh-CN" dirty="0"/>
              <a:t>The right figure show Omg/phi ration, we see that QCM can describe the bump structure at intermediate </a:t>
            </a:r>
            <a:r>
              <a:rPr lang="en-US" altLang="zh-CN" dirty="0" err="1"/>
              <a:t>pt</a:t>
            </a:r>
            <a:r>
              <a:rPr lang="en-US" altLang="zh-CN" dirty="0"/>
              <a:t>, also we note that fragmentation fails to explain this feature.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736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Finally, we check the scaling property in pp </a:t>
            </a:r>
            <a:r>
              <a:rPr lang="en-US" altLang="zh-CN" dirty="0" err="1"/>
              <a:t>coll</a:t>
            </a:r>
            <a:r>
              <a:rPr lang="en-US" altLang="zh-CN" dirty="0"/>
              <a:t> at different </a:t>
            </a:r>
            <a:r>
              <a:rPr lang="en-US" altLang="zh-CN" dirty="0" err="1"/>
              <a:t>coll</a:t>
            </a:r>
            <a:r>
              <a:rPr lang="en-US" altLang="zh-CN" dirty="0"/>
              <a:t> energies, the left is the scaled data in inelastic events in pp 7 TeV and the right fig is that at 13 TeV, </a:t>
            </a:r>
          </a:p>
          <a:p>
            <a:r>
              <a:rPr lang="en-US" altLang="zh-CN" dirty="0"/>
              <a:t>We see that QNS  holds better at 13 TeV,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521F-F316-4EED-AFAA-685BC7B23C6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0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36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454025"/>
            <a:ext cx="6781800" cy="793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zh-CN" altLang="zh-CN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67811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ABEB77-AD19-4202-9990-1C38F3A5A28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BEDC22-7024-4FB0-9CDD-8CCAE95EF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56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9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4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41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1.png"/><Relationship Id="rId7" Type="http://schemas.openxmlformats.org/officeDocument/2006/relationships/image" Target="../media/image39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png"/><Relationship Id="rId11" Type="http://schemas.openxmlformats.org/officeDocument/2006/relationships/image" Target="../media/image220.png"/><Relationship Id="rId5" Type="http://schemas.openxmlformats.org/officeDocument/2006/relationships/image" Target="../media/image61.wmf"/><Relationship Id="rId10" Type="http://schemas.openxmlformats.org/officeDocument/2006/relationships/image" Target="../media/image24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5.png"/><Relationship Id="rId4" Type="http://schemas.openxmlformats.org/officeDocument/2006/relationships/image" Target="../media/image1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0.png"/><Relationship Id="rId4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6605" y="767929"/>
            <a:ext cx="8536487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strange and charm hadrons in Quark Combination Model (QCM)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EC3E9B-93BC-4F34-9B2F-31FADE2C7E61}"/>
              </a:ext>
            </a:extLst>
          </p:cNvPr>
          <p:cNvSpPr txBox="1"/>
          <p:nvPr/>
        </p:nvSpPr>
        <p:spPr>
          <a:xfrm>
            <a:off x="1158658" y="4135492"/>
            <a:ext cx="68392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</a:t>
            </a:r>
            <a:r>
              <a:rPr lang="de-DE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Lett. B 774 (2017) 516;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Phys. Rev. D 96 (2017), 094010; </a:t>
            </a:r>
          </a:p>
          <a:p>
            <a:pPr algn="ctr"/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 Phys. J. C 78 (2018) 344;  Phys. Rev. C 97 (2018), 064915</a:t>
            </a:r>
          </a:p>
          <a:p>
            <a:endParaRPr lang="zh-CN" alt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A0DDCED-3F24-4F77-AFFD-062F8BEF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2" y="2363387"/>
            <a:ext cx="5927441" cy="98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defRPr>
            </a:lvl9pPr>
          </a:lstStyle>
          <a:p>
            <a:pPr algn="l" eaLnBrk="1" hangingPunct="1">
              <a:lnSpc>
                <a:spcPct val="140000"/>
              </a:lnSpc>
            </a:pPr>
            <a:r>
              <a:rPr kumimoji="0" lang="zh-CN" altLang="en-US" sz="2400" b="1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kumimoji="0" lang="en-US" altLang="zh-CN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Fenglan</a:t>
            </a:r>
            <a:r>
              <a:rPr kumimoji="0" lang="en-US" altLang="zh-CN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Shao     </a:t>
            </a:r>
            <a:r>
              <a:rPr kumimoji="0" lang="en-US" altLang="zh-CN" sz="2000" b="1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kumimoji="0" lang="zh-CN" altLang="en-US" sz="2000" b="1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邵凤兰</a:t>
            </a:r>
            <a:r>
              <a:rPr kumimoji="0" lang="en-US" altLang="zh-CN" sz="2000" b="1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kumimoji="0" lang="zh-CN" altLang="en-US" sz="2000" b="1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kumimoji="0" lang="en-US" altLang="zh-CN" sz="2000" b="1" dirty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lnSpc>
                <a:spcPct val="140000"/>
              </a:lnSpc>
            </a:pPr>
            <a:r>
              <a:rPr kumimoji="0" lang="en-US" altLang="zh-CN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Qufu</a:t>
            </a:r>
            <a:r>
              <a:rPr kumimoji="0" lang="en-US" altLang="zh-CN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Normal University </a:t>
            </a:r>
            <a:r>
              <a:rPr kumimoji="0" lang="en-US" altLang="zh-CN" sz="2000" b="1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kumimoji="0" lang="zh-CN" altLang="en-US" sz="2000" b="1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曲阜师范大学）</a:t>
            </a:r>
            <a:endParaRPr kumimoji="0" lang="en-US" altLang="zh-CN" sz="2000" b="1" dirty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CF957A-3F08-4AAB-99E0-D90B8A8C8A03}"/>
              </a:ext>
            </a:extLst>
          </p:cNvPr>
          <p:cNvSpPr/>
          <p:nvPr/>
        </p:nvSpPr>
        <p:spPr>
          <a:xfrm>
            <a:off x="400833" y="5648437"/>
            <a:ext cx="8248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on QCD Physics &amp; Study of the QCD Phase Diagram and New-type Topologic Effect, Weihai , July, 17-25,  2019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AB61F8-AB84-4707-AA84-9A2531C11B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757BAE2-8271-4AAD-B8B3-4DE4BE86BCFE}"/>
                  </a:ext>
                </a:extLst>
              </p:cNvPr>
              <p:cNvSpPr txBox="1"/>
              <p:nvPr/>
            </p:nvSpPr>
            <p:spPr>
              <a:xfrm>
                <a:off x="260568" y="549971"/>
                <a:ext cx="4638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Extraction of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 from the data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757BAE2-8271-4AAD-B8B3-4DE4BE86B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8" y="549971"/>
                <a:ext cx="4638386" cy="369332"/>
              </a:xfrm>
              <a:prstGeom prst="rect">
                <a:avLst/>
              </a:prstGeom>
              <a:blipFill>
                <a:blip r:embed="rId2"/>
                <a:stretch>
                  <a:fillRect l="-1183" t="-8197" r="-26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B350C2-E925-4416-9131-32CF9A670A42}"/>
                  </a:ext>
                </a:extLst>
              </p:cNvPr>
              <p:cNvSpPr txBox="1"/>
              <p:nvPr/>
            </p:nvSpPr>
            <p:spPr>
              <a:xfrm>
                <a:off x="713331" y="1112468"/>
                <a:ext cx="5683607" cy="75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sub/>
                          </m:sSub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B350C2-E925-4416-9131-32CF9A670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31" y="1112468"/>
                <a:ext cx="5683607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">
            <a:extLst>
              <a:ext uri="{FF2B5EF4-FFF2-40B4-BE49-F238E27FC236}">
                <a16:creationId xmlns:a16="http://schemas.microsoft.com/office/drawing/2014/main" id="{FE76EA7F-50EA-4BF6-8619-46D5B780FE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1078" y="2154607"/>
            <a:ext cx="7545664" cy="3590925"/>
            <a:chOff x="187" y="1230"/>
            <a:chExt cx="5434" cy="258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5D766225-E10F-4B15-8C89-5F08D1B79C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7" y="1230"/>
              <a:ext cx="5434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4753DB04-4CAF-4982-9EBF-3B0CECD3D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1230"/>
              <a:ext cx="5441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56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84342B-6629-4541-B726-82666C138A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F72A812-98EA-4BB5-937C-2108063F6C26}"/>
                  </a:ext>
                </a:extLst>
              </p:cNvPr>
              <p:cNvSpPr txBox="1"/>
              <p:nvPr/>
            </p:nvSpPr>
            <p:spPr>
              <a:xfrm>
                <a:off x="19051" y="722024"/>
                <a:ext cx="4872990" cy="5320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Rewrite the spectrum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normalized distribution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yield</a:t>
                </a:r>
              </a:p>
              <a:p>
                <a:r>
                  <a:rPr lang="en-US" altLang="zh-CN" b="0" dirty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momentum-integrated combination probabilities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F72A812-98EA-4BB5-937C-2108063F6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" y="722024"/>
                <a:ext cx="4872990" cy="5320816"/>
              </a:xfrm>
              <a:prstGeom prst="rect">
                <a:avLst/>
              </a:prstGeom>
              <a:blipFill>
                <a:blip r:embed="rId3"/>
                <a:stretch>
                  <a:fillRect l="-1000" t="-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602B176-2A3F-4BDA-B028-E73420B1CF94}"/>
                  </a:ext>
                </a:extLst>
              </p:cNvPr>
              <p:cNvSpPr txBox="1"/>
              <p:nvPr/>
            </p:nvSpPr>
            <p:spPr>
              <a:xfrm>
                <a:off x="4808220" y="681384"/>
                <a:ext cx="4335780" cy="4589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adopt flavor-blind approximation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𝑞𝑞𝑞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select the different spin states for the same flavor combination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𝑓𝑜𝑟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𝑚𝑒𝑠𝑜𝑛𝑠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𝑓𝑜𝑟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𝑚𝑒𝑠𝑜𝑛𝑠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4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𝑓𝑜𝑟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p>
                            </m:sSup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(1/2)</m:t>
                                </m:r>
                              </m:e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𝑏𝑎𝑟𝑦𝑜𝑛𝑠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𝑓𝑜𝑟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p>
                            </m:sSup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/2)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𝑏𝑎𝑟𝑦𝑜𝑛𝑠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602B176-2A3F-4BDA-B028-E73420B1C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20" y="681384"/>
                <a:ext cx="4335780" cy="4589846"/>
              </a:xfrm>
              <a:prstGeom prst="rect">
                <a:avLst/>
              </a:prstGeom>
              <a:blipFill>
                <a:blip r:embed="rId4"/>
                <a:stretch>
                  <a:fillRect l="-1266" t="-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6147CC1-68DA-452F-A1B4-FFD06B57506D}"/>
              </a:ext>
            </a:extLst>
          </p:cNvPr>
          <p:cNvCxnSpPr/>
          <p:nvPr/>
        </p:nvCxnSpPr>
        <p:spPr>
          <a:xfrm>
            <a:off x="4655820" y="518824"/>
            <a:ext cx="0" cy="60683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AB61F8-AB84-4707-AA84-9A2531C11B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73FC505-54E1-48E5-B911-3C1554B30E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5674" y="0"/>
            <a:ext cx="9189674" cy="6388100"/>
            <a:chOff x="0" y="158"/>
            <a:chExt cx="5760" cy="4004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4D29CAC8-F782-434B-950C-95A1B728F5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58"/>
              <a:ext cx="5760" cy="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1DE36257-AFE2-4798-A399-FDA5DBAAD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"/>
              <a:ext cx="5767" cy="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49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46236C-AE47-4D26-AB5B-EC72568AAC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01FBB95-8272-4D15-BB24-D9ABEA836D75}"/>
                  </a:ext>
                </a:extLst>
              </p:cNvPr>
              <p:cNvSpPr txBox="1"/>
              <p:nvPr/>
            </p:nvSpPr>
            <p:spPr>
              <a:xfrm>
                <a:off x="446049" y="1115122"/>
                <a:ext cx="8566191" cy="3477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we obtain/learn :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quark distribution function at hadronization 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constituent quark degree of freedom,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𝟓𝟎𝟎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mini-QGP ?</a:t>
                </a:r>
              </a:p>
              <a:p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combination radius is very narrow,  approximated to equal velocity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01FBB95-8272-4D15-BB24-D9ABEA836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9" y="1115122"/>
                <a:ext cx="8566191" cy="3477875"/>
              </a:xfrm>
              <a:prstGeom prst="rect">
                <a:avLst/>
              </a:prstGeom>
              <a:blipFill>
                <a:blip r:embed="rId2"/>
                <a:stretch>
                  <a:fillRect l="-712" t="-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8F8D3E-D9BD-4988-8118-5C6E99F739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5DCB0D-F720-40B5-B647-A39B64B940A6}"/>
              </a:ext>
            </a:extLst>
          </p:cNvPr>
          <p:cNvSpPr txBox="1"/>
          <p:nvPr/>
        </p:nvSpPr>
        <p:spPr>
          <a:xfrm>
            <a:off x="292938" y="39090"/>
            <a:ext cx="6756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Strange hadron production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pp collisions at 7 TeV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6D3176-3BFA-4CC8-AA49-E27372E4F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889" y="1442329"/>
            <a:ext cx="6401073" cy="50473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E85BD0B-4007-4B8A-BF21-D69A938B63B6}"/>
              </a:ext>
            </a:extLst>
          </p:cNvPr>
          <p:cNvSpPr txBox="1"/>
          <p:nvPr/>
        </p:nvSpPr>
        <p:spPr>
          <a:xfrm>
            <a:off x="4363769" y="1901221"/>
            <a:ext cx="12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at 7TeV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0CC0FE-F98D-469E-BE5D-D966A1779573}"/>
              </a:ext>
            </a:extLst>
          </p:cNvPr>
          <p:cNvSpPr txBox="1"/>
          <p:nvPr/>
        </p:nvSpPr>
        <p:spPr>
          <a:xfrm>
            <a:off x="7472276" y="1904819"/>
            <a:ext cx="12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at 7TeV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FD43562-1E77-4190-834E-1FF7C7DCC502}"/>
              </a:ext>
            </a:extLst>
          </p:cNvPr>
          <p:cNvSpPr txBox="1"/>
          <p:nvPr/>
        </p:nvSpPr>
        <p:spPr>
          <a:xfrm>
            <a:off x="4363769" y="4316987"/>
            <a:ext cx="12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at 7TeV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5448990-B960-44F5-8A62-68114661D238}"/>
              </a:ext>
            </a:extLst>
          </p:cNvPr>
          <p:cNvSpPr txBox="1"/>
          <p:nvPr/>
        </p:nvSpPr>
        <p:spPr>
          <a:xfrm>
            <a:off x="7472276" y="4316987"/>
            <a:ext cx="12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at 7TeV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F7F1B24-60DF-41C2-8A48-DCF9324D00D9}"/>
              </a:ext>
            </a:extLst>
          </p:cNvPr>
          <p:cNvCxnSpPr>
            <a:cxnSpLocks/>
          </p:cNvCxnSpPr>
          <p:nvPr/>
        </p:nvCxnSpPr>
        <p:spPr>
          <a:xfrm>
            <a:off x="-45265" y="3847716"/>
            <a:ext cx="59843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CD23BB6-4D00-4BC5-B0E0-5C451698EEBA}"/>
              </a:ext>
            </a:extLst>
          </p:cNvPr>
          <p:cNvCxnSpPr/>
          <p:nvPr/>
        </p:nvCxnSpPr>
        <p:spPr>
          <a:xfrm>
            <a:off x="5948124" y="1253688"/>
            <a:ext cx="0" cy="26030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47F43FED-7327-45D8-A9B7-6D36D7126F46}"/>
              </a:ext>
            </a:extLst>
          </p:cNvPr>
          <p:cNvSpPr txBox="1"/>
          <p:nvPr/>
        </p:nvSpPr>
        <p:spPr>
          <a:xfrm>
            <a:off x="160170" y="2085887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high multiplicity events</a:t>
            </a:r>
          </a:p>
          <a:p>
            <a:pPr algn="l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QNS holds well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F20D8C-1850-411E-939B-9781211B4912}"/>
              </a:ext>
            </a:extLst>
          </p:cNvPr>
          <p:cNvSpPr txBox="1"/>
          <p:nvPr/>
        </p:nvSpPr>
        <p:spPr>
          <a:xfrm>
            <a:off x="142875" y="4586380"/>
            <a:ext cx="279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small multiplicity events</a:t>
            </a:r>
          </a:p>
          <a:p>
            <a:pPr algn="l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QNS is broken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D2630D-3BB7-44AF-A8D2-BC3CC5D3732F}"/>
              </a:ext>
            </a:extLst>
          </p:cNvPr>
          <p:cNvSpPr/>
          <p:nvPr/>
        </p:nvSpPr>
        <p:spPr>
          <a:xfrm>
            <a:off x="3007799" y="685420"/>
            <a:ext cx="603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X.R.Gou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FLS, </a:t>
            </a: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J.Song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al, </a:t>
            </a: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 (2017), 094010 </a:t>
            </a:r>
          </a:p>
        </p:txBody>
      </p:sp>
    </p:spTree>
    <p:extLst>
      <p:ext uri="{BB962C8B-B14F-4D97-AF65-F5344CB8AC3E}">
        <p14:creationId xmlns:p14="http://schemas.microsoft.com/office/powerpoint/2010/main" val="10350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AADE60-CD22-4917-86A9-5E7A85A9F5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DB4A4A-6859-407F-8D72-BB2234C1CE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8347" y="590388"/>
            <a:ext cx="7418692" cy="3338411"/>
            <a:chOff x="0" y="864"/>
            <a:chExt cx="5760" cy="259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B74C583-5BF8-4242-8B6E-B3D39A3F46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864"/>
              <a:ext cx="5760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0F5038F3-5276-4A00-8E1E-3A9C011C5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5765" cy="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601308D-6F2C-40E2-B042-71CC1522D3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1301" y="3800278"/>
            <a:ext cx="4366819" cy="2559050"/>
            <a:chOff x="1020" y="1070"/>
            <a:chExt cx="3720" cy="2180"/>
          </a:xfrm>
        </p:grpSpPr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41A22205-EF84-4A35-810F-04BE77777B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1070"/>
              <a:ext cx="3720" cy="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4345" name="Picture 9">
              <a:extLst>
                <a:ext uri="{FF2B5EF4-FFF2-40B4-BE49-F238E27FC236}">
                  <a16:creationId xmlns:a16="http://schemas.microsoft.com/office/drawing/2014/main" id="{07115C45-F6BF-40C2-87E7-7DD5FF97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070"/>
              <a:ext cx="3727" cy="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24F7406-4724-44A5-BEF1-1053A0163DD2}"/>
                  </a:ext>
                </a:extLst>
              </p:cNvPr>
              <p:cNvSpPr txBox="1"/>
              <p:nvPr/>
            </p:nvSpPr>
            <p:spPr>
              <a:xfrm>
                <a:off x="7534998" y="3655978"/>
                <a:ext cx="1076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(GeV/c)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24F7406-4724-44A5-BEF1-1053A016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998" y="3655978"/>
                <a:ext cx="1076961" cy="338554"/>
              </a:xfrm>
              <a:prstGeom prst="rect">
                <a:avLst/>
              </a:prstGeom>
              <a:blipFill>
                <a:blip r:embed="rId5"/>
                <a:stretch>
                  <a:fillRect t="-5455" r="-56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2">
            <a:extLst>
              <a:ext uri="{FF2B5EF4-FFF2-40B4-BE49-F238E27FC236}">
                <a16:creationId xmlns:a16="http://schemas.microsoft.com/office/drawing/2014/main" id="{249C9D2F-92AA-42F7-8CB2-FC0DEE7148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0786" y="3825255"/>
            <a:ext cx="3658290" cy="2593969"/>
            <a:chOff x="990" y="874"/>
            <a:chExt cx="3750" cy="2659"/>
          </a:xfrm>
        </p:grpSpPr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2F573BB4-139C-4E80-9131-EC61F5E24E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874"/>
              <a:ext cx="3720" cy="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4349" name="Picture 13">
              <a:extLst>
                <a:ext uri="{FF2B5EF4-FFF2-40B4-BE49-F238E27FC236}">
                  <a16:creationId xmlns:a16="http://schemas.microsoft.com/office/drawing/2014/main" id="{864797ED-FAAB-4F64-9EEC-46B9F0511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954"/>
              <a:ext cx="3727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0F9F2C7-232C-4395-A702-5D3B2498517B}"/>
              </a:ext>
            </a:extLst>
          </p:cNvPr>
          <p:cNvSpPr txBox="1"/>
          <p:nvPr/>
        </p:nvSpPr>
        <p:spPr>
          <a:xfrm>
            <a:off x="-22086" y="41006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bias events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AADE60-CD22-4917-86A9-5E7A85A9F5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660E7F-102A-44DC-9900-B404CE16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56" y="1307163"/>
            <a:ext cx="8111653" cy="424367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0DACCE7-E444-45D3-B630-494D91C088E6}"/>
              </a:ext>
            </a:extLst>
          </p:cNvPr>
          <p:cNvSpPr txBox="1"/>
          <p:nvPr/>
        </p:nvSpPr>
        <p:spPr>
          <a:xfrm>
            <a:off x="160170" y="549777"/>
            <a:ext cx="824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hadrons in different multiplicity classes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pp collisions at 7 TeV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9DAAB7-D2E1-4416-8D32-2DDAD20C9A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C106C0-EA5A-45D7-9E60-0EE878C3024C}"/>
              </a:ext>
            </a:extLst>
          </p:cNvPr>
          <p:cNvSpPr txBox="1"/>
          <p:nvPr/>
        </p:nvSpPr>
        <p:spPr>
          <a:xfrm>
            <a:off x="492923" y="1112453"/>
            <a:ext cx="697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property in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different collision energies 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BE063E-808D-439B-98C8-7D3550E54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2142"/>
            <a:ext cx="9144000" cy="42283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33E7022-35CD-4371-94E5-6D20AD1813E3}"/>
              </a:ext>
            </a:extLst>
          </p:cNvPr>
          <p:cNvSpPr txBox="1"/>
          <p:nvPr/>
        </p:nvSpPr>
        <p:spPr>
          <a:xfrm>
            <a:off x="292938" y="86577"/>
            <a:ext cx="689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Strange hadron production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pp collisions at 13 TeV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825C18-6FF5-4048-BB44-CFAB5E83AA5F}"/>
              </a:ext>
            </a:extLst>
          </p:cNvPr>
          <p:cNvSpPr txBox="1"/>
          <p:nvPr/>
        </p:nvSpPr>
        <p:spPr>
          <a:xfrm>
            <a:off x="3547354" y="631231"/>
            <a:ext cx="446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J.W.Zhang</a:t>
            </a:r>
            <a:r>
              <a:rPr lang="en-US" altLang="zh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FLS, </a:t>
            </a:r>
            <a:r>
              <a:rPr lang="en-US" altLang="zh-CN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J.Song</a:t>
            </a:r>
            <a:r>
              <a:rPr lang="en-US" altLang="zh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arXiv:1811.00975</a:t>
            </a:r>
            <a:endParaRPr lang="zh-CN" alt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BFEEE3-B1AC-48D9-906D-C3FB2C5365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D3F4EF-90B2-4FAF-BCBA-0CD5DBBF5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66" y="570298"/>
            <a:ext cx="6303910" cy="28587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833A2C-29CA-4B93-9778-BDFAD0B82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3657600"/>
            <a:ext cx="3080729" cy="25027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3D3650-A37C-49EF-BEB7-D2F676201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859" y="3549461"/>
            <a:ext cx="3080729" cy="29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46236C-AE47-4D26-AB5B-EC72568AAC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8C2C5B-C46E-4BAA-B260-9BAA2B7E1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19" y="378149"/>
            <a:ext cx="7067161" cy="61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31DFA0-7C58-4028-86CE-934D626C84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9D417D-4F5E-4F00-867D-663FFE9516BF}"/>
              </a:ext>
            </a:extLst>
          </p:cNvPr>
          <p:cNvSpPr/>
          <p:nvPr/>
        </p:nvSpPr>
        <p:spPr>
          <a:xfrm>
            <a:off x="3516332" y="1101300"/>
            <a:ext cx="1434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84137359-120D-4D5F-BC1F-C9EE5A57A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182" y="2264353"/>
                <a:ext cx="8309245" cy="2554545"/>
              </a:xfrm>
              <a:prstGeom prst="rect">
                <a:avLst/>
              </a:prstGeom>
              <a:noFill/>
              <a:ln w="28575" algn="ctr">
                <a:solidFill>
                  <a:srgbClr val="00E3D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华文仿宋" pitchFamily="2" charset="-122"/>
                    <a:ea typeface="华文仿宋" pitchFamily="2" charset="-122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华文仿宋" pitchFamily="2" charset="-122"/>
                    <a:ea typeface="华文仿宋" pitchFamily="2" charset="-122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华文仿宋" pitchFamily="2" charset="-122"/>
                    <a:ea typeface="华文仿宋" pitchFamily="2" charset="-122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华文仿宋" pitchFamily="2" charset="-122"/>
                    <a:ea typeface="华文仿宋" pitchFamily="2" charset="-122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华文仿宋" pitchFamily="2" charset="-122"/>
                    <a:ea typeface="华文仿宋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华文仿宋" pitchFamily="2" charset="-122"/>
                    <a:ea typeface="华文仿宋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华文仿宋" pitchFamily="2" charset="-122"/>
                    <a:ea typeface="华文仿宋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华文仿宋" pitchFamily="2" charset="-122"/>
                    <a:ea typeface="华文仿宋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华文仿宋" pitchFamily="2" charset="-122"/>
                    <a:ea typeface="华文仿宋" pitchFamily="2" charset="-122"/>
                  </a:defRPr>
                </a:lvl9pPr>
              </a:lstStyle>
              <a:p>
                <a:pPr algn="l" eaLnBrk="1" hangingPunct="1"/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◆</a:t>
                </a:r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Introduction</a:t>
                </a:r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algn="l" eaLnBrk="1" hangingPunct="1"/>
                <a:endParaRPr kumimoji="0" lang="en-US" altLang="zh-CN" sz="2000" b="1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◆ </a:t>
                </a:r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Quark number scaling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1" i="1" dirty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zh-CN" altLang="en-US" sz="2000" b="1" i="1" dirty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kumimoji="0" lang="en-US" altLang="zh-CN" sz="2000" b="1" i="1" dirty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  <m:r>
                      <a:rPr kumimoji="0" lang="zh-CN" altLang="en-US" sz="2000" b="1" i="1" dirty="0">
                        <a:solidFill>
                          <a:srgbClr val="009999"/>
                        </a:solidFill>
                        <a:latin typeface="Cambria Math" panose="02040503050406030204" pitchFamily="18" charset="0"/>
                        <a:ea typeface="华文新魏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spectra for strange hadron in pp and</a:t>
                </a:r>
              </a:p>
              <a:p>
                <a:pPr eaLnBrk="1" hangingPunct="1"/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     p-Pb collisions at LHC</a:t>
                </a:r>
              </a:p>
              <a:p>
                <a:pPr algn="l" eaLnBrk="1" hangingPunct="1"/>
                <a:endParaRPr kumimoji="0" lang="en-US" altLang="zh-CN" sz="2000" b="1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◆</a:t>
                </a:r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Single-charm hadron production in pp and p-Pb collisions at LHC</a:t>
                </a:r>
              </a:p>
              <a:p>
                <a:pPr eaLnBrk="1" hangingPunct="1"/>
                <a:endParaRPr kumimoji="0" lang="en-US" altLang="zh-CN" sz="2000" b="1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◆</a:t>
                </a:r>
                <a:r>
                  <a:rPr kumimoji="0" lang="en-US" altLang="zh-CN" sz="2000" b="1" dirty="0">
                    <a:solidFill>
                      <a:srgbClr val="009999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Summary  </a:t>
                </a: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84137359-120D-4D5F-BC1F-C9EE5A57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182" y="2264353"/>
                <a:ext cx="8309245" cy="2554545"/>
              </a:xfrm>
              <a:prstGeom prst="rect">
                <a:avLst/>
              </a:prstGeom>
              <a:blipFill>
                <a:blip r:embed="rId2"/>
                <a:stretch>
                  <a:fillRect l="-658" t="-1176" b="-2588"/>
                </a:stretch>
              </a:blipFill>
              <a:ln w="28575" algn="ctr">
                <a:solidFill>
                  <a:srgbClr val="00E3D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2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31310F-9F2F-42B7-9C97-662D700706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A13EB9-1E49-4BE2-A93A-E23115A0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6" y="794404"/>
            <a:ext cx="8596396" cy="49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846D26-85FF-46E6-8320-0A0D294239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DAEB6B-E8F0-43C1-BC28-C1AE8744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884"/>
            <a:ext cx="9144000" cy="550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4C903EE-FC26-484B-BCA4-C8424BE7AF43}"/>
              </a:ext>
            </a:extLst>
          </p:cNvPr>
          <p:cNvSpPr txBox="1"/>
          <p:nvPr/>
        </p:nvSpPr>
        <p:spPr>
          <a:xfrm>
            <a:off x="142875" y="58281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反应中的标度性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09A677-56D0-498B-A455-07BDBEC35491}"/>
              </a:ext>
            </a:extLst>
          </p:cNvPr>
          <p:cNvSpPr txBox="1"/>
          <p:nvPr/>
        </p:nvSpPr>
        <p:spPr>
          <a:xfrm>
            <a:off x="4748743" y="582818"/>
            <a:ext cx="379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 Song, FLS, Z.T. Liang, In progress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31310F-9F2F-42B7-9C97-662D700706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0988C8-BB89-46F3-A8E9-89F14B2A6B4E}"/>
              </a:ext>
            </a:extLst>
          </p:cNvPr>
          <p:cNvSpPr/>
          <p:nvPr/>
        </p:nvSpPr>
        <p:spPr>
          <a:xfrm>
            <a:off x="142874" y="2266600"/>
            <a:ext cx="8899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Charm quark hadronization by combining soft light-flavor quarks !</a:t>
            </a:r>
          </a:p>
        </p:txBody>
      </p:sp>
    </p:spTree>
    <p:extLst>
      <p:ext uri="{BB962C8B-B14F-4D97-AF65-F5344CB8AC3E}">
        <p14:creationId xmlns:p14="http://schemas.microsoft.com/office/powerpoint/2010/main" val="38874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19D594-B1B8-4772-9BCB-8BCA09B6C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511" y="1658409"/>
            <a:ext cx="3579300" cy="310101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61AB717-7E6E-437B-BFCD-B700771EAF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BB9111-B24E-461D-AA95-9AB6E126D8AE}"/>
              </a:ext>
            </a:extLst>
          </p:cNvPr>
          <p:cNvSpPr txBox="1"/>
          <p:nvPr/>
        </p:nvSpPr>
        <p:spPr>
          <a:xfrm>
            <a:off x="14746" y="54076"/>
            <a:ext cx="974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single-charm hadrons in pp and p-Pb collisions at LHC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FF1AA3-9C81-403A-BE02-D68E48BE1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00" y="1736654"/>
            <a:ext cx="5879690" cy="32546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CABFBB6-5C75-42DC-B6C0-CC26B63FE1C8}"/>
              </a:ext>
            </a:extLst>
          </p:cNvPr>
          <p:cNvSpPr txBox="1"/>
          <p:nvPr/>
        </p:nvSpPr>
        <p:spPr>
          <a:xfrm>
            <a:off x="-6400" y="957043"/>
            <a:ext cx="785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Equal-velocity combination of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light-flavor (anti)quarks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387DA-0138-4799-B946-EAE737FC5921}"/>
              </a:ext>
            </a:extLst>
          </p:cNvPr>
          <p:cNvSpPr txBox="1"/>
          <p:nvPr/>
        </p:nvSpPr>
        <p:spPr>
          <a:xfrm>
            <a:off x="14746" y="1307295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Quark spectra at hadronization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6A66DCE8-C3F8-4322-B9FA-75DB2F7E744B}"/>
              </a:ext>
            </a:extLst>
          </p:cNvPr>
          <p:cNvSpPr/>
          <p:nvPr/>
        </p:nvSpPr>
        <p:spPr>
          <a:xfrm rot="5400000">
            <a:off x="2797149" y="2427983"/>
            <a:ext cx="278309" cy="4702631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0BBFD0-75D0-49C4-941A-674CA8EFE081}"/>
              </a:ext>
            </a:extLst>
          </p:cNvPr>
          <p:cNvSpPr txBox="1"/>
          <p:nvPr/>
        </p:nvSpPr>
        <p:spPr>
          <a:xfrm>
            <a:off x="1254888" y="5037323"/>
            <a:ext cx="403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from light-flavor hadrons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61A3544-10CF-458D-B8DE-BF5980627ECB}"/>
              </a:ext>
            </a:extLst>
          </p:cNvPr>
          <p:cNvSpPr txBox="1"/>
          <p:nvPr/>
        </p:nvSpPr>
        <p:spPr>
          <a:xfrm>
            <a:off x="5724399" y="4991324"/>
            <a:ext cx="403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pQCD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5DDF55A9-46F4-462B-84CD-517FAE818A3F}"/>
              </a:ext>
            </a:extLst>
          </p:cNvPr>
          <p:cNvSpPr/>
          <p:nvPr/>
        </p:nvSpPr>
        <p:spPr>
          <a:xfrm rot="5400000">
            <a:off x="7355897" y="3307202"/>
            <a:ext cx="278307" cy="294229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2136C0-D5BA-4FC5-BDFE-687BD05C1F2B}"/>
              </a:ext>
            </a:extLst>
          </p:cNvPr>
          <p:cNvSpPr txBox="1"/>
          <p:nvPr/>
        </p:nvSpPr>
        <p:spPr>
          <a:xfrm>
            <a:off x="3531094" y="426254"/>
            <a:ext cx="49856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.Song</a:t>
            </a: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H.H.Li</a:t>
            </a: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FLS,  </a:t>
            </a:r>
            <a:r>
              <a:rPr lang="en-US" altLang="zh-CN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Eur.Phys.J</a:t>
            </a: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C78 (2018) 344</a:t>
            </a:r>
          </a:p>
          <a:p>
            <a:r>
              <a:rPr lang="en-US" altLang="zh-CN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H.H.Li</a:t>
            </a: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FLS, </a:t>
            </a:r>
            <a:r>
              <a:rPr lang="en-US" altLang="zh-CN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J.Song</a:t>
            </a: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PRC97(2018), 064915</a:t>
            </a:r>
          </a:p>
        </p:txBody>
      </p:sp>
    </p:spTree>
    <p:extLst>
      <p:ext uri="{BB962C8B-B14F-4D97-AF65-F5344CB8AC3E}">
        <p14:creationId xmlns:p14="http://schemas.microsoft.com/office/powerpoint/2010/main" val="10877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8778E5-B7BA-4A54-9EE6-38A907E15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56"/>
          <a:stretch/>
        </p:blipFill>
        <p:spPr>
          <a:xfrm>
            <a:off x="723900" y="1039630"/>
            <a:ext cx="6910942" cy="535028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792D3E1-5FC4-4760-9B84-919EBDD0C2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8483F3F-1427-44BD-AAE0-D93126E6D61D}"/>
                  </a:ext>
                </a:extLst>
              </p:cNvPr>
              <p:cNvSpPr txBox="1"/>
              <p:nvPr/>
            </p:nvSpPr>
            <p:spPr>
              <a:xfrm>
                <a:off x="243449" y="468090"/>
                <a:ext cx="10007600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mesons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≲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GeV, </a:t>
                </a:r>
              </a:p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=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quark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≲</m:t>
                    </m:r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:r>
                  <a:rPr lang="en-US" altLang="zh-CN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quark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≲</m:t>
                    </m:r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8483F3F-1427-44BD-AAE0-D93126E6D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49" y="468090"/>
                <a:ext cx="10007600" cy="847220"/>
              </a:xfrm>
              <a:prstGeom prst="rect">
                <a:avLst/>
              </a:prstGeom>
              <a:blipFill>
                <a:blip r:embed="rId4"/>
                <a:stretch>
                  <a:fillRect l="-974" t="-5755" b="-13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792D3E1-5FC4-4760-9B84-919EBDD0C2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404F42-C045-487C-B445-8AF33D9AAA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829" y="94323"/>
            <a:ext cx="7918450" cy="6858000"/>
            <a:chOff x="386" y="0"/>
            <a:chExt cx="4988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26D776AF-4AE1-40EE-AE9B-DEE2A9D3A8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6" y="0"/>
              <a:ext cx="49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D7A663A3-4E3F-4001-8FF1-F327A8CF5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0"/>
              <a:ext cx="4994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82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256E94-69B3-4BAE-BFA7-226EC960EC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77CE755-F3C6-4671-93FA-CDE3CA228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2" y="-169893"/>
            <a:ext cx="4925541" cy="61706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8513C0-9A24-449E-B729-EA43F4EA4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297" y="-56367"/>
            <a:ext cx="3999079" cy="61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256E94-69B3-4BAE-BFA7-226EC960EC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BCA262-01C9-4008-8715-498C8E934617}"/>
                  </a:ext>
                </a:extLst>
              </p:cNvPr>
              <p:cNvSpPr txBox="1"/>
              <p:nvPr/>
            </p:nvSpPr>
            <p:spPr>
              <a:xfrm>
                <a:off x="142875" y="715224"/>
                <a:ext cx="64331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charmed Baryon/Meson ratio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BCA262-01C9-4008-8715-498C8E93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" y="715224"/>
                <a:ext cx="6433108" cy="461665"/>
              </a:xfrm>
              <a:prstGeom prst="rect">
                <a:avLst/>
              </a:prstGeom>
              <a:blipFill>
                <a:blip r:embed="rId3"/>
                <a:stretch>
                  <a:fillRect l="-284" t="-10526" r="-47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A37DCF19-2792-4160-810D-CB0915B63611}"/>
              </a:ext>
            </a:extLst>
          </p:cNvPr>
          <p:cNvGrpSpPr/>
          <p:nvPr/>
        </p:nvGrpSpPr>
        <p:grpSpPr>
          <a:xfrm>
            <a:off x="0" y="1479003"/>
            <a:ext cx="9144000" cy="4222323"/>
            <a:chOff x="0" y="1479003"/>
            <a:chExt cx="9144000" cy="422232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5EEF5F5-B505-4B21-A707-648E970B7F06}"/>
                </a:ext>
              </a:extLst>
            </p:cNvPr>
            <p:cNvGrpSpPr/>
            <p:nvPr/>
          </p:nvGrpSpPr>
          <p:grpSpPr>
            <a:xfrm>
              <a:off x="0" y="1479003"/>
              <a:ext cx="9144000" cy="3899994"/>
              <a:chOff x="172009" y="736620"/>
              <a:chExt cx="9144000" cy="389999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0577B660-80FE-4014-A2BE-70655106E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09" y="736620"/>
                <a:ext cx="9144000" cy="3899994"/>
              </a:xfrm>
              <a:prstGeom prst="rect">
                <a:avLst/>
              </a:prstGeom>
            </p:spPr>
          </p:pic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8097B6C9-C3EE-4B2E-AA97-FD9C74ECE1E2}"/>
                  </a:ext>
                </a:extLst>
              </p:cNvPr>
              <p:cNvSpPr/>
              <p:nvPr/>
            </p:nvSpPr>
            <p:spPr>
              <a:xfrm>
                <a:off x="1702051" y="3429000"/>
                <a:ext cx="1674891" cy="425513"/>
              </a:xfrm>
              <a:prstGeom prst="wedgeRoundRectCallout">
                <a:avLst>
                  <a:gd name="adj1" fmla="val 38661"/>
                  <a:gd name="adj2" fmla="val -116223"/>
                  <a:gd name="adj3" fmla="val 1666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>
                    <a:solidFill>
                      <a:srgbClr val="0000FF"/>
                    </a:solidFill>
                  </a:rPr>
                  <a:t>pp 7TeV </a:t>
                </a:r>
                <a:endParaRPr lang="zh-CN" altLang="en-US" sz="16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0095A974-94C1-4768-9674-6DA993513A11}"/>
                  </a:ext>
                </a:extLst>
              </p:cNvPr>
              <p:cNvSpPr/>
              <p:nvPr/>
            </p:nvSpPr>
            <p:spPr>
              <a:xfrm>
                <a:off x="3286409" y="1953285"/>
                <a:ext cx="1493822" cy="425513"/>
              </a:xfrm>
              <a:prstGeom prst="wedgeRoundRectCallout">
                <a:avLst>
                  <a:gd name="adj1" fmla="val -50986"/>
                  <a:gd name="adj2" fmla="val 83777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>
                    <a:solidFill>
                      <a:srgbClr val="FF0000"/>
                    </a:solidFill>
                  </a:rPr>
                  <a:t>p-Pb 5.02TeV </a:t>
                </a:r>
                <a:endParaRPr lang="zh-CN" altLang="en-US" sz="16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D2596422-F577-480D-B9DB-939972F137F4}"/>
                  </a:ext>
                </a:extLst>
              </p:cNvPr>
              <p:cNvSpPr/>
              <p:nvPr/>
            </p:nvSpPr>
            <p:spPr>
              <a:xfrm>
                <a:off x="7176854" y="2352643"/>
                <a:ext cx="1731756" cy="425513"/>
              </a:xfrm>
              <a:prstGeom prst="wedgeRoundRectCallout">
                <a:avLst>
                  <a:gd name="adj1" fmla="val -50986"/>
                  <a:gd name="adj2" fmla="val 83777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>
                    <a:solidFill>
                      <a:schemeClr val="tx1"/>
                    </a:solidFill>
                  </a:rPr>
                  <a:t>p-Pb 5.02TeV </a:t>
                </a:r>
              </a:p>
              <a:p>
                <a:pPr algn="ctr"/>
                <a:r>
                  <a:rPr lang="en-US" altLang="zh-CN" sz="1600" b="1">
                    <a:solidFill>
                      <a:schemeClr val="tx1"/>
                    </a:solidFill>
                  </a:rPr>
                  <a:t>1.5&lt;y&lt;4</a:t>
                </a:r>
                <a:endParaRPr lang="zh-CN" altLang="en-US" sz="1600" b="1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00040066-8E8A-4D99-85D2-96718D8F04BE}"/>
                    </a:ext>
                  </a:extLst>
                </p:cNvPr>
                <p:cNvSpPr txBox="1"/>
                <p:nvPr/>
              </p:nvSpPr>
              <p:spPr>
                <a:xfrm>
                  <a:off x="3451259" y="5331994"/>
                  <a:ext cx="11892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(GeV/c)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00040066-8E8A-4D99-85D2-96718D8F04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259" y="5331994"/>
                  <a:ext cx="1189236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r="-4103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665DD852-A9A1-4434-A4F2-DF9B66B7539A}"/>
                    </a:ext>
                  </a:extLst>
                </p:cNvPr>
                <p:cNvSpPr txBox="1"/>
                <p:nvPr/>
              </p:nvSpPr>
              <p:spPr>
                <a:xfrm>
                  <a:off x="7870723" y="5311779"/>
                  <a:ext cx="11892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(GeV/c)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665DD852-A9A1-4434-A4F2-DF9B66B75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0723" y="5311779"/>
                  <a:ext cx="1189236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r="-4103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3380083-59A2-4A35-9945-55645F674D49}"/>
              </a:ext>
            </a:extLst>
          </p:cNvPr>
          <p:cNvSpPr txBox="1"/>
          <p:nvPr/>
        </p:nvSpPr>
        <p:spPr>
          <a:xfrm>
            <a:off x="1530042" y="568111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Alice data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F2E793-DCB4-48D4-8528-5731B6CB421F}"/>
              </a:ext>
            </a:extLst>
          </p:cNvPr>
          <p:cNvSpPr txBox="1"/>
          <p:nvPr/>
        </p:nvSpPr>
        <p:spPr>
          <a:xfrm>
            <a:off x="6666547" y="5681111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LHCb data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7682" y="-237995"/>
                <a:ext cx="8869296" cy="441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  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data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spectra for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𝝓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exhibit the quark number scaling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property in pp and p-Pb collisions at LHC . 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clear signal of quark combination hadronization in pp and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p-Pb collisions at LHC. </a:t>
                </a: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Constituent quark degrees of freedom play important role  in small 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parton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systems created in pp and p-Pb collisions at LHC. 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2" y="-237995"/>
                <a:ext cx="8869296" cy="4411785"/>
              </a:xfrm>
              <a:prstGeom prst="rect">
                <a:avLst/>
              </a:prstGeom>
              <a:blipFill>
                <a:blip r:embed="rId3"/>
                <a:stretch>
                  <a:fillRect l="-893" b="-2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WordArt 39"/>
          <p:cNvSpPr>
            <a:spLocks noChangeArrowheads="1" noChangeShapeType="1" noTextEdit="1"/>
          </p:cNvSpPr>
          <p:nvPr/>
        </p:nvSpPr>
        <p:spPr bwMode="auto">
          <a:xfrm>
            <a:off x="1381168" y="4603161"/>
            <a:ext cx="5830743" cy="7053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329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altLang="zh-CN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68747" scaled="1"/>
                </a:gra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Thanks</a:t>
            </a:r>
            <a:r>
              <a:rPr lang="en-US" altLang="zh-CN" sz="32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68747" scaled="1"/>
                </a:gra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!</a:t>
            </a:r>
            <a:endParaRPr lang="zh-CN" altLang="en-US" sz="32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68747" scaled="1"/>
              </a:gra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2C282E-7A9E-47A2-9572-5DDFFECB2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9" y="4080354"/>
            <a:ext cx="3271563" cy="205856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FA71AC9-B330-42E4-8E26-0AE13EF18923}"/>
              </a:ext>
            </a:extLst>
          </p:cNvPr>
          <p:cNvSpPr txBox="1"/>
          <p:nvPr/>
        </p:nvSpPr>
        <p:spPr>
          <a:xfrm>
            <a:off x="1172603" y="6138922"/>
            <a:ext cx="561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0-10%            R</a:t>
            </a:r>
            <a:r>
              <a:rPr lang="en-US" altLang="zh-CN" sz="3200" b="1" i="0" baseline="-25000" dirty="0">
                <a:latin typeface="+mj-lt"/>
                <a:cs typeface="Times New Roman" panose="02020603050405020304" pitchFamily="18" charset="0"/>
              </a:rPr>
              <a:t>BM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=0.32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D62F0A-7C8F-44A1-A642-F8826B310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7" y="-63646"/>
            <a:ext cx="5824601" cy="49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FFDEA8-E85E-4F39-8017-AC642C5330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EC341C-9275-4B97-A8D7-E7F3A8BE131A}"/>
              </a:ext>
            </a:extLst>
          </p:cNvPr>
          <p:cNvSpPr/>
          <p:nvPr/>
        </p:nvSpPr>
        <p:spPr>
          <a:xfrm>
            <a:off x="278626" y="3161842"/>
            <a:ext cx="8754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The features </a:t>
            </a:r>
            <a:r>
              <a:rPr lang="en-US" altLang="zh-CN" b="1" dirty="0"/>
              <a:t>observed recently by ALICE, CMS, </a:t>
            </a:r>
            <a:r>
              <a:rPr lang="en-US" altLang="zh-CN" b="1" dirty="0" err="1"/>
              <a:t>LHCb</a:t>
            </a:r>
            <a:r>
              <a:rPr lang="en-US" altLang="zh-CN" b="1" dirty="0"/>
              <a:t> collaborations in high multiplicity events </a:t>
            </a:r>
            <a:r>
              <a:rPr lang="en-US" altLang="zh-CN" b="1" dirty="0">
                <a:solidFill>
                  <a:srgbClr val="FF0000"/>
                </a:solidFill>
              </a:rPr>
              <a:t>in pp and p-Pb collisions at LHC</a:t>
            </a:r>
            <a:r>
              <a:rPr lang="en-US" altLang="zh-CN" b="1" dirty="0"/>
              <a:t>, </a:t>
            </a:r>
            <a:r>
              <a:rPr lang="en-US" altLang="zh-CN" b="1" dirty="0" err="1"/>
              <a:t>e.g</a:t>
            </a:r>
            <a:r>
              <a:rPr lang="en-US" altLang="zh-CN" b="1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long range angular correlations (ridge),</a:t>
            </a:r>
            <a:r>
              <a:rPr lang="en-US" altLang="zh-CN" b="1" dirty="0">
                <a:solidFill>
                  <a:srgbClr val="CC0099"/>
                </a:solidFill>
              </a:rPr>
              <a:t> </a:t>
            </a:r>
            <a:r>
              <a:rPr lang="en-US" altLang="zh-CN" sz="1400" dirty="0">
                <a:solidFill>
                  <a:srgbClr val="00B0F0"/>
                </a:solidFill>
              </a:rPr>
              <a:t>CMS JHEP1009(2010), CMS PLB718(2013),742(2015)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flow-like patterns</a:t>
            </a:r>
            <a:r>
              <a:rPr lang="en-US" altLang="zh-CN" b="1" dirty="0">
                <a:solidFill>
                  <a:srgbClr val="0070C0"/>
                </a:solidFill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</a:rPr>
              <a:t>NPA932(14), CMS PLB742(2015),765(2017)</a:t>
            </a:r>
            <a:endParaRPr lang="en-US" altLang="zh-CN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enhanced strangeness,</a:t>
            </a:r>
            <a:r>
              <a:rPr lang="en-US" altLang="zh-CN" sz="1200" b="1" dirty="0">
                <a:solidFill>
                  <a:srgbClr val="00B0F0"/>
                </a:solidFill>
              </a:rPr>
              <a:t>     </a:t>
            </a:r>
            <a:r>
              <a:rPr lang="en-US" altLang="zh-CN" sz="1200" dirty="0">
                <a:solidFill>
                  <a:srgbClr val="00B0F0"/>
                </a:solidFill>
              </a:rPr>
              <a:t>ALICE Nature Phys.13(2017)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enhanced Baryon/meson ratios, </a:t>
            </a:r>
          </a:p>
          <a:p>
            <a:r>
              <a:rPr lang="en-US" altLang="zh-CN" b="1" dirty="0"/>
              <a:t>     ……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FED5B9A-A7F8-4D14-A791-1927A5FF7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6" y="630321"/>
            <a:ext cx="2347503" cy="1667143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D3269EC2-BE40-4F6B-B69F-D0D5594BFD52}"/>
              </a:ext>
            </a:extLst>
          </p:cNvPr>
          <p:cNvSpPr txBox="1"/>
          <p:nvPr/>
        </p:nvSpPr>
        <p:spPr>
          <a:xfrm>
            <a:off x="1196340" y="2280447"/>
            <a:ext cx="69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AD84F4E-98AE-4237-867C-23094DB69839}"/>
              </a:ext>
            </a:extLst>
          </p:cNvPr>
          <p:cNvGrpSpPr/>
          <p:nvPr/>
        </p:nvGrpSpPr>
        <p:grpSpPr>
          <a:xfrm>
            <a:off x="3632827" y="883920"/>
            <a:ext cx="1449713" cy="1344964"/>
            <a:chOff x="3107047" y="922020"/>
            <a:chExt cx="1449713" cy="134496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256BFA6-B391-46E3-931E-968B372845E7}"/>
                </a:ext>
              </a:extLst>
            </p:cNvPr>
            <p:cNvSpPr/>
            <p:nvPr/>
          </p:nvSpPr>
          <p:spPr>
            <a:xfrm flipV="1">
              <a:off x="3107047" y="1507450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5717726-C2C3-4D58-BF72-E8383DFCCAB8}"/>
                </a:ext>
              </a:extLst>
            </p:cNvPr>
            <p:cNvSpPr/>
            <p:nvPr/>
          </p:nvSpPr>
          <p:spPr>
            <a:xfrm>
              <a:off x="4053840" y="922020"/>
              <a:ext cx="312420" cy="1344964"/>
            </a:xfrm>
            <a:prstGeom prst="ellipse">
              <a:avLst/>
            </a:prstGeom>
            <a:solidFill>
              <a:schemeClr val="bg1"/>
            </a:solidFill>
            <a:ln w="63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EE563CA-AA9D-4362-83A3-59B565B468EE}"/>
                </a:ext>
              </a:extLst>
            </p:cNvPr>
            <p:cNvSpPr/>
            <p:nvPr/>
          </p:nvSpPr>
          <p:spPr>
            <a:xfrm flipV="1">
              <a:off x="4244340" y="149411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F9A17B5-37F9-416C-84D4-0B9857C7E043}"/>
                </a:ext>
              </a:extLst>
            </p:cNvPr>
            <p:cNvSpPr/>
            <p:nvPr/>
          </p:nvSpPr>
          <p:spPr>
            <a:xfrm flipV="1">
              <a:off x="4152900" y="212657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983FF5C-D1C4-4A27-9A30-0485FB58428D}"/>
                </a:ext>
              </a:extLst>
            </p:cNvPr>
            <p:cNvSpPr/>
            <p:nvPr/>
          </p:nvSpPr>
          <p:spPr>
            <a:xfrm flipV="1">
              <a:off x="4084320" y="182177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7835628-C12F-4E46-977A-2C9AF4F8E805}"/>
                </a:ext>
              </a:extLst>
            </p:cNvPr>
            <p:cNvSpPr/>
            <p:nvPr/>
          </p:nvSpPr>
          <p:spPr>
            <a:xfrm flipV="1">
              <a:off x="4145280" y="93023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C55D102-DFB6-4715-AA8A-943B97A33F19}"/>
                </a:ext>
              </a:extLst>
            </p:cNvPr>
            <p:cNvSpPr/>
            <p:nvPr/>
          </p:nvSpPr>
          <p:spPr>
            <a:xfrm flipV="1">
              <a:off x="4236720" y="125027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510FAFD-109E-46D3-8772-2D43AD4F8B3D}"/>
                </a:ext>
              </a:extLst>
            </p:cNvPr>
            <p:cNvSpPr/>
            <p:nvPr/>
          </p:nvSpPr>
          <p:spPr>
            <a:xfrm flipV="1">
              <a:off x="4114800" y="136457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E7B76A6-6BCA-47E9-A5D0-122FC8D4E87B}"/>
                </a:ext>
              </a:extLst>
            </p:cNvPr>
            <p:cNvSpPr/>
            <p:nvPr/>
          </p:nvSpPr>
          <p:spPr>
            <a:xfrm flipV="1">
              <a:off x="4069080" y="150173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3F40367-C5B6-4B5C-A704-5D65C6EA8C64}"/>
                </a:ext>
              </a:extLst>
            </p:cNvPr>
            <p:cNvSpPr/>
            <p:nvPr/>
          </p:nvSpPr>
          <p:spPr>
            <a:xfrm flipV="1">
              <a:off x="4183380" y="164651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06F4DB9C-6937-426D-8FF4-6B57B4B0197C}"/>
                </a:ext>
              </a:extLst>
            </p:cNvPr>
            <p:cNvSpPr/>
            <p:nvPr/>
          </p:nvSpPr>
          <p:spPr>
            <a:xfrm flipV="1">
              <a:off x="4084320" y="109787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7710CA5-9D4F-4DD7-AA69-C4844D0E0439}"/>
                </a:ext>
              </a:extLst>
            </p:cNvPr>
            <p:cNvSpPr/>
            <p:nvPr/>
          </p:nvSpPr>
          <p:spPr>
            <a:xfrm flipV="1">
              <a:off x="4152900" y="123503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D5F5389-CB01-4B0B-A0B1-DC692DC87770}"/>
                </a:ext>
              </a:extLst>
            </p:cNvPr>
            <p:cNvSpPr/>
            <p:nvPr/>
          </p:nvSpPr>
          <p:spPr>
            <a:xfrm flipV="1">
              <a:off x="4229100" y="190559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rgbClr val="A50021">
                    <a:tint val="66000"/>
                    <a:satMod val="160000"/>
                  </a:srgbClr>
                </a:gs>
                <a:gs pos="50000">
                  <a:srgbClr val="A50021">
                    <a:tint val="44500"/>
                    <a:satMod val="160000"/>
                  </a:srgbClr>
                </a:gs>
                <a:gs pos="100000">
                  <a:srgbClr val="A5002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5EC1E8A-D376-4C79-9A6F-D73FEC4C4C5D}"/>
                </a:ext>
              </a:extLst>
            </p:cNvPr>
            <p:cNvSpPr/>
            <p:nvPr/>
          </p:nvSpPr>
          <p:spPr>
            <a:xfrm flipV="1">
              <a:off x="4244340" y="174557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B58AF84-D7CD-46DA-B114-A2C8E678D663}"/>
                </a:ext>
              </a:extLst>
            </p:cNvPr>
            <p:cNvSpPr/>
            <p:nvPr/>
          </p:nvSpPr>
          <p:spPr>
            <a:xfrm flipV="1">
              <a:off x="4175760" y="206561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D65BE492-64C6-4E4C-854C-C2CBBA6F217E}"/>
                </a:ext>
              </a:extLst>
            </p:cNvPr>
            <p:cNvSpPr/>
            <p:nvPr/>
          </p:nvSpPr>
          <p:spPr>
            <a:xfrm flipV="1">
              <a:off x="4274820" y="135695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64366E4-8B58-4B45-A8F1-FB2424C4B1F5}"/>
                </a:ext>
              </a:extLst>
            </p:cNvPr>
            <p:cNvSpPr/>
            <p:nvPr/>
          </p:nvSpPr>
          <p:spPr>
            <a:xfrm flipV="1">
              <a:off x="4175760" y="109025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00DF454E-E81B-4695-B826-8596B0A3347A}"/>
                </a:ext>
              </a:extLst>
            </p:cNvPr>
            <p:cNvSpPr/>
            <p:nvPr/>
          </p:nvSpPr>
          <p:spPr>
            <a:xfrm flipV="1">
              <a:off x="4076700" y="166175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8D6CF8A-0A8E-438D-9AA4-FF24711561AB}"/>
                </a:ext>
              </a:extLst>
            </p:cNvPr>
            <p:cNvSpPr/>
            <p:nvPr/>
          </p:nvSpPr>
          <p:spPr>
            <a:xfrm flipV="1">
              <a:off x="4122420" y="194369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3E5D371-1929-417C-9A19-D85A0129E172}"/>
                </a:ext>
              </a:extLst>
            </p:cNvPr>
            <p:cNvSpPr/>
            <p:nvPr/>
          </p:nvSpPr>
          <p:spPr>
            <a:xfrm flipV="1">
              <a:off x="4069080" y="127313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F64DA45-417E-4C9E-8AB1-4ABDEF2A0F07}"/>
                </a:ext>
              </a:extLst>
            </p:cNvPr>
            <p:cNvSpPr/>
            <p:nvPr/>
          </p:nvSpPr>
          <p:spPr>
            <a:xfrm flipV="1">
              <a:off x="4130040" y="150935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0DD3F911-A72B-425E-A630-7C795DA9A456}"/>
                </a:ext>
              </a:extLst>
            </p:cNvPr>
            <p:cNvSpPr/>
            <p:nvPr/>
          </p:nvSpPr>
          <p:spPr>
            <a:xfrm flipV="1">
              <a:off x="4259580" y="160079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7612E8E-7EA8-47AB-BBD1-AE17EBEE44A1}"/>
                </a:ext>
              </a:extLst>
            </p:cNvPr>
            <p:cNvSpPr/>
            <p:nvPr/>
          </p:nvSpPr>
          <p:spPr>
            <a:xfrm flipV="1">
              <a:off x="4145280" y="1814156"/>
              <a:ext cx="114300" cy="10685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50000">
                  <a:schemeClr val="bg2">
                    <a:lumMod val="25000"/>
                    <a:tint val="44500"/>
                    <a:satMod val="160000"/>
                  </a:schemeClr>
                </a:gs>
                <a:gs pos="100000">
                  <a:schemeClr val="bg2">
                    <a:lumMod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爆炸形: 8 pt  43">
              <a:extLst>
                <a:ext uri="{FF2B5EF4-FFF2-40B4-BE49-F238E27FC236}">
                  <a16:creationId xmlns:a16="http://schemas.microsoft.com/office/drawing/2014/main" id="{283EBA4F-51E0-4B76-9683-437310ABC074}"/>
                </a:ext>
              </a:extLst>
            </p:cNvPr>
            <p:cNvSpPr/>
            <p:nvPr/>
          </p:nvSpPr>
          <p:spPr>
            <a:xfrm>
              <a:off x="3863340" y="1257896"/>
              <a:ext cx="693420" cy="579291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7187DA0F-89C9-4D9B-909E-A44471469FB3}"/>
                </a:ext>
              </a:extLst>
            </p:cNvPr>
            <p:cNvCxnSpPr/>
            <p:nvPr/>
          </p:nvCxnSpPr>
          <p:spPr>
            <a:xfrm>
              <a:off x="3208020" y="1562696"/>
              <a:ext cx="8915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>
            <a:extLst>
              <a:ext uri="{FF2B5EF4-FFF2-40B4-BE49-F238E27FC236}">
                <a16:creationId xmlns:a16="http://schemas.microsoft.com/office/drawing/2014/main" id="{8FEB2F11-1829-45B6-9531-0AC23B03FB43}"/>
              </a:ext>
            </a:extLst>
          </p:cNvPr>
          <p:cNvSpPr/>
          <p:nvPr/>
        </p:nvSpPr>
        <p:spPr>
          <a:xfrm flipV="1">
            <a:off x="6019800" y="1417916"/>
            <a:ext cx="114300" cy="10685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爆炸形: 8 pt  46">
            <a:extLst>
              <a:ext uri="{FF2B5EF4-FFF2-40B4-BE49-F238E27FC236}">
                <a16:creationId xmlns:a16="http://schemas.microsoft.com/office/drawing/2014/main" id="{0727EC09-42B4-41D0-9A27-E50BB2AA75B5}"/>
              </a:ext>
            </a:extLst>
          </p:cNvPr>
          <p:cNvSpPr/>
          <p:nvPr/>
        </p:nvSpPr>
        <p:spPr>
          <a:xfrm>
            <a:off x="6949440" y="1288547"/>
            <a:ext cx="342900" cy="373209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60F3FA1E-8D93-4486-B9F3-CBAEA68FFF7E}"/>
              </a:ext>
            </a:extLst>
          </p:cNvPr>
          <p:cNvCxnSpPr/>
          <p:nvPr/>
        </p:nvCxnSpPr>
        <p:spPr>
          <a:xfrm>
            <a:off x="7216140" y="1471256"/>
            <a:ext cx="89154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>
            <a:extLst>
              <a:ext uri="{FF2B5EF4-FFF2-40B4-BE49-F238E27FC236}">
                <a16:creationId xmlns:a16="http://schemas.microsoft.com/office/drawing/2014/main" id="{6C0951AC-F1D1-4EF2-B84B-5BAC599D74BC}"/>
              </a:ext>
            </a:extLst>
          </p:cNvPr>
          <p:cNvSpPr/>
          <p:nvPr/>
        </p:nvSpPr>
        <p:spPr>
          <a:xfrm flipV="1">
            <a:off x="8100060" y="1417916"/>
            <a:ext cx="114300" cy="10685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91A3621B-C9F4-4F50-AEEC-5BC4AEE514D2}"/>
              </a:ext>
            </a:extLst>
          </p:cNvPr>
          <p:cNvCxnSpPr/>
          <p:nvPr/>
        </p:nvCxnSpPr>
        <p:spPr>
          <a:xfrm>
            <a:off x="6118860" y="1471256"/>
            <a:ext cx="8915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E7DC761D-0FF6-4B97-A222-303194225E37}"/>
              </a:ext>
            </a:extLst>
          </p:cNvPr>
          <p:cNvSpPr txBox="1"/>
          <p:nvPr/>
        </p:nvSpPr>
        <p:spPr>
          <a:xfrm>
            <a:off x="4198620" y="218008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p-Pb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1F9D002-F720-4879-8AF9-B65C7C109787}"/>
              </a:ext>
            </a:extLst>
          </p:cNvPr>
          <p:cNvSpPr txBox="1"/>
          <p:nvPr/>
        </p:nvSpPr>
        <p:spPr>
          <a:xfrm>
            <a:off x="6964680" y="214960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32E7FD9-82A3-48BD-9641-30F928D67101}"/>
              </a:ext>
            </a:extLst>
          </p:cNvPr>
          <p:cNvSpPr txBox="1"/>
          <p:nvPr/>
        </p:nvSpPr>
        <p:spPr>
          <a:xfrm>
            <a:off x="83820" y="34959"/>
            <a:ext cx="1919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Introduction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9D2923C1-5E09-4706-916F-B3A05E2FF920}"/>
              </a:ext>
            </a:extLst>
          </p:cNvPr>
          <p:cNvSpPr/>
          <p:nvPr/>
        </p:nvSpPr>
        <p:spPr>
          <a:xfrm>
            <a:off x="532130" y="5394364"/>
            <a:ext cx="82702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/>
              <a:t>A core problem is whether Quark Gluon Plasma (QGP) is also formed in such small system in pp and p-Pb collisions.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552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846D26-85FF-46E6-8320-0A0D294239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CE9079-5C9C-40C1-8E39-2BA65963D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59" y="345867"/>
            <a:ext cx="7193225" cy="61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FA71AC9-B330-42E4-8E26-0AE13EF18923}"/>
              </a:ext>
            </a:extLst>
          </p:cNvPr>
          <p:cNvSpPr txBox="1"/>
          <p:nvPr/>
        </p:nvSpPr>
        <p:spPr>
          <a:xfrm>
            <a:off x="1603332" y="5724395"/>
            <a:ext cx="561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30-50%            R</a:t>
            </a:r>
            <a:r>
              <a:rPr lang="en-US" altLang="zh-CN" sz="3200" b="1" i="0" baseline="-25000" dirty="0">
                <a:latin typeface="+mj-lt"/>
                <a:cs typeface="Times New Roman" panose="02020603050405020304" pitchFamily="18" charset="0"/>
              </a:rPr>
              <a:t>BM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=0.32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图片包含 天空&#10;&#10;描述已自动生成">
            <a:extLst>
              <a:ext uri="{FF2B5EF4-FFF2-40B4-BE49-F238E27FC236}">
                <a16:creationId xmlns:a16="http://schemas.microsoft.com/office/drawing/2014/main" id="{F9627AE3-AC31-46BB-9925-CC74DAEFB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1852612"/>
            <a:ext cx="62198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5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256E94-69B3-4BAE-BFA7-226EC960EC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71E5C0-646E-4851-B1C9-38903A77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13" y="207120"/>
            <a:ext cx="5084206" cy="59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67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792D3E1-5FC4-4760-9B84-919EBDD0C2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F2FB0A-C9FE-46B4-AA03-688AF9AF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16316" y="497737"/>
            <a:ext cx="7179398" cy="3891377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146AC07D-CA86-4149-BF02-97328007B1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6316" y="4480060"/>
            <a:ext cx="7711368" cy="1521587"/>
            <a:chOff x="47" y="1601"/>
            <a:chExt cx="5666" cy="1118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C5C34F3A-58BF-4919-B092-104BD81076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" y="1601"/>
              <a:ext cx="5666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C6C91EE3-A9D0-4025-91C9-C8346E2CA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" y="1601"/>
              <a:ext cx="5673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8485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88250" y="617784"/>
            <a:ext cx="4070350" cy="5892732"/>
            <a:chOff x="1388" y="0"/>
            <a:chExt cx="2984" cy="432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8" y="0"/>
              <a:ext cx="298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0"/>
              <a:ext cx="299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0" y="2230616"/>
            <a:ext cx="4787900" cy="3902590"/>
            <a:chOff x="230" y="0"/>
            <a:chExt cx="5300" cy="4320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0" y="0"/>
              <a:ext cx="53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0"/>
              <a:ext cx="5306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框 8"/>
          <p:cNvSpPr txBox="1"/>
          <p:nvPr/>
        </p:nvSpPr>
        <p:spPr>
          <a:xfrm>
            <a:off x="165100" y="723900"/>
            <a:ext cx="4334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size dependence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966" y="1361241"/>
            <a:ext cx="437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SFL,SJ, </a:t>
            </a:r>
            <a:r>
              <a:rPr lang="en-US" altLang="zh-C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Phys.Rev.C95, 064911 (2017)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-9236" y="85496"/>
                <a:ext cx="2830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400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Yield ratios </a:t>
                </a:r>
                <a:r>
                  <a:rPr lang="en-US" altLang="zh-CN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ratios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36" y="85496"/>
                <a:ext cx="2830005" cy="369332"/>
              </a:xfrm>
              <a:prstGeom prst="rect">
                <a:avLst/>
              </a:prstGeom>
              <a:blipFill>
                <a:blip r:embed="rId5"/>
                <a:stretch>
                  <a:fillRect l="-1720" t="-8197" r="-129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056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AD69AE-C4C4-4FFF-A658-09A41E8463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351BF8-F0F4-41C3-A168-25D885D2CF0C}"/>
                  </a:ext>
                </a:extLst>
              </p:cNvPr>
              <p:cNvSpPr txBox="1"/>
              <p:nvPr/>
            </p:nvSpPr>
            <p:spPr>
              <a:xfrm>
                <a:off x="47625" y="600075"/>
                <a:ext cx="4638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Extraction of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 from the data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351BF8-F0F4-41C3-A168-25D885D2C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600075"/>
                <a:ext cx="4638386" cy="369332"/>
              </a:xfrm>
              <a:prstGeom prst="rect">
                <a:avLst/>
              </a:prstGeom>
              <a:blipFill>
                <a:blip r:embed="rId2"/>
                <a:stretch>
                  <a:fillRect l="-1183" t="-8197" r="-26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4A6287-9C28-4F18-B958-F394CACE3018}"/>
                  </a:ext>
                </a:extLst>
              </p:cNvPr>
              <p:cNvSpPr txBox="1"/>
              <p:nvPr/>
            </p:nvSpPr>
            <p:spPr>
              <a:xfrm>
                <a:off x="638175" y="1200150"/>
                <a:ext cx="5683607" cy="75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sub/>
                          </m:sSub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4A6287-9C28-4F18-B958-F394CACE3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200150"/>
                <a:ext cx="5683607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">
            <a:extLst>
              <a:ext uri="{FF2B5EF4-FFF2-40B4-BE49-F238E27FC236}">
                <a16:creationId xmlns:a16="http://schemas.microsoft.com/office/drawing/2014/main" id="{1774071D-3177-468A-9F06-9146C5C8FC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875" y="2182765"/>
            <a:ext cx="7545664" cy="3590925"/>
            <a:chOff x="187" y="1230"/>
            <a:chExt cx="5434" cy="258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7A6E14F4-7BBA-4350-B1BA-267172E04B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7" y="1230"/>
              <a:ext cx="5434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58A9E809-1860-4062-A58B-A0CE4D6E7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1230"/>
              <a:ext cx="5441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2456DF8-774C-4ED0-B77A-DB542415AC66}"/>
              </a:ext>
            </a:extLst>
          </p:cNvPr>
          <p:cNvSpPr txBox="1"/>
          <p:nvPr/>
        </p:nvSpPr>
        <p:spPr>
          <a:xfrm>
            <a:off x="180193" y="5589024"/>
            <a:ext cx="528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AA collisions at RHIC and LHC energies!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FEBFA4-E7B1-450F-8ECC-A32C499AB010}"/>
              </a:ext>
            </a:extLst>
          </p:cNvPr>
          <p:cNvSpPr txBox="1"/>
          <p:nvPr/>
        </p:nvSpPr>
        <p:spPr>
          <a:xfrm>
            <a:off x="2828925" y="296227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20-40%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3719C8-F895-470D-AAB1-910792D302E2}"/>
              </a:ext>
            </a:extLst>
          </p:cNvPr>
          <p:cNvSpPr txBox="1"/>
          <p:nvPr/>
        </p:nvSpPr>
        <p:spPr>
          <a:xfrm>
            <a:off x="342084" y="5959927"/>
            <a:ext cx="894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J.H. Chen, et al, PRC78,034907(08);  RQ Wang, Shao, Song, PRC91,014909(15); Shao, Song, et al, PRC80,014909(09);</a:t>
            </a:r>
            <a:endParaRPr lang="zh-CN" alt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22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F32817-79AB-4DE5-9AA6-ED695C4A69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50495CA-C447-4AB7-A45A-73C5060CA9DA}"/>
                  </a:ext>
                </a:extLst>
              </p:cNvPr>
              <p:cNvSpPr txBox="1"/>
              <p:nvPr/>
            </p:nvSpPr>
            <p:spPr>
              <a:xfrm>
                <a:off x="35375" y="676275"/>
                <a:ext cx="6828536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𝜿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𝜿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well determined in QCM with a few parameters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50495CA-C447-4AB7-A45A-73C5060C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5" y="676275"/>
                <a:ext cx="6828536" cy="394210"/>
              </a:xfrm>
              <a:prstGeom prst="rect">
                <a:avLst/>
              </a:prstGeom>
              <a:blipFill>
                <a:blip r:embed="rId2"/>
                <a:stretch>
                  <a:fillRect t="-9231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5A2300-A5C5-49AD-BA8F-BFB439AD4339}"/>
                  </a:ext>
                </a:extLst>
              </p:cNvPr>
              <p:cNvSpPr txBox="1"/>
              <p:nvPr/>
            </p:nvSpPr>
            <p:spPr>
              <a:xfrm>
                <a:off x="2676525" y="1323975"/>
                <a:ext cx="3393301" cy="469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𝑖𝑡𝑒𝑟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/15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5A2300-A5C5-49AD-BA8F-BFB439AD4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25" y="1323975"/>
                <a:ext cx="3393301" cy="469680"/>
              </a:xfrm>
              <a:prstGeom prst="rect">
                <a:avLst/>
              </a:prstGeom>
              <a:blipFill>
                <a:blip r:embed="rId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DECF113-44A1-4966-A4A1-145CDE0AC9D5}"/>
                  </a:ext>
                </a:extLst>
              </p:cNvPr>
              <p:cNvSpPr txBox="1"/>
              <p:nvPr/>
            </p:nvSpPr>
            <p:spPr>
              <a:xfrm>
                <a:off x="2695575" y="1876425"/>
                <a:ext cx="2817566" cy="494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≈4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/5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DECF113-44A1-4966-A4A1-145CDE0A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75" y="1876425"/>
                <a:ext cx="2817566" cy="494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798AB5-E54C-4AEA-B50F-3007E89ED30E}"/>
                  </a:ext>
                </a:extLst>
              </p:cNvPr>
              <p:cNvSpPr txBox="1"/>
              <p:nvPr/>
            </p:nvSpPr>
            <p:spPr>
              <a:xfrm>
                <a:off x="-65313" y="2447925"/>
                <a:ext cx="8882816" cy="40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total quark number.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determined by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798AB5-E54C-4AEA-B50F-3007E89ED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3" y="2447925"/>
                <a:ext cx="8882816" cy="409215"/>
              </a:xfrm>
              <a:prstGeom prst="rect">
                <a:avLst/>
              </a:prstGeom>
              <a:blipFill>
                <a:blip r:embed="rId5"/>
                <a:stretch>
                  <a:fillRect t="-5970" r="-618"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808CB6-5FED-4924-8316-7B953EC8C20B}"/>
                  </a:ext>
                </a:extLst>
              </p:cNvPr>
              <p:cNvSpPr txBox="1"/>
              <p:nvPr/>
            </p:nvSpPr>
            <p:spPr>
              <a:xfrm>
                <a:off x="29935" y="3171825"/>
                <a:ext cx="5620834" cy="394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determined by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spectrum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808CB6-5FED-4924-8316-7B953EC8C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5" y="3171825"/>
                <a:ext cx="5620834" cy="394403"/>
              </a:xfrm>
              <a:prstGeom prst="rect">
                <a:avLst/>
              </a:prstGeom>
              <a:blipFill>
                <a:blip r:embed="rId6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970AB75-B6A3-4E7C-B5AE-415E5721BDE8}"/>
                  </a:ext>
                </a:extLst>
              </p:cNvPr>
              <p:cNvSpPr txBox="1"/>
              <p:nvPr/>
            </p:nvSpPr>
            <p:spPr>
              <a:xfrm>
                <a:off x="2619375" y="3857625"/>
                <a:ext cx="3523593" cy="871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∫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970AB75-B6A3-4E7C-B5AE-415E5721B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75" y="3857625"/>
                <a:ext cx="3523593" cy="871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0786C1F-3381-4A39-8BE8-77375E1802CE}"/>
                  </a:ext>
                </a:extLst>
              </p:cNvPr>
              <p:cNvSpPr txBox="1"/>
              <p:nvPr/>
            </p:nvSpPr>
            <p:spPr>
              <a:xfrm>
                <a:off x="2219325" y="4800600"/>
                <a:ext cx="3973267" cy="47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∫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0786C1F-3381-4A39-8BE8-77375E180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4800600"/>
                <a:ext cx="3973267" cy="471539"/>
              </a:xfrm>
              <a:prstGeom prst="rect">
                <a:avLst/>
              </a:prstGeom>
              <a:blipFill>
                <a:blip r:embed="rId8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685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9104" y="839112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ZK</a:t>
            </a:r>
            <a:r>
              <a:rPr kumimoji="0"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&amp;SJ&amp;SFL, PRC86,014606(2012)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6" y="1273152"/>
            <a:ext cx="3903663" cy="50320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68494" y="4623724"/>
            <a:ext cx="16979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RHIC 200 GeV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583113" y="1162639"/>
            <a:ext cx="3768725" cy="5253037"/>
            <a:chOff x="2955" y="755"/>
            <a:chExt cx="2374" cy="3309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5" y="755"/>
              <a:ext cx="2374" cy="3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" y="755"/>
              <a:ext cx="2380" cy="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框 8"/>
          <p:cNvSpPr txBox="1"/>
          <p:nvPr/>
        </p:nvSpPr>
        <p:spPr>
          <a:xfrm>
            <a:off x="7564584" y="2724728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 2.76TeV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3267" y="644010"/>
            <a:ext cx="365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WRQ,SJ,SFL,PRC91, 014909(2015)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776" y="6032562"/>
            <a:ext cx="1919115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altLang="zh-CN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altLang="zh-CN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7638" y="968390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SFL,SJ,ZMS,CPC41,014101(2017)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-9236" y="85496"/>
                <a:ext cx="2830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400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altLang="zh-CN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 ratios &amp;</a:t>
                </a: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ratios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36" y="85496"/>
                <a:ext cx="2830005" cy="369332"/>
              </a:xfrm>
              <a:prstGeom prst="rect">
                <a:avLst/>
              </a:prstGeom>
              <a:blipFill>
                <a:blip r:embed="rId5"/>
                <a:stretch>
                  <a:fillRect l="-1720" t="-8197" r="-129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589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840446"/>
              </p:ext>
            </p:extLst>
          </p:nvPr>
        </p:nvGraphicFramePr>
        <p:xfrm>
          <a:off x="1521107" y="1625476"/>
          <a:ext cx="2992307" cy="111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4" imgW="1498320" imgH="558720" progId="Equation.DSMT4">
                  <p:embed/>
                </p:oleObj>
              </mc:Choice>
              <mc:Fallback>
                <p:oleObj name="Equation" r:id="rId4" imgW="1498320" imgH="558720" progId="Equation.DSMT4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1107" y="1625476"/>
                        <a:ext cx="2992307" cy="1117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1" y="573943"/>
            <a:ext cx="5381625" cy="586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414646" y="844426"/>
                <a:ext cx="3362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ratios of D</a:t>
                </a:r>
                <a:r>
                  <a:rPr lang="en-US" altLang="zh-CN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/D</a:t>
                </a:r>
                <a:r>
                  <a:rPr lang="en-US" altLang="zh-CN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46" y="844426"/>
                <a:ext cx="3362267" cy="584775"/>
              </a:xfrm>
              <a:prstGeom prst="rect">
                <a:avLst/>
              </a:prstGeom>
              <a:blipFill>
                <a:blip r:embed="rId7"/>
                <a:stretch>
                  <a:fillRect t="-14737" b="-3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184046" y="2809142"/>
            <a:ext cx="365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WRQ,SJ,SFL,PRC91, 014909(2015)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75335"/>
              </p:ext>
            </p:extLst>
          </p:nvPr>
        </p:nvGraphicFramePr>
        <p:xfrm>
          <a:off x="5510693" y="1845854"/>
          <a:ext cx="2784077" cy="1440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8" imgW="1574640" imgH="812520" progId="Equation.DSMT4">
                  <p:embed/>
                </p:oleObj>
              </mc:Choice>
              <mc:Fallback>
                <p:oleObj name="Equation" r:id="rId8" imgW="1574640" imgH="812520" progId="Equation.DSMT4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0693" y="1845854"/>
                        <a:ext cx="2784077" cy="1440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495935" y="3702765"/>
                <a:ext cx="3812262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combination, a ~ 0.5,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 peak ~ 4 GeV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zh-CN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equal velocity combination, a ~ 0.25,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CN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 peak ~ 8 GeV</a:t>
                </a:r>
                <a:endParaRPr lang="zh-CN" altLang="en-US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35" y="3702765"/>
                <a:ext cx="3812262" cy="1785104"/>
              </a:xfrm>
              <a:prstGeom prst="rect">
                <a:avLst/>
              </a:prstGeom>
              <a:blipFill>
                <a:blip r:embed="rId10"/>
                <a:stretch>
                  <a:fillRect l="-1440" r="-320" b="-4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16067" y="440810"/>
            <a:ext cx="365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WRQ,SJ,SFL,PRC91, 014909(2015)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-9236" y="85496"/>
                <a:ext cx="2830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400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altLang="zh-CN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 ratios &amp;</a:t>
                </a: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ratios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36" y="85496"/>
                <a:ext cx="2830005" cy="369332"/>
              </a:xfrm>
              <a:prstGeom prst="rect">
                <a:avLst/>
              </a:prstGeom>
              <a:blipFill>
                <a:blip r:embed="rId11"/>
                <a:stretch>
                  <a:fillRect l="-1720" t="-8197" r="-129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736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-9236" y="85496"/>
                <a:ext cx="2830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400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Yield ratios </a:t>
                </a:r>
                <a:r>
                  <a:rPr lang="en-US" altLang="zh-CN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ratios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36" y="85496"/>
                <a:ext cx="2830005" cy="369332"/>
              </a:xfrm>
              <a:prstGeom prst="rect">
                <a:avLst/>
              </a:prstGeom>
              <a:blipFill>
                <a:blip r:embed="rId4"/>
                <a:stretch>
                  <a:fillRect l="-1720" t="-8197" r="-129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46" y="780530"/>
            <a:ext cx="6359525" cy="5613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6120" y="522034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SJ</a:t>
            </a:r>
            <a:r>
              <a:rPr kumimoji="0"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&amp;FL</a:t>
            </a:r>
            <a:r>
              <a:rPr kumimoji="0"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S, PRC88,027901(2013)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40458"/>
              </p:ext>
            </p:extLst>
          </p:nvPr>
        </p:nvGraphicFramePr>
        <p:xfrm>
          <a:off x="7325968" y="5945080"/>
          <a:ext cx="1379497" cy="57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25968" y="5945080"/>
                        <a:ext cx="1379497" cy="574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446008" y="4618181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fails!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875" y="1348508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ratios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5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AB61F8-AB84-4707-AA84-9A2531C11B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C8D961F-6681-4969-BD5C-98861391383A}"/>
              </a:ext>
            </a:extLst>
          </p:cNvPr>
          <p:cNvSpPr txBox="1"/>
          <p:nvPr/>
        </p:nvSpPr>
        <p:spPr>
          <a:xfrm>
            <a:off x="83820" y="34959"/>
            <a:ext cx="1919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Introduction</a:t>
            </a:r>
            <a:r>
              <a:rPr lang="en-US" altLang="zh-CN" sz="2000" b="1" dirty="0">
                <a:solidFill>
                  <a:srgbClr val="009999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009999"/>
              </a:solidFill>
              <a:latin typeface="Times New Roman" panose="02020603050405020304" pitchFamily="18" charset="0"/>
              <a:ea typeface="华文新魏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7BC5323-8D52-4DFD-9ED1-FBC43EEF660B}"/>
                  </a:ext>
                </a:extLst>
              </p:cNvPr>
              <p:cNvSpPr/>
              <p:nvPr/>
            </p:nvSpPr>
            <p:spPr>
              <a:xfrm>
                <a:off x="383993" y="956484"/>
                <a:ext cx="85077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A series of measurements of hadronic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b="1" dirty="0"/>
                  <a:t> spectra have been carried out and high accuracy data have been obtained even for </a:t>
                </a:r>
                <a:r>
                  <a:rPr lang="en-US" altLang="zh-CN" b="1" dirty="0" err="1">
                    <a:solidFill>
                      <a:srgbClr val="FF0000"/>
                    </a:solidFill>
                  </a:rPr>
                  <a:t>decuplet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 hyperons </a:t>
                </a:r>
                <a:r>
                  <a:rPr lang="en-US" altLang="zh-CN" b="1" dirty="0"/>
                  <a:t>such as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/>
                  <a:t> , and vector mesons such as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/>
                  <a:t>in pp, p-Pb collisions at LHC.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7BC5323-8D52-4DFD-9ED1-FBC43EEF6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93" y="956484"/>
                <a:ext cx="8507733" cy="923330"/>
              </a:xfrm>
              <a:prstGeom prst="rect">
                <a:avLst/>
              </a:prstGeom>
              <a:blipFill>
                <a:blip r:embed="rId3"/>
                <a:stretch>
                  <a:fillRect l="-645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3BAB6F1-C4A8-4DC6-9518-39EC6DA12D18}"/>
              </a:ext>
            </a:extLst>
          </p:cNvPr>
          <p:cNvSpPr/>
          <p:nvPr/>
        </p:nvSpPr>
        <p:spPr>
          <a:xfrm>
            <a:off x="350070" y="3719213"/>
            <a:ext cx="850773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/>
              <a:t>It is of particular interest to see whether such data show any regularities that may lead to deeper insights into reaction mechanism.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189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ED7986-4F64-461F-8529-3AD9744C9F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D51812-654C-4262-97F2-CA3325E3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279"/>
            <a:ext cx="9144000" cy="41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45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6C3575-9F22-46A4-8F60-7F7FDB86C1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A9B4C26-CAAB-46B6-86E1-6AED8E9B47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2775" y="0"/>
            <a:ext cx="7918450" cy="6858000"/>
            <a:chOff x="386" y="0"/>
            <a:chExt cx="4988" cy="432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A661421F-65CB-403D-933B-C8CC21A1E1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6" y="0"/>
              <a:ext cx="49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233FE245-C9F9-47EA-B192-A577A53F3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0"/>
              <a:ext cx="4994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861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7544B5B-55D0-4AAB-9A56-E63307E4B0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42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FF7F92-DD3B-4AC0-88F0-10C79CB0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884"/>
            <a:ext cx="9144000" cy="495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1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5E8063-3818-413A-8A5B-360D8D274A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43</a:t>
            </a:fld>
            <a:endParaRPr lang="zh-CN" alt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434273C-4806-4262-B3C3-B22B16D1F5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4019" y="228601"/>
            <a:ext cx="4154764" cy="6184900"/>
            <a:chOff x="1429" y="0"/>
            <a:chExt cx="2902" cy="432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96523DC-3770-4B46-8762-E5BBBF0C34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29" y="0"/>
              <a:ext cx="290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455FEF9D-C56B-4069-AEA5-5559F57B9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0"/>
              <a:ext cx="2908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0A84C831-D30D-4A16-880E-0EB0952643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06925" y="228601"/>
            <a:ext cx="4394200" cy="5854700"/>
            <a:chOff x="991" y="133"/>
            <a:chExt cx="3778" cy="4054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714060DF-AD0D-4978-8083-338D8B685D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91" y="133"/>
              <a:ext cx="3778" cy="4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9225" name="Picture 9">
              <a:extLst>
                <a:ext uri="{FF2B5EF4-FFF2-40B4-BE49-F238E27FC236}">
                  <a16:creationId xmlns:a16="http://schemas.microsoft.com/office/drawing/2014/main" id="{EAFB3475-DE4E-4AA1-AB0F-DD7DB4762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" y="133"/>
              <a:ext cx="3785" cy="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9534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F3DC89-4E94-4082-83D3-99CDFB4D4E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44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5115C2-20A7-4FD4-A6D2-9167ED6A1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7" y="368300"/>
            <a:ext cx="7193225" cy="61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8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5F6502-EC0F-46E3-B180-4D8A9E8105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92D412-733C-4450-BAA9-8D9AF1851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3537"/>
            <a:ext cx="9144000" cy="16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5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02DE22-80C6-4FA5-99A6-DF3567BA11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7B4B87F-FE95-480A-BEF1-01DA458B3416}"/>
                  </a:ext>
                </a:extLst>
              </p:cNvPr>
              <p:cNvSpPr txBox="1"/>
              <p:nvPr/>
            </p:nvSpPr>
            <p:spPr>
              <a:xfrm>
                <a:off x="4395999" y="3077466"/>
                <a:ext cx="4384068" cy="5173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𝛀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𝜿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𝛀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7B4B87F-FE95-480A-BEF1-01DA458B3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999" y="3077466"/>
                <a:ext cx="4384068" cy="517321"/>
              </a:xfrm>
              <a:prstGeom prst="rect">
                <a:avLst/>
              </a:prstGeom>
              <a:blipFill>
                <a:blip r:embed="rId3"/>
                <a:stretch>
                  <a:fillRect b="-823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359EEAC5-F520-4B75-94C2-3332B014814B}"/>
              </a:ext>
            </a:extLst>
          </p:cNvPr>
          <p:cNvSpPr txBox="1"/>
          <p:nvPr/>
        </p:nvSpPr>
        <p:spPr>
          <a:xfrm>
            <a:off x="4913536" y="3627687"/>
            <a:ext cx="16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643140F-618E-401E-837D-83264C583987}"/>
                  </a:ext>
                </a:extLst>
              </p:cNvPr>
              <p:cNvSpPr txBox="1"/>
              <p:nvPr/>
            </p:nvSpPr>
            <p:spPr>
              <a:xfrm>
                <a:off x="4735679" y="3945329"/>
                <a:ext cx="2868510" cy="128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𝛀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𝜿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𝛀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𝜿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643140F-618E-401E-837D-83264C583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79" y="3945329"/>
                <a:ext cx="2868510" cy="1287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755AFDC-233B-4F30-9262-BA09B9F1BFB0}"/>
                  </a:ext>
                </a:extLst>
              </p:cNvPr>
              <p:cNvSpPr txBox="1"/>
              <p:nvPr/>
            </p:nvSpPr>
            <p:spPr>
              <a:xfrm>
                <a:off x="4942074" y="5232989"/>
                <a:ext cx="3060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755AFDC-233B-4F30-9262-BA09B9F1B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074" y="5232989"/>
                <a:ext cx="3060133" cy="369332"/>
              </a:xfrm>
              <a:prstGeom prst="rect">
                <a:avLst/>
              </a:prstGeom>
              <a:blipFill>
                <a:blip r:embed="rId5"/>
                <a:stretch>
                  <a:fillRect l="-179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D1074B6B-F641-4E15-B451-11F0248FE71A}"/>
              </a:ext>
            </a:extLst>
          </p:cNvPr>
          <p:cNvGrpSpPr/>
          <p:nvPr/>
        </p:nvGrpSpPr>
        <p:grpSpPr>
          <a:xfrm>
            <a:off x="7151" y="2726924"/>
            <a:ext cx="4842817" cy="3735682"/>
            <a:chOff x="0" y="2617625"/>
            <a:chExt cx="5016500" cy="383041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9C2633E-9F2A-4CF4-987E-8E904E3440F6}"/>
                </a:ext>
              </a:extLst>
            </p:cNvPr>
            <p:cNvGrpSpPr/>
            <p:nvPr/>
          </p:nvGrpSpPr>
          <p:grpSpPr>
            <a:xfrm>
              <a:off x="0" y="2617625"/>
              <a:ext cx="5016500" cy="3563901"/>
              <a:chOff x="0" y="3487517"/>
              <a:chExt cx="5016500" cy="3087201"/>
            </a:xfrm>
          </p:grpSpPr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C4F14D0E-AA40-4BD1-AAFE-69ACCF426DF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0" y="3487517"/>
                <a:ext cx="5016500" cy="2922808"/>
                <a:chOff x="0" y="482"/>
                <a:chExt cx="5760" cy="3356"/>
              </a:xfrm>
            </p:grpSpPr>
            <p:sp>
              <p:nvSpPr>
                <p:cNvPr id="8" name="AutoShape 3">
                  <a:extLst>
                    <a:ext uri="{FF2B5EF4-FFF2-40B4-BE49-F238E27FC236}">
                      <a16:creationId xmlns:a16="http://schemas.microsoft.com/office/drawing/2014/main" id="{8FB91A09-0A8F-4AD9-B096-CC887A36094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0" y="482"/>
                  <a:ext cx="5760" cy="3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pic>
              <p:nvPicPr>
                <p:cNvPr id="8197" name="Picture 5">
                  <a:extLst>
                    <a:ext uri="{FF2B5EF4-FFF2-40B4-BE49-F238E27FC236}">
                      <a16:creationId xmlns:a16="http://schemas.microsoft.com/office/drawing/2014/main" id="{D91D766B-F4C4-419B-B93B-405FFD392C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2"/>
                  <a:ext cx="5767" cy="3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16A7E8FB-6991-49E6-8A83-8FEA3A16FAE7}"/>
                      </a:ext>
                    </a:extLst>
                  </p:cNvPr>
                  <p:cNvSpPr txBox="1"/>
                  <p:nvPr/>
                </p:nvSpPr>
                <p:spPr>
                  <a:xfrm>
                    <a:off x="3764788" y="6181725"/>
                    <a:ext cx="1133324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oMath>
                    </a14:m>
                    <a:r>
                      <a: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(GeV/c)</a:t>
                    </a:r>
                    <a:endPara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16A7E8FB-6991-49E6-8A83-8FEA3A16FA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4788" y="6181725"/>
                    <a:ext cx="1133324" cy="39299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541" b="-270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7F726BA-117E-4ECA-B94F-180C4E12E193}"/>
                </a:ext>
              </a:extLst>
            </p:cNvPr>
            <p:cNvSpPr/>
            <p:nvPr/>
          </p:nvSpPr>
          <p:spPr>
            <a:xfrm>
              <a:off x="25400" y="5986376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200" b="1" dirty="0">
                  <a:solidFill>
                    <a:srgbClr val="0070C0"/>
                  </a:solidFill>
                </a:rPr>
                <a:t>ALICE data :  Phys. Lett. B 758, 389(2016).</a:t>
              </a:r>
            </a:p>
            <a:p>
              <a:r>
                <a:rPr lang="fr-FR" altLang="zh-CN" sz="1200" b="1" dirty="0">
                  <a:solidFill>
                    <a:srgbClr val="0070C0"/>
                  </a:solidFill>
                </a:rPr>
                <a:t>Eur. Phys. J. C76, 245 </a:t>
              </a:r>
              <a:r>
                <a:rPr lang="en-US" altLang="zh-CN" sz="1200" b="1" dirty="0">
                  <a:solidFill>
                    <a:srgbClr val="0070C0"/>
                  </a:solidFill>
                </a:rPr>
                <a:t>(2016)</a:t>
              </a:r>
              <a:endParaRPr lang="zh-CN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E824E1A-BDD7-4750-A10F-3904FE810914}"/>
                </a:ext>
              </a:extLst>
            </p:cNvPr>
            <p:cNvSpPr txBox="1"/>
            <p:nvPr/>
          </p:nvSpPr>
          <p:spPr>
            <a:xfrm>
              <a:off x="722376" y="5340962"/>
              <a:ext cx="1372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p-Pb 5.02TeV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15E2364-53F4-4C24-AAD3-E82EBE9A4286}"/>
                  </a:ext>
                </a:extLst>
              </p:cNvPr>
              <p:cNvSpPr/>
              <p:nvPr/>
            </p:nvSpPr>
            <p:spPr>
              <a:xfrm>
                <a:off x="-37454" y="-22188"/>
                <a:ext cx="899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Quark number scaling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  <m:r>
                      <a:rPr lang="zh-CN" altLang="en-US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新魏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spectra in p-Pb  collisions at 5.02 TeV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15E2364-53F4-4C24-AAD3-E82EBE9A4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54" y="-22188"/>
                <a:ext cx="8993563" cy="461665"/>
              </a:xfrm>
              <a:prstGeom prst="rect">
                <a:avLst/>
              </a:prstGeom>
              <a:blipFill>
                <a:blip r:embed="rId11"/>
                <a:stretch>
                  <a:fillRect l="-108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1E5A78F9-2AB5-4F7F-AB5F-6791501B92AC}"/>
              </a:ext>
            </a:extLst>
          </p:cNvPr>
          <p:cNvSpPr txBox="1"/>
          <p:nvPr/>
        </p:nvSpPr>
        <p:spPr>
          <a:xfrm>
            <a:off x="3548757" y="448013"/>
            <a:ext cx="4922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J.Song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X.R.Gou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FLS, 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Z.T.Liang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</a:t>
            </a:r>
            <a:r>
              <a:rPr lang="de-DE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Lett. B774(2017), 516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1E0250F-A735-481D-8B64-B54BA89D128C}"/>
              </a:ext>
            </a:extLst>
          </p:cNvPr>
          <p:cNvCxnSpPr/>
          <p:nvPr/>
        </p:nvCxnSpPr>
        <p:spPr>
          <a:xfrm>
            <a:off x="0" y="2489703"/>
            <a:ext cx="914400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248F6D6-1C95-43B3-BE96-1D6F89DF6CBF}"/>
                  </a:ext>
                </a:extLst>
              </p:cNvPr>
              <p:cNvSpPr/>
              <p:nvPr/>
            </p:nvSpPr>
            <p:spPr>
              <a:xfrm>
                <a:off x="6534432" y="828956"/>
                <a:ext cx="2375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𝒅𝒚</m:t>
                      </m:r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248F6D6-1C95-43B3-BE96-1D6F89DF6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432" y="828956"/>
                <a:ext cx="2375009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E89ED25A-37BA-427E-8422-439765A2EB11}"/>
              </a:ext>
            </a:extLst>
          </p:cNvPr>
          <p:cNvSpPr/>
          <p:nvPr/>
        </p:nvSpPr>
        <p:spPr>
          <a:xfrm>
            <a:off x="4913536" y="2670593"/>
            <a:ext cx="17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precisely,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4901B8C-98F2-4AB5-979A-D9451269E0F8}"/>
                  </a:ext>
                </a:extLst>
              </p:cNvPr>
              <p:cNvSpPr/>
              <p:nvPr/>
            </p:nvSpPr>
            <p:spPr>
              <a:xfrm>
                <a:off x="80069" y="1232622"/>
                <a:ext cx="8660903" cy="1076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</a:t>
                </a:r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  divide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by quark number,  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/3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/2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        </a:t>
                </a:r>
              </a:p>
              <a:p>
                <a:pPr marL="444500" indent="-444500"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(ii)  compare the inverse quark number power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spectra, 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and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4901B8C-98F2-4AB5-979A-D9451269E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9" y="1232622"/>
                <a:ext cx="8660903" cy="1076192"/>
              </a:xfrm>
              <a:prstGeom prst="rect">
                <a:avLst/>
              </a:prstGeom>
              <a:blipFill>
                <a:blip r:embed="rId13"/>
                <a:stretch>
                  <a:fillRect l="-563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9EDFB0D-99AE-47E8-8636-9E395D98A09A}"/>
                  </a:ext>
                </a:extLst>
              </p:cNvPr>
              <p:cNvSpPr/>
              <p:nvPr/>
            </p:nvSpPr>
            <p:spPr>
              <a:xfrm>
                <a:off x="87115" y="776493"/>
                <a:ext cx="69232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By looking at the midrapidity data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spectra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9EDFB0D-99AE-47E8-8636-9E395D98A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5" y="776493"/>
                <a:ext cx="6923285" cy="369332"/>
              </a:xfrm>
              <a:prstGeom prst="rect">
                <a:avLst/>
              </a:prstGeom>
              <a:blipFill>
                <a:blip r:embed="rId14"/>
                <a:stretch>
                  <a:fillRect l="-70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542A4B8C-1A3E-4724-98A6-7BC4DEE073EE}"/>
              </a:ext>
            </a:extLst>
          </p:cNvPr>
          <p:cNvSpPr txBox="1"/>
          <p:nvPr/>
        </p:nvSpPr>
        <p:spPr>
          <a:xfrm>
            <a:off x="3164913" y="6190893"/>
            <a:ext cx="5868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call this property the “quark number scaling ”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-----similar to that the elliptic flow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AB61F8-AB84-4707-AA84-9A2531C11B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2A7688-7855-4D0F-8247-E11E3E2D441B}"/>
                  </a:ext>
                </a:extLst>
              </p:cNvPr>
              <p:cNvSpPr txBox="1"/>
              <p:nvPr/>
            </p:nvSpPr>
            <p:spPr>
              <a:xfrm>
                <a:off x="4138609" y="804724"/>
                <a:ext cx="4818627" cy="970971"/>
              </a:xfrm>
              <a:prstGeom prst="rect">
                <a:avLst/>
              </a:prstGeom>
              <a:solidFill>
                <a:srgbClr val="66FF3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2A7688-7855-4D0F-8247-E11E3E2D4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609" y="804724"/>
                <a:ext cx="4818627" cy="970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43EA3D0-7A79-492B-B211-0CDEDBD3592D}"/>
                  </a:ext>
                </a:extLst>
              </p:cNvPr>
              <p:cNvSpPr txBox="1"/>
              <p:nvPr/>
            </p:nvSpPr>
            <p:spPr>
              <a:xfrm>
                <a:off x="413489" y="1911579"/>
                <a:ext cx="1589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≈2/3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43EA3D0-7A79-492B-B211-0CDEDBD35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89" y="1911579"/>
                <a:ext cx="1589153" cy="369332"/>
              </a:xfrm>
              <a:prstGeom prst="rect">
                <a:avLst/>
              </a:prstGeom>
              <a:blipFill>
                <a:blip r:embed="rId4"/>
                <a:stretch>
                  <a:fillRect l="-344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4">
            <a:extLst>
              <a:ext uri="{FF2B5EF4-FFF2-40B4-BE49-F238E27FC236}">
                <a16:creationId xmlns:a16="http://schemas.microsoft.com/office/drawing/2014/main" id="{B5FD8D45-FDE5-4BDE-A6D2-DDEFC2FDBB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56423" y="2177482"/>
            <a:ext cx="5591175" cy="3455657"/>
            <a:chOff x="0" y="380"/>
            <a:chExt cx="5760" cy="356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C8DC2FE-F367-455E-A3F9-66E4339E0A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80"/>
              <a:ext cx="5760" cy="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1CBA16AB-8657-4047-85C1-3CA2E9089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"/>
              <a:ext cx="5766" cy="3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CF2AD8E7-B443-4A56-A853-43241682497C}"/>
              </a:ext>
            </a:extLst>
          </p:cNvPr>
          <p:cNvSpPr/>
          <p:nvPr/>
        </p:nvSpPr>
        <p:spPr>
          <a:xfrm>
            <a:off x="2900276" y="57352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NimbusRomNo9L-Regu"/>
              </a:rPr>
              <a:t>ALICE data,  Eur. Phys. J. C</a:t>
            </a:r>
            <a:r>
              <a:rPr lang="en-US" altLang="zh-CN" sz="1200" b="1" dirty="0">
                <a:solidFill>
                  <a:srgbClr val="0070C0"/>
                </a:solidFill>
                <a:latin typeface="NimbusRomNo9L-Medi"/>
              </a:rPr>
              <a:t>77</a:t>
            </a:r>
            <a:r>
              <a:rPr lang="en-US" altLang="zh-CN" sz="1200" b="1" dirty="0">
                <a:solidFill>
                  <a:srgbClr val="0070C0"/>
                </a:solidFill>
                <a:latin typeface="NimbusRomNo9L-Regu"/>
              </a:rPr>
              <a:t>, 389(2017)</a:t>
            </a:r>
            <a:endParaRPr lang="zh-CN" altLang="en-US" sz="1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C092E28-11AE-4D24-B844-55F07838EAB2}"/>
                  </a:ext>
                </a:extLst>
              </p:cNvPr>
              <p:cNvSpPr txBox="1"/>
              <p:nvPr/>
            </p:nvSpPr>
            <p:spPr>
              <a:xfrm>
                <a:off x="144439" y="920877"/>
                <a:ext cx="3994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𝑢𝑠𝑠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also find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C092E28-11AE-4D24-B844-55F07838E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39" y="920877"/>
                <a:ext cx="3994170" cy="369332"/>
              </a:xfrm>
              <a:prstGeom prst="rect">
                <a:avLst/>
              </a:prstGeom>
              <a:blipFill>
                <a:blip r:embed="rId6"/>
                <a:stretch>
                  <a:fillRect l="-1374" t="-8197" r="-30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EA37588-5A92-41D4-8318-FFE00E584744}"/>
                  </a:ext>
                </a:extLst>
              </p:cNvPr>
              <p:cNvSpPr/>
              <p:nvPr/>
            </p:nvSpPr>
            <p:spPr>
              <a:xfrm>
                <a:off x="-37454" y="-22188"/>
                <a:ext cx="899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Quark number scaling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itchFamily="2" charset="-122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  <m:r>
                      <a:rPr lang="zh-CN" altLang="en-US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新魏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spectra in p-Pb  collisions at 5.02 TeV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EA37588-5A92-41D4-8318-FFE00E584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54" y="-22188"/>
                <a:ext cx="8993563" cy="461665"/>
              </a:xfrm>
              <a:prstGeom prst="rect">
                <a:avLst/>
              </a:prstGeom>
              <a:blipFill>
                <a:blip r:embed="rId7"/>
                <a:stretch>
                  <a:fillRect l="-108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7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AB61F8-AB84-4707-AA84-9A2531C11B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4165EDA-BE73-4C5A-995F-7E2FAB3556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751" y="170022"/>
            <a:ext cx="7934325" cy="6517955"/>
            <a:chOff x="488" y="0"/>
            <a:chExt cx="4784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3F5BD4F8-8560-4DC6-9C5D-CE2EFE8204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8" y="0"/>
              <a:ext cx="478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F206A767-2DA1-421F-ACD6-A6837EADC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4791" cy="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02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AB61F8-AB84-4707-AA84-9A2531C11B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90B448-947F-4F51-9B91-A5499E2FC674}"/>
              </a:ext>
            </a:extLst>
          </p:cNvPr>
          <p:cNvSpPr txBox="1"/>
          <p:nvPr/>
        </p:nvSpPr>
        <p:spPr>
          <a:xfrm>
            <a:off x="205505" y="61521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Times New Roman" panose="02020603050405020304" pitchFamily="18" charset="0"/>
              </a:rPr>
              <a:t>Start from general formula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C7CE93-6C13-4221-9623-740F81E8D3F1}"/>
                  </a:ext>
                </a:extLst>
              </p:cNvPr>
              <p:cNvSpPr txBox="1"/>
              <p:nvPr/>
            </p:nvSpPr>
            <p:spPr>
              <a:xfrm>
                <a:off x="1148872" y="1131257"/>
                <a:ext cx="6418617" cy="790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=∫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=∫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C7CE93-6C13-4221-9623-740F81E8D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72" y="1131257"/>
                <a:ext cx="6418617" cy="790088"/>
              </a:xfrm>
              <a:prstGeom prst="rect">
                <a:avLst/>
              </a:prstGeom>
              <a:blipFill>
                <a:blip r:embed="rId2"/>
                <a:stretch>
                  <a:fillRect l="-285" b="-3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946F189E-7F9F-4F34-824C-0F3FD64B0105}"/>
              </a:ext>
            </a:extLst>
          </p:cNvPr>
          <p:cNvSpPr txBox="1"/>
          <p:nvPr/>
        </p:nvSpPr>
        <p:spPr>
          <a:xfrm>
            <a:off x="290447" y="2068060"/>
            <a:ext cx="540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Times New Roman" panose="02020603050405020304" pitchFamily="18" charset="0"/>
              </a:rPr>
              <a:t>Assume independent distribution of (anti-)quarks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3DE942F-0797-4A4D-B1CD-9259FABCFC97}"/>
                  </a:ext>
                </a:extLst>
              </p:cNvPr>
              <p:cNvSpPr/>
              <p:nvPr/>
            </p:nvSpPr>
            <p:spPr>
              <a:xfrm>
                <a:off x="1649976" y="2584107"/>
                <a:ext cx="4335226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3DE942F-0797-4A4D-B1CD-9259FABCF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76" y="2584107"/>
                <a:ext cx="4335226" cy="695190"/>
              </a:xfrm>
              <a:prstGeom prst="rect">
                <a:avLst/>
              </a:prstGeom>
              <a:blipFill>
                <a:blip r:embed="rId3"/>
                <a:stretch>
                  <a:fillRect l="-422" b="-9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0B88A595-AFAD-424D-8CED-C5E3D2220D43}"/>
              </a:ext>
            </a:extLst>
          </p:cNvPr>
          <p:cNvSpPr txBox="1"/>
          <p:nvPr/>
        </p:nvSpPr>
        <p:spPr>
          <a:xfrm>
            <a:off x="274398" y="3328139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Suppose the combination takes place mainly for quark and/or antiquark that takes a given fraction of momentum of the hadron,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718FD73-BBB8-45A1-8493-A603A163CED9}"/>
                  </a:ext>
                </a:extLst>
              </p:cNvPr>
              <p:cNvSpPr txBox="1"/>
              <p:nvPr/>
            </p:nvSpPr>
            <p:spPr>
              <a:xfrm>
                <a:off x="1073490" y="4194926"/>
                <a:ext cx="6009316" cy="1926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718FD73-BBB8-45A1-8493-A603A163C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90" y="4194926"/>
                <a:ext cx="6009316" cy="1926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38D8B50-FF14-4390-B8A2-E862A0F65161}"/>
              </a:ext>
            </a:extLst>
          </p:cNvPr>
          <p:cNvSpPr txBox="1"/>
          <p:nvPr/>
        </p:nvSpPr>
        <p:spPr>
          <a:xfrm>
            <a:off x="290447" y="85719"/>
            <a:ext cx="347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Quark Combination Model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AB61F8-AB84-4707-AA84-9A2531C11B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72276" y="6587198"/>
            <a:ext cx="2133600" cy="365125"/>
          </a:xfrm>
          <a:prstGeom prst="rect">
            <a:avLst/>
          </a:prstGeom>
        </p:spPr>
        <p:txBody>
          <a:bodyPr/>
          <a:lstStyle/>
          <a:p>
            <a:fld id="{554AEBF2-4064-4587-88BF-60DF4247D3E8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DF4C2C-AF0B-4FB8-AD15-32B455014C8D}"/>
              </a:ext>
            </a:extLst>
          </p:cNvPr>
          <p:cNvSpPr txBox="1"/>
          <p:nvPr/>
        </p:nvSpPr>
        <p:spPr>
          <a:xfrm>
            <a:off x="78697" y="670795"/>
            <a:ext cx="119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obtain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42EE16-2398-47B2-B8C2-4397EF4F984A}"/>
                  </a:ext>
                </a:extLst>
              </p:cNvPr>
              <p:cNvSpPr txBox="1"/>
              <p:nvPr/>
            </p:nvSpPr>
            <p:spPr>
              <a:xfrm>
                <a:off x="1343939" y="661946"/>
                <a:ext cx="5227521" cy="756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42EE16-2398-47B2-B8C2-4397EF4F9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39" y="661946"/>
                <a:ext cx="5227521" cy="756361"/>
              </a:xfrm>
              <a:prstGeom prst="rect">
                <a:avLst/>
              </a:prstGeo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9F49FFB-092D-4591-B0C2-D143861424CC}"/>
              </a:ext>
            </a:extLst>
          </p:cNvPr>
          <p:cNvSpPr txBox="1"/>
          <p:nvPr/>
        </p:nvSpPr>
        <p:spPr>
          <a:xfrm>
            <a:off x="192248" y="1770503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directly leads to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9A597E-719A-4DF8-8C88-FCC0EB8D2CF5}"/>
                  </a:ext>
                </a:extLst>
              </p:cNvPr>
              <p:cNvSpPr txBox="1"/>
              <p:nvPr/>
            </p:nvSpPr>
            <p:spPr>
              <a:xfrm>
                <a:off x="1343939" y="2385847"/>
                <a:ext cx="2297488" cy="968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9A597E-719A-4DF8-8C88-FCC0EB8D2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39" y="2385847"/>
                <a:ext cx="2297488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59522EE0-9BE6-4554-AA32-D738C596AA5E}"/>
              </a:ext>
            </a:extLst>
          </p:cNvPr>
          <p:cNvSpPr/>
          <p:nvPr/>
        </p:nvSpPr>
        <p:spPr>
          <a:xfrm>
            <a:off x="3995738" y="2740086"/>
            <a:ext cx="1039726" cy="232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C653DE-15DE-492D-B153-D3D71DBE5B8F}"/>
                  </a:ext>
                </a:extLst>
              </p:cNvPr>
              <p:cNvSpPr txBox="1"/>
              <p:nvPr/>
            </p:nvSpPr>
            <p:spPr>
              <a:xfrm>
                <a:off x="5317690" y="2528384"/>
                <a:ext cx="3740658" cy="683649"/>
              </a:xfrm>
              <a:prstGeom prst="rect">
                <a:avLst/>
              </a:prstGeom>
              <a:solidFill>
                <a:srgbClr val="66FF33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C653DE-15DE-492D-B153-D3D71DBE5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690" y="2528384"/>
                <a:ext cx="3740658" cy="683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929FAD4-3050-457F-9948-E27B332B05A2}"/>
                  </a:ext>
                </a:extLst>
              </p:cNvPr>
              <p:cNvSpPr txBox="1"/>
              <p:nvPr/>
            </p:nvSpPr>
            <p:spPr>
              <a:xfrm>
                <a:off x="192248" y="3600586"/>
                <a:ext cx="7935699" cy="807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combination of u(d) and s quark(s), equal velocity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929FAD4-3050-457F-9948-E27B332B0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8" y="3600586"/>
                <a:ext cx="7935699" cy="807401"/>
              </a:xfrm>
              <a:prstGeom prst="rect">
                <a:avLst/>
              </a:prstGeom>
              <a:blipFill>
                <a:blip r:embed="rId5"/>
                <a:stretch>
                  <a:fillRect l="-692" t="-54545" r="-2613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93ACFB1-08ED-46FB-9C48-00F66B036FB5}"/>
                  </a:ext>
                </a:extLst>
              </p:cNvPr>
              <p:cNvSpPr txBox="1"/>
              <p:nvPr/>
            </p:nvSpPr>
            <p:spPr>
              <a:xfrm>
                <a:off x="280859" y="4566566"/>
                <a:ext cx="4423647" cy="726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93ACFB1-08ED-46FB-9C48-00F66B036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59" y="4566566"/>
                <a:ext cx="4423647" cy="726609"/>
              </a:xfrm>
              <a:prstGeom prst="rect">
                <a:avLst/>
              </a:prstGeom>
              <a:blipFill>
                <a:blip r:embed="rId6"/>
                <a:stretch>
                  <a:fillRect b="-4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B34A7642-D132-432C-87C2-0A752FA3836A}"/>
              </a:ext>
            </a:extLst>
          </p:cNvPr>
          <p:cNvSpPr/>
          <p:nvPr/>
        </p:nvSpPr>
        <p:spPr>
          <a:xfrm>
            <a:off x="4635937" y="4785522"/>
            <a:ext cx="531049" cy="281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D91C000-9045-475D-8394-FFEB33AB9E95}"/>
                  </a:ext>
                </a:extLst>
              </p:cNvPr>
              <p:cNvSpPr txBox="1"/>
              <p:nvPr/>
            </p:nvSpPr>
            <p:spPr>
              <a:xfrm>
                <a:off x="5380320" y="4575356"/>
                <a:ext cx="3731244" cy="677878"/>
              </a:xfrm>
              <a:prstGeom prst="rect">
                <a:avLst/>
              </a:prstGeom>
              <a:solidFill>
                <a:srgbClr val="66FF33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D91C000-9045-475D-8394-FFEB33AB9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0" y="4575356"/>
                <a:ext cx="3731244" cy="677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58E886F-C91F-411B-A30E-1486102BD8E0}"/>
                  </a:ext>
                </a:extLst>
              </p:cNvPr>
              <p:cNvSpPr txBox="1"/>
              <p:nvPr/>
            </p:nvSpPr>
            <p:spPr>
              <a:xfrm>
                <a:off x="974160" y="5735550"/>
                <a:ext cx="6239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≈2/3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=500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=330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58E886F-C91F-411B-A30E-1486102BD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60" y="5735550"/>
                <a:ext cx="6239465" cy="369332"/>
              </a:xfrm>
              <a:prstGeom prst="rect">
                <a:avLst/>
              </a:prstGeom>
              <a:blipFill>
                <a:blip r:embed="rId8"/>
                <a:stretch>
                  <a:fillRect t="-10000" r="-88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1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2275</Words>
  <Application>Microsoft Office PowerPoint</Application>
  <PresentationFormat>全屏显示(4:3)</PresentationFormat>
  <Paragraphs>299</Paragraphs>
  <Slides>45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9" baseType="lpstr">
      <vt:lpstr>KaiTi</vt:lpstr>
      <vt:lpstr>NimbusRomNo9L-Medi</vt:lpstr>
      <vt:lpstr>NimbusRomNo9L-Regu</vt:lpstr>
      <vt:lpstr>等线</vt:lpstr>
      <vt:lpstr>等线 Light</vt:lpstr>
      <vt:lpstr>黑体</vt:lpstr>
      <vt:lpstr>华文新魏</vt:lpstr>
      <vt:lpstr>宋体</vt:lpstr>
      <vt:lpstr>Arial</vt:lpstr>
      <vt:lpstr>Cambria Math</vt:lpstr>
      <vt:lpstr>Times New Roman</vt:lpstr>
      <vt:lpstr>Wingdings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 song</dc:creator>
  <cp:lastModifiedBy>ayqlyl 杨</cp:lastModifiedBy>
  <cp:revision>365</cp:revision>
  <dcterms:created xsi:type="dcterms:W3CDTF">2016-12-11T12:54:24Z</dcterms:created>
  <dcterms:modified xsi:type="dcterms:W3CDTF">2019-07-20T05:44:05Z</dcterms:modified>
</cp:coreProperties>
</file>