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5"/>
    <p:restoredTop sz="94643"/>
  </p:normalViewPr>
  <p:slideViewPr>
    <p:cSldViewPr snapToGrid="0" snapToObjects="1">
      <p:cViewPr varScale="1">
        <p:scale>
          <a:sx n="118" d="100"/>
          <a:sy n="118" d="100"/>
        </p:scale>
        <p:origin x="23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0D4C0-16E9-C641-84F3-91EE907573E5}" type="datetimeFigureOut">
              <a:rPr lang="en-US" smtClean="0"/>
              <a:t>7/6/19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D4C5A-5748-ED4C-8C07-E13BDC8DE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3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8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6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130D0-C547-3841-BF1B-F48C16683646}" type="datetimeFigureOut">
              <a:rPr lang="en-US" smtClean="0"/>
              <a:t>7/6/19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D4EB5-679E-3A45-9259-6ADD4D501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3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hyperlink" Target="http://arxiv.org/abs/arXiv:1811.12206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92" y="0"/>
            <a:ext cx="9242079" cy="574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065" y="5742008"/>
            <a:ext cx="5551822" cy="1012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4" y="1349722"/>
            <a:ext cx="2594322" cy="4557593"/>
          </a:xfrm>
          <a:prstGeom prst="rect">
            <a:avLst/>
          </a:prstGeom>
        </p:spPr>
      </p:pic>
      <p:pic>
        <p:nvPicPr>
          <p:cNvPr id="7" name="Picture 2" descr="andip Pakva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3494314"/>
            <a:ext cx="1739296" cy="260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8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46" y="659961"/>
            <a:ext cx="6934200" cy="405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1559612"/>
            <a:ext cx="1459406" cy="12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73" y="0"/>
            <a:ext cx="65677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07950" y="235974"/>
            <a:ext cx="231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dirty="0" smtClean="0"/>
              <a:t>T=3/2 term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09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664" y="123371"/>
            <a:ext cx="8775700" cy="604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876" y="3996813"/>
            <a:ext cx="309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smtClean="0"/>
              <a:t>Tandean &amp; Valencia</a:t>
            </a:r>
          </a:p>
          <a:p>
            <a:r>
              <a:rPr lang="is-IS" b="1" dirty="0" smtClean="0"/>
              <a:t>Phys.Rev</a:t>
            </a:r>
            <a:r>
              <a:rPr lang="is-IS" b="1" dirty="0"/>
              <a:t>. D67 (2003) 056001</a:t>
            </a:r>
            <a:r>
              <a:rPr lang="is-IS" dirty="0"/>
              <a:t> 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810" y="1573395"/>
            <a:ext cx="2501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0" y="1022350"/>
            <a:ext cx="7988300" cy="481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1569" y="376019"/>
            <a:ext cx="309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smtClean="0"/>
              <a:t>Tandean &amp; Valencia</a:t>
            </a:r>
          </a:p>
          <a:p>
            <a:r>
              <a:rPr lang="is-IS" b="1" dirty="0" smtClean="0"/>
              <a:t>Phys.Rev</a:t>
            </a:r>
            <a:r>
              <a:rPr lang="is-IS" b="1" dirty="0"/>
              <a:t>. D67 (2003) 056001</a:t>
            </a:r>
            <a:r>
              <a:rPr lang="is-IS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4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81" y="0"/>
            <a:ext cx="7519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736600"/>
            <a:ext cx="8458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1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7" y="0"/>
            <a:ext cx="77222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8888" y="3892100"/>
            <a:ext cx="357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>
                <a:hlinkClick r:id="rId3"/>
              </a:rPr>
              <a:t>arXiv:1811.12206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5573486" y="4103655"/>
            <a:ext cx="368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Rept.Prog.Phys. 81 (2018)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38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14" y="1589315"/>
            <a:ext cx="6807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1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325" y="0"/>
            <a:ext cx="5960076" cy="65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2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78" y="0"/>
            <a:ext cx="8191500" cy="6578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7686" y="4114784"/>
            <a:ext cx="250373" cy="544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520922" y="4049478"/>
            <a:ext cx="174171" cy="544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1054100"/>
            <a:ext cx="8394700" cy="474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704803" y="4767943"/>
            <a:ext cx="2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500934" y="1800711"/>
            <a:ext cx="8131629" cy="414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7" y="1800711"/>
            <a:ext cx="11091146" cy="27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7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29" y="660400"/>
            <a:ext cx="817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31" y="346587"/>
            <a:ext cx="80137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0625" y="5102942"/>
            <a:ext cx="1105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note that the 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polarization direction is normal to the production plane,</a:t>
            </a:r>
          </a:p>
          <a:p>
            <a:r>
              <a:rPr lang="en-US" sz="24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thus the direction is well defined, even if the polarization=0</a:t>
            </a:r>
            <a:endParaRPr lang="en-US" sz="24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3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923" y="497960"/>
            <a:ext cx="7975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38" y="0"/>
            <a:ext cx="7053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3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059" y="0"/>
            <a:ext cx="763788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7" y="3226620"/>
            <a:ext cx="2082800" cy="96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767" y="5879691"/>
            <a:ext cx="1765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51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55</Words>
  <Application>Microsoft Macintosh PowerPoint</Application>
  <PresentationFormat>Widescreen</PresentationFormat>
  <Paragraphs>10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2019-07-06T08:34:10Z</dcterms:created>
  <dcterms:modified xsi:type="dcterms:W3CDTF">2019-07-06T09:53:13Z</dcterms:modified>
</cp:coreProperties>
</file>