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9" r:id="rId2"/>
    <p:sldId id="302" r:id="rId3"/>
    <p:sldId id="333" r:id="rId4"/>
    <p:sldId id="322" r:id="rId5"/>
    <p:sldId id="334" r:id="rId6"/>
    <p:sldId id="301" r:id="rId7"/>
    <p:sldId id="321" r:id="rId8"/>
    <p:sldId id="335" r:id="rId9"/>
    <p:sldId id="324" r:id="rId10"/>
    <p:sldId id="303" r:id="rId11"/>
    <p:sldId id="305" r:id="rId12"/>
    <p:sldId id="288" r:id="rId13"/>
    <p:sldId id="325" r:id="rId14"/>
    <p:sldId id="269" r:id="rId15"/>
    <p:sldId id="336" r:id="rId16"/>
    <p:sldId id="337" r:id="rId17"/>
    <p:sldId id="309" r:id="rId18"/>
    <p:sldId id="274" r:id="rId19"/>
    <p:sldId id="313" r:id="rId20"/>
    <p:sldId id="326" r:id="rId21"/>
    <p:sldId id="318" r:id="rId22"/>
    <p:sldId id="276" r:id="rId23"/>
    <p:sldId id="350" r:id="rId24"/>
    <p:sldId id="344" r:id="rId25"/>
    <p:sldId id="345" r:id="rId26"/>
    <p:sldId id="346" r:id="rId27"/>
    <p:sldId id="342" r:id="rId28"/>
    <p:sldId id="316" r:id="rId29"/>
    <p:sldId id="331" r:id="rId30"/>
    <p:sldId id="338" r:id="rId31"/>
    <p:sldId id="278" r:id="rId32"/>
    <p:sldId id="317" r:id="rId33"/>
    <p:sldId id="258" r:id="rId34"/>
    <p:sldId id="327" r:id="rId35"/>
    <p:sldId id="349" r:id="rId36"/>
    <p:sldId id="339" r:id="rId37"/>
    <p:sldId id="272" r:id="rId38"/>
    <p:sldId id="351" r:id="rId39"/>
    <p:sldId id="352" r:id="rId40"/>
    <p:sldId id="320" r:id="rId41"/>
    <p:sldId id="319" r:id="rId42"/>
    <p:sldId id="330" r:id="rId43"/>
    <p:sldId id="347" r:id="rId44"/>
  </p:sldIdLst>
  <p:sldSz cx="9144000" cy="6858000" type="screen4x3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7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937CB"/>
    <a:srgbClr val="008000"/>
    <a:srgbClr val="0000FF"/>
    <a:srgbClr val="3333FF"/>
    <a:srgbClr val="000066"/>
    <a:srgbClr val="CC00CC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6713" autoAdjust="0"/>
  </p:normalViewPr>
  <p:slideViewPr>
    <p:cSldViewPr snapToGrid="0" showGuides="1">
      <p:cViewPr varScale="1">
        <p:scale>
          <a:sx n="86" d="100"/>
          <a:sy n="86" d="100"/>
        </p:scale>
        <p:origin x="1157" y="58"/>
      </p:cViewPr>
      <p:guideLst>
        <p:guide pos="557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76B61-6234-447C-AA85-E2AD3C95A379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0F676-3FE0-4C5C-914A-67A737D2A4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1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F676-3FE0-4C5C-914A-67A737D2A4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62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10% p cutoff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0F676-3FE0-4C5C-914A-67A737D2A40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71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F676-3FE0-4C5C-914A-67A737D2A40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6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58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9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2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6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73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66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17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0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18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3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08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CA62-765C-43A7-9C1F-D2CD26CB390F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257D-CBAA-4317-A108-DEE4BE529E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79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2.jp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8951" y="1629728"/>
            <a:ext cx="6711252" cy="1399162"/>
          </a:xfrm>
        </p:spPr>
        <p:txBody>
          <a:bodyPr>
            <a:noAutofit/>
          </a:bodyPr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用于核天体物理实验的</a:t>
            </a:r>
            <a:b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活性靶时间投影室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13093" y="4971423"/>
            <a:ext cx="136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2019.10.10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472" y="4140481"/>
            <a:ext cx="232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报告人：张志超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10835" y="4571341"/>
            <a:ext cx="29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中国科学院近代物理研究所</a:t>
            </a:r>
          </a:p>
        </p:txBody>
      </p:sp>
    </p:spTree>
    <p:extLst>
      <p:ext uri="{BB962C8B-B14F-4D97-AF65-F5344CB8AC3E}">
        <p14:creationId xmlns:p14="http://schemas.microsoft.com/office/powerpoint/2010/main" val="278148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4537533" cy="695923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1024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r="28396" b="3794"/>
          <a:stretch/>
        </p:blipFill>
        <p:spPr>
          <a:xfrm>
            <a:off x="726332" y="1013775"/>
            <a:ext cx="2944165" cy="384703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756260" y="1568503"/>
            <a:ext cx="308790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1937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漂移区体积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13×23×25 cm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endParaRPr lang="en-US" altLang="zh-CN" sz="20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1937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solidFill>
                  <a:srgbClr val="1937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三层铍铜丝</a:t>
            </a:r>
            <a:endParaRPr lang="en-US" altLang="zh-CN" sz="2000" dirty="0">
              <a:solidFill>
                <a:srgbClr val="1937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丝   径：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丝间距：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透过率：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98%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>
            <a:cxnSpLocks/>
          </p:cNvCxnSpPr>
          <p:nvPr/>
        </p:nvCxnSpPr>
        <p:spPr>
          <a:xfrm>
            <a:off x="1114468" y="3523240"/>
            <a:ext cx="894355" cy="309327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cxnSpLocks/>
          </p:cNvCxnSpPr>
          <p:nvPr/>
        </p:nvCxnSpPr>
        <p:spPr>
          <a:xfrm flipV="1">
            <a:off x="2276173" y="3304315"/>
            <a:ext cx="946689" cy="528252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cxnSpLocks/>
          </p:cNvCxnSpPr>
          <p:nvPr/>
        </p:nvCxnSpPr>
        <p:spPr>
          <a:xfrm flipH="1" flipV="1">
            <a:off x="2173857" y="1368448"/>
            <a:ext cx="19653" cy="3241097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 rot="1080000">
            <a:off x="1160851" y="3309217"/>
            <a:ext cx="92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130mm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 rot="19800000">
            <a:off x="2224011" y="3194475"/>
            <a:ext cx="92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230mm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 rot="5400000">
            <a:off x="1577436" y="2702639"/>
            <a:ext cx="90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250mm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0" name="矩形标注 14">
            <a:extLst>
              <a:ext uri="{FF2B5EF4-FFF2-40B4-BE49-F238E27FC236}">
                <a16:creationId xmlns:a16="http://schemas.microsoft.com/office/drawing/2014/main" id="{DE782CD1-E8A3-4E0E-81BF-F6B951FC8F47}"/>
              </a:ext>
            </a:extLst>
          </p:cNvPr>
          <p:cNvSpPr/>
          <p:nvPr/>
        </p:nvSpPr>
        <p:spPr>
          <a:xfrm>
            <a:off x="726332" y="5130122"/>
            <a:ext cx="2857051" cy="1543051"/>
          </a:xfrm>
          <a:prstGeom prst="wedgeRectCallout">
            <a:avLst>
              <a:gd name="adj1" fmla="val -19903"/>
              <a:gd name="adj2" fmla="val -8402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E1FF983-5D47-420C-9397-DA92FFAA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7630" y="4547305"/>
            <a:ext cx="1507539" cy="271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5">
            <a:extLst>
              <a:ext uri="{FF2B5EF4-FFF2-40B4-BE49-F238E27FC236}">
                <a16:creationId xmlns:a16="http://schemas.microsoft.com/office/drawing/2014/main" id="{C98D7131-3890-406F-A1F8-39C62BB9A64F}"/>
              </a:ext>
            </a:extLst>
          </p:cNvPr>
          <p:cNvSpPr txBox="1"/>
          <p:nvPr/>
        </p:nvSpPr>
        <p:spPr>
          <a:xfrm>
            <a:off x="1440521" y="5744733"/>
            <a:ext cx="1633476" cy="55399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阳极读出板</a:t>
            </a:r>
            <a:endParaRPr lang="en-US" sz="1600" b="1" dirty="0">
              <a:solidFill>
                <a:srgbClr val="00FF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pPr algn="ctr"/>
            <a:r>
              <a:rPr lang="en-US" sz="1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32x32</a:t>
            </a:r>
            <a:r>
              <a:rPr lang="zh-CN" altLang="en-US" sz="1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块矩形</a:t>
            </a:r>
            <a:r>
              <a:rPr lang="en-US" altLang="zh-CN" sz="1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pixel</a:t>
            </a:r>
          </a:p>
        </p:txBody>
      </p:sp>
      <p:sp>
        <p:nvSpPr>
          <p:cNvPr id="30" name="矩形标注 23">
            <a:extLst>
              <a:ext uri="{FF2B5EF4-FFF2-40B4-BE49-F238E27FC236}">
                <a16:creationId xmlns:a16="http://schemas.microsoft.com/office/drawing/2014/main" id="{BB239518-7EDA-482F-9E9C-612BE92B80A4}"/>
              </a:ext>
            </a:extLst>
          </p:cNvPr>
          <p:cNvSpPr/>
          <p:nvPr/>
        </p:nvSpPr>
        <p:spPr>
          <a:xfrm>
            <a:off x="3981553" y="1080000"/>
            <a:ext cx="1386945" cy="2540277"/>
          </a:xfrm>
          <a:prstGeom prst="wedgeRectCallout">
            <a:avLst>
              <a:gd name="adj1" fmla="val -120968"/>
              <a:gd name="adj2" fmla="val 6211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27A19584-EF7D-4633-B50B-65DF5FC30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37" y="1085092"/>
            <a:ext cx="1375962" cy="254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1572A492-ABB7-49D9-8099-EB509075E6C2}"/>
              </a:ext>
            </a:extLst>
          </p:cNvPr>
          <p:cNvSpPr txBox="1"/>
          <p:nvPr/>
        </p:nvSpPr>
        <p:spPr>
          <a:xfrm>
            <a:off x="4188737" y="1368448"/>
            <a:ext cx="1021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THGEM</a:t>
            </a:r>
            <a:endParaRPr lang="zh-CN" altLang="en-US" sz="2000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3DA9184-6D36-4A77-8D54-465431DA01B8}"/>
              </a:ext>
            </a:extLst>
          </p:cNvPr>
          <p:cNvSpPr txBox="1"/>
          <p:nvPr/>
        </p:nvSpPr>
        <p:spPr>
          <a:xfrm rot="18000000">
            <a:off x="4005065" y="2279500"/>
            <a:ext cx="13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37CB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国 科 大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05915FA-5119-443E-896C-CF8DDF78015C}"/>
              </a:ext>
            </a:extLst>
          </p:cNvPr>
          <p:cNvSpPr txBox="1"/>
          <p:nvPr/>
        </p:nvSpPr>
        <p:spPr>
          <a:xfrm>
            <a:off x="4331441" y="4581611"/>
            <a:ext cx="4272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1937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双层</a:t>
            </a:r>
            <a:r>
              <a:rPr lang="en-US" altLang="zh-CN" sz="2000" dirty="0">
                <a:solidFill>
                  <a:srgbClr val="1937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GEM(</a:t>
            </a:r>
            <a:r>
              <a:rPr lang="zh-CN" altLang="en-US" sz="2000" dirty="0">
                <a:solidFill>
                  <a:srgbClr val="1937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电子倍增器</a:t>
            </a:r>
            <a:r>
              <a:rPr lang="en-US" altLang="zh-CN" sz="2000" dirty="0">
                <a:solidFill>
                  <a:srgbClr val="1937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solidFill>
                  <a:srgbClr val="1937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>
              <a:solidFill>
                <a:srgbClr val="1937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灵敏面积：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110mm×210mm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厚度：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 mm</a:t>
            </a: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1937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1024</a:t>
            </a:r>
            <a:r>
              <a:rPr lang="zh-CN" altLang="en-US" sz="2000" dirty="0">
                <a:solidFill>
                  <a:srgbClr val="1937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路信号读出：</a:t>
            </a:r>
            <a:endParaRPr lang="en-US" altLang="zh-CN" sz="2000" dirty="0">
              <a:solidFill>
                <a:srgbClr val="1937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矩形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pixel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3.1mm×6.2mm</a:t>
            </a:r>
          </a:p>
        </p:txBody>
      </p:sp>
    </p:spTree>
    <p:extLst>
      <p:ext uri="{BB962C8B-B14F-4D97-AF65-F5344CB8AC3E}">
        <p14:creationId xmlns:p14="http://schemas.microsoft.com/office/powerpoint/2010/main" val="145608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2847794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数据获取系统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4883"/>
          <a:stretch/>
        </p:blipFill>
        <p:spPr bwMode="auto">
          <a:xfrm>
            <a:off x="4461732" y="908268"/>
            <a:ext cx="4634808" cy="3113969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183647" y="1585064"/>
            <a:ext cx="7563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GET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(General Electronics for TPC)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AGET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(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ASIC for GET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AsAd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(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ASIC Support &amp; Analog-Digital conversion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CoBo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(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Concentration Board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MuTanT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(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Multiplicity, Trigger and Time stamping board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6968231" y="3531439"/>
            <a:ext cx="20375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i="1" dirty="0">
                <a:latin typeface="Avenir-HeavyOblique"/>
              </a:rPr>
              <a:t>E. </a:t>
            </a:r>
            <a:r>
              <a:rPr lang="en-US" altLang="zh-CN" sz="900" i="1" dirty="0" err="1">
                <a:latin typeface="Avenir-HeavyOblique"/>
              </a:rPr>
              <a:t>Pollacco</a:t>
            </a:r>
            <a:r>
              <a:rPr lang="en-US" altLang="zh-CN" sz="900" i="1" dirty="0">
                <a:latin typeface="Avenir-HeavyOblique"/>
              </a:rPr>
              <a:t> et al., NIM A 887, 81 (2018)</a:t>
            </a:r>
            <a:r>
              <a:rPr lang="en-US" altLang="zh-CN" sz="900" dirty="0"/>
              <a:t> </a:t>
            </a:r>
            <a:endParaRPr lang="zh-CN" altLang="en-US" sz="900" dirty="0"/>
          </a:p>
        </p:txBody>
      </p:sp>
      <p:sp>
        <p:nvSpPr>
          <p:cNvPr id="8" name="文本框 7"/>
          <p:cNvSpPr txBox="1"/>
          <p:nvPr/>
        </p:nvSpPr>
        <p:spPr>
          <a:xfrm>
            <a:off x="410603" y="3887942"/>
            <a:ext cx="5140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每一路读入信号均可独立设置参数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1937CB"/>
                </a:solidFill>
                <a:ea typeface="黑体" panose="02010609060101010101" pitchFamily="49" charset="-122"/>
              </a:rPr>
              <a:t>增益</a:t>
            </a:r>
            <a:r>
              <a:rPr lang="zh-CN" altLang="en-US" sz="2400" dirty="0">
                <a:ea typeface="黑体" panose="02010609060101010101" pitchFamily="49" charset="-122"/>
              </a:rPr>
              <a:t>：</a:t>
            </a:r>
            <a:r>
              <a:rPr lang="en-US" altLang="zh-CN" sz="2400" dirty="0">
                <a:ea typeface="黑体" panose="02010609060101010101" pitchFamily="49" charset="-122"/>
              </a:rPr>
              <a:t>120fC,240fC,1pC,10pC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1937CB"/>
                </a:solidFill>
                <a:ea typeface="黑体" panose="02010609060101010101" pitchFamily="49" charset="-122"/>
              </a:rPr>
              <a:t>成形时间</a:t>
            </a:r>
            <a:r>
              <a:rPr lang="zh-CN" altLang="en-US" sz="2400" dirty="0">
                <a:ea typeface="黑体" panose="02010609060101010101" pitchFamily="49" charset="-122"/>
              </a:rPr>
              <a:t>：</a:t>
            </a:r>
            <a:r>
              <a:rPr lang="en-US" altLang="zh-CN" sz="2400" dirty="0">
                <a:ea typeface="黑体" panose="02010609060101010101" pitchFamily="49" charset="-122"/>
              </a:rPr>
              <a:t>50ns–1us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1937CB"/>
                </a:solidFill>
                <a:ea typeface="黑体" panose="02010609060101010101" pitchFamily="49" charset="-122"/>
              </a:rPr>
              <a:t>采样频率</a:t>
            </a:r>
            <a:r>
              <a:rPr lang="zh-CN" altLang="en-US" sz="2400" dirty="0">
                <a:ea typeface="黑体" panose="02010609060101010101" pitchFamily="49" charset="-122"/>
              </a:rPr>
              <a:t>：</a:t>
            </a:r>
            <a:r>
              <a:rPr lang="en-US" altLang="zh-CN" sz="2400" dirty="0">
                <a:ea typeface="黑体" panose="02010609060101010101" pitchFamily="49" charset="-122"/>
              </a:rPr>
              <a:t>1-100 MHz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1937CB"/>
                </a:solidFill>
                <a:ea typeface="黑体" panose="02010609060101010101" pitchFamily="49" charset="-122"/>
              </a:rPr>
              <a:t>开关电容阵列（</a:t>
            </a:r>
            <a:r>
              <a:rPr lang="en-US" altLang="zh-CN" sz="2400" dirty="0">
                <a:solidFill>
                  <a:srgbClr val="1937CB"/>
                </a:solidFill>
                <a:ea typeface="黑体" panose="02010609060101010101" pitchFamily="49" charset="-122"/>
              </a:rPr>
              <a:t>SCA</a:t>
            </a:r>
            <a:r>
              <a:rPr lang="zh-CN" altLang="en-US" sz="2400" dirty="0">
                <a:solidFill>
                  <a:srgbClr val="1937CB"/>
                </a:solidFill>
                <a:ea typeface="黑体" panose="02010609060101010101" pitchFamily="49" charset="-122"/>
              </a:rPr>
              <a:t>）</a:t>
            </a:r>
            <a:r>
              <a:rPr lang="zh-CN" altLang="en-US" sz="2400" dirty="0">
                <a:ea typeface="黑体" panose="02010609060101010101" pitchFamily="49" charset="-122"/>
              </a:rPr>
              <a:t>：</a:t>
            </a:r>
            <a:r>
              <a:rPr lang="en-US" altLang="zh-CN" sz="2400" dirty="0">
                <a:ea typeface="黑体" panose="02010609060101010101" pitchFamily="49" charset="-122"/>
              </a:rPr>
              <a:t>512</a:t>
            </a:r>
          </a:p>
        </p:txBody>
      </p:sp>
      <p:pic>
        <p:nvPicPr>
          <p:cNvPr id="9" name="Picture 2" descr="D:\SL7.2_64\Share_VM\puls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r="49881" b="2268"/>
          <a:stretch/>
        </p:blipFill>
        <p:spPr bwMode="auto">
          <a:xfrm>
            <a:off x="5762323" y="4292450"/>
            <a:ext cx="2411816" cy="22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2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6194845" cy="695923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测试平台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>
          <a:xfrm>
            <a:off x="687843" y="1508070"/>
            <a:ext cx="7916157" cy="421073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31462" y="3357115"/>
            <a:ext cx="695265" cy="338554"/>
          </a:xfrm>
          <a:prstGeom prst="rect">
            <a:avLst/>
          </a:prstGeom>
          <a:solidFill>
            <a:schemeClr val="tx1">
              <a:alpha val="56000"/>
            </a:schemeClr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μTCA</a:t>
            </a:r>
            <a:endParaRPr lang="zh-CN" altLang="en-US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55"/>
          <p:cNvSpPr txBox="1"/>
          <p:nvPr/>
        </p:nvSpPr>
        <p:spPr>
          <a:xfrm>
            <a:off x="3999007" y="2412863"/>
            <a:ext cx="646914" cy="33855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AsAd</a:t>
            </a:r>
            <a:endParaRPr lang="zh-CN" altLang="en-US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88901" y="1705959"/>
            <a:ext cx="980389" cy="276999"/>
          </a:xfrm>
          <a:prstGeom prst="rect">
            <a:avLst/>
          </a:prstGeom>
          <a:solidFill>
            <a:srgbClr val="000000">
              <a:alpha val="30196"/>
            </a:srgbClr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Asad</a:t>
            </a:r>
            <a:r>
              <a:rPr lang="en-US" altLang="zh-CN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</a:t>
            </a:r>
            <a:endParaRPr lang="zh-CN" altLang="en-US" sz="1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4470" y="1705959"/>
            <a:ext cx="858323" cy="276999"/>
          </a:xfrm>
          <a:prstGeom prst="rect">
            <a:avLst/>
          </a:prstGeom>
          <a:solidFill>
            <a:srgbClr val="000000">
              <a:alpha val="30196"/>
            </a:srgbClr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HV power</a:t>
            </a:r>
            <a:endParaRPr lang="zh-CN" altLang="en-US" sz="1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6633" y="3926009"/>
            <a:ext cx="3289524" cy="58645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35108" y="3973412"/>
            <a:ext cx="70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Laser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55492" y="4342744"/>
            <a:ext cx="82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</a:rPr>
              <a:t>TPC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3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6194845" cy="695923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8084" y="1889186"/>
            <a:ext cx="51931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背景目标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探测器结构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探测器性能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束流实验测试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349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C82EB77-5111-4E2B-85E1-97BC8E7C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16" y="1108212"/>
            <a:ext cx="4706085" cy="26794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电场均匀性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8" name="Picture 3" descr="C:\Users\znt\Desktop\微信图片_2019012410305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"/>
          <a:stretch/>
        </p:blipFill>
        <p:spPr bwMode="auto">
          <a:xfrm>
            <a:off x="698854" y="4238749"/>
            <a:ext cx="3541714" cy="21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67495" y="4610651"/>
            <a:ext cx="1856641" cy="1297281"/>
          </a:xfrm>
          <a:prstGeom prst="rect">
            <a:avLst/>
          </a:prstGeom>
          <a:solidFill>
            <a:srgbClr val="7030A0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60037" y="2756559"/>
            <a:ext cx="2619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径迹最大偏移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Δ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1600" dirty="0"/>
              <a:t>~ </a:t>
            </a:r>
            <a:r>
              <a:rPr lang="en-US" altLang="zh-CN" sz="1600" b="1" dirty="0">
                <a:solidFill>
                  <a:srgbClr val="C00000"/>
                </a:solidFill>
              </a:rPr>
              <a:t>10mm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3" name="直接连接符 12"/>
          <p:cNvCxnSpPr>
            <a:cxnSpLocks/>
          </p:cNvCxnSpPr>
          <p:nvPr/>
        </p:nvCxnSpPr>
        <p:spPr>
          <a:xfrm flipV="1">
            <a:off x="804153" y="2218094"/>
            <a:ext cx="3767847" cy="29865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287014" y="1948094"/>
            <a:ext cx="0" cy="27000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813803" y="1837856"/>
            <a:ext cx="376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Δ</a:t>
            </a:r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EA6154-C280-48EF-BF63-2C2A4070B8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46"/>
          <a:stretch/>
        </p:blipFill>
        <p:spPr>
          <a:xfrm>
            <a:off x="4903434" y="3802288"/>
            <a:ext cx="3026098" cy="2343635"/>
          </a:xfrm>
          <a:prstGeom prst="rect">
            <a:avLst/>
          </a:prstGeom>
        </p:spPr>
      </p:pic>
      <p:sp>
        <p:nvSpPr>
          <p:cNvPr id="17" name="对话气泡: 矩形 16">
            <a:extLst>
              <a:ext uri="{FF2B5EF4-FFF2-40B4-BE49-F238E27FC236}">
                <a16:creationId xmlns:a16="http://schemas.microsoft.com/office/drawing/2014/main" id="{C5CFBC33-9ABC-42FF-B761-D4D19E0AA287}"/>
              </a:ext>
            </a:extLst>
          </p:cNvPr>
          <p:cNvSpPr/>
          <p:nvPr/>
        </p:nvSpPr>
        <p:spPr>
          <a:xfrm>
            <a:off x="4830793" y="3750408"/>
            <a:ext cx="3073657" cy="2395515"/>
          </a:xfrm>
          <a:prstGeom prst="wedgeRectCallout">
            <a:avLst>
              <a:gd name="adj1" fmla="val -78044"/>
              <a:gd name="adj2" fmla="val 33610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E46C9CF-1DC2-4C1E-AA1E-ED39C076DBB3}"/>
              </a:ext>
            </a:extLst>
          </p:cNvPr>
          <p:cNvSpPr txBox="1"/>
          <p:nvPr/>
        </p:nvSpPr>
        <p:spPr>
          <a:xfrm>
            <a:off x="5211314" y="1573299"/>
            <a:ext cx="36400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影响电场均匀性的因素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靶室钢结构</a:t>
            </a:r>
            <a:endParaRPr lang="en-US" altLang="zh-CN" b="1" dirty="0">
              <a:solidFill>
                <a:srgbClr val="1937C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灵敏区与场笼边缘距离</a:t>
            </a:r>
            <a:endParaRPr lang="en-US" altLang="zh-CN" b="1" dirty="0">
              <a:solidFill>
                <a:srgbClr val="1937C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场笼形变</a:t>
            </a:r>
            <a:endParaRPr lang="en-US" altLang="zh-CN" b="1" dirty="0">
              <a:solidFill>
                <a:srgbClr val="1937C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丝间距</a:t>
            </a:r>
            <a:endParaRPr lang="en-US" altLang="zh-CN" b="1" dirty="0">
              <a:solidFill>
                <a:srgbClr val="1937C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C5FF66B-EE28-4C2B-9645-362CBE166E31}"/>
              </a:ext>
            </a:extLst>
          </p:cNvPr>
          <p:cNvSpPr txBox="1"/>
          <p:nvPr/>
        </p:nvSpPr>
        <p:spPr>
          <a:xfrm>
            <a:off x="3599263" y="5823625"/>
            <a:ext cx="583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steel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9EAFDB-9E88-4D0F-A157-89880356F0F3}"/>
              </a:ext>
            </a:extLst>
          </p:cNvPr>
          <p:cNvSpPr txBox="1"/>
          <p:nvPr/>
        </p:nvSpPr>
        <p:spPr>
          <a:xfrm>
            <a:off x="992912" y="1192987"/>
            <a:ext cx="209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异丁烷</a:t>
            </a:r>
            <a:r>
              <a:rPr lang="en-US" altLang="zh-CN" dirty="0"/>
              <a:t>@100mbar</a:t>
            </a:r>
          </a:p>
          <a:p>
            <a:r>
              <a:rPr lang="en-US" altLang="zh-CN" dirty="0"/>
              <a:t>Laser@266nm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96E45CC-2631-4B3A-89BC-B2A9CB96A7BD}"/>
              </a:ext>
            </a:extLst>
          </p:cNvPr>
          <p:cNvSpPr txBox="1"/>
          <p:nvPr/>
        </p:nvSpPr>
        <p:spPr>
          <a:xfrm>
            <a:off x="6864514" y="5313159"/>
            <a:ext cx="86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steel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F17AB5-18E1-403D-A0A3-DD6197ECBFD2}"/>
              </a:ext>
            </a:extLst>
          </p:cNvPr>
          <p:cNvSpPr txBox="1"/>
          <p:nvPr/>
        </p:nvSpPr>
        <p:spPr>
          <a:xfrm>
            <a:off x="6367621" y="4903876"/>
            <a:ext cx="34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8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3460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电场均匀性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53027" y="1262699"/>
            <a:ext cx="3367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靶室钢结构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灵敏区与电场边源距离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场笼形变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丝间距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44282" y="4347510"/>
            <a:ext cx="336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目前漂移区电场具有</a:t>
            </a:r>
            <a:r>
              <a:rPr lang="zh-CN" altLang="en-US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良好的均匀性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，电场造成的径迹最大偏移</a:t>
            </a:r>
            <a:r>
              <a:rPr lang="en-US" altLang="zh-CN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~ 2 mm</a:t>
            </a:r>
            <a:endParaRPr lang="zh-CN" altLang="en-US" b="1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32F64739-C5B5-4E67-98B0-23385DF5B1A6}"/>
              </a:ext>
            </a:extLst>
          </p:cNvPr>
          <p:cNvSpPr/>
          <p:nvPr/>
        </p:nvSpPr>
        <p:spPr>
          <a:xfrm>
            <a:off x="3850802" y="1686128"/>
            <a:ext cx="479898" cy="272374"/>
          </a:xfrm>
          <a:prstGeom prst="rightArrow">
            <a:avLst/>
          </a:prstGeom>
          <a:solidFill>
            <a:srgbClr val="FF0000"/>
          </a:solidFill>
        </p:spPr>
        <p:txBody>
          <a:bodyPr wrap="square" lIns="0" tIns="0" rIns="0" bIns="0" rtlCol="0" anchor="ctr"/>
          <a:lstStyle/>
          <a:p>
            <a:pPr algn="l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F261E86-1D97-44FB-82B0-0738B0B5CFFD}"/>
              </a:ext>
            </a:extLst>
          </p:cNvPr>
          <p:cNvSpPr txBox="1"/>
          <p:nvPr/>
        </p:nvSpPr>
        <p:spPr>
          <a:xfrm>
            <a:off x="4606514" y="1262699"/>
            <a:ext cx="3367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zh-CN" altLang="en-US" sz="2000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绝缘材料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000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移除</a:t>
            </a:r>
            <a:endParaRPr lang="en-US" altLang="zh-CN" sz="2000" b="1" dirty="0">
              <a:solidFill>
                <a:srgbClr val="1937C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无法改变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拉紧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场笼丝 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丝间距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190E5D-7E7A-40E8-B71A-FD99DBE0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4" y="3289029"/>
            <a:ext cx="4966622" cy="284434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3809811-4E10-4A09-B5E0-895EF3B60F2A}"/>
              </a:ext>
            </a:extLst>
          </p:cNvPr>
          <p:cNvCxnSpPr>
            <a:cxnSpLocks/>
          </p:cNvCxnSpPr>
          <p:nvPr/>
        </p:nvCxnSpPr>
        <p:spPr>
          <a:xfrm>
            <a:off x="584200" y="4718050"/>
            <a:ext cx="4246593" cy="508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05FAAF8-3D60-4E4E-A0DF-47232D7A64DA}"/>
              </a:ext>
            </a:extLst>
          </p:cNvPr>
          <p:cNvSpPr txBox="1"/>
          <p:nvPr/>
        </p:nvSpPr>
        <p:spPr>
          <a:xfrm>
            <a:off x="1952653" y="5214965"/>
            <a:ext cx="2619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径迹最大偏移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Δ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1600" dirty="0"/>
              <a:t>~ </a:t>
            </a:r>
            <a:r>
              <a:rPr lang="en-US" altLang="zh-CN" sz="1600" b="1" dirty="0">
                <a:solidFill>
                  <a:srgbClr val="C00000"/>
                </a:solidFill>
              </a:rPr>
              <a:t>2mm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A54FC4-8248-45CB-874C-ECD28C458A8F}"/>
              </a:ext>
            </a:extLst>
          </p:cNvPr>
          <p:cNvSpPr txBox="1"/>
          <p:nvPr/>
        </p:nvSpPr>
        <p:spPr>
          <a:xfrm>
            <a:off x="1070362" y="3368456"/>
            <a:ext cx="219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异丁烷</a:t>
            </a:r>
            <a:r>
              <a:rPr lang="en-US" altLang="zh-CN" dirty="0"/>
              <a:t>@100mbar</a:t>
            </a:r>
          </a:p>
          <a:p>
            <a:r>
              <a:rPr lang="en-US" altLang="zh-CN" dirty="0"/>
              <a:t>Laser@266nm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8526D01-58DA-4701-994F-4C001D0C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6"/>
          <a:stretch/>
        </p:blipFill>
        <p:spPr>
          <a:xfrm>
            <a:off x="6620485" y="1822315"/>
            <a:ext cx="2302051" cy="178288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54EE55F-7A95-4FB0-A40D-3B77C439ACDC}"/>
              </a:ext>
            </a:extLst>
          </p:cNvPr>
          <p:cNvSpPr txBox="1"/>
          <p:nvPr/>
        </p:nvSpPr>
        <p:spPr>
          <a:xfrm>
            <a:off x="8012352" y="2940569"/>
            <a:ext cx="94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insulator</a:t>
            </a:r>
            <a:endParaRPr lang="zh-CN" altLang="en-US" sz="12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435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>
            <a:extLst>
              <a:ext uri="{FF2B5EF4-FFF2-40B4-BE49-F238E27FC236}">
                <a16:creationId xmlns:a16="http://schemas.microsoft.com/office/drawing/2014/main" id="{5377AD96-B081-40D9-9471-86E728B5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52" y="1586097"/>
            <a:ext cx="3358675" cy="432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角度和位置分辨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441730" y="951545"/>
            <a:ext cx="466205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测试条件</a:t>
            </a:r>
            <a:endParaRPr lang="en-US" altLang="zh-CN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nn-NO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激光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：</a:t>
            </a:r>
            <a:r>
              <a:rPr lang="nn-NO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266nm</a:t>
            </a: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nn-NO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工作气体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：异丁烷</a:t>
            </a:r>
            <a:r>
              <a:rPr lang="nn-NO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@50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mbar</a:t>
            </a:r>
            <a:endParaRPr lang="nn-NO" dirty="0"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endParaRPr lang="en-US" dirty="0"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分辨的提取方法</a:t>
            </a:r>
            <a:endParaRPr lang="en-US" altLang="zh-CN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对激光径迹三维线性拟合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利用拟合曲线，得到角度分辨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点火径迹和曲线做残差，得到位置分辨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28385" y="6229795"/>
            <a:ext cx="147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张宁涛 提供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1AAF82D-757A-4E82-B218-AC698163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17" y="3916643"/>
            <a:ext cx="2747735" cy="27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7B9BB4B-D191-44FE-9A46-6384AE43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7" y="3911626"/>
            <a:ext cx="2765857" cy="27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6">
            <a:extLst>
              <a:ext uri="{FF2B5EF4-FFF2-40B4-BE49-F238E27FC236}">
                <a16:creationId xmlns:a16="http://schemas.microsoft.com/office/drawing/2014/main" id="{A2377E26-6D73-4C16-A9FB-DB93FD0FDD5C}"/>
              </a:ext>
            </a:extLst>
          </p:cNvPr>
          <p:cNvSpPr txBox="1"/>
          <p:nvPr/>
        </p:nvSpPr>
        <p:spPr>
          <a:xfrm>
            <a:off x="1823853" y="5337140"/>
            <a:ext cx="869812" cy="369332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角分辨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7DA78DE8-E33A-4A2B-93B3-CCA68C420B74}"/>
              </a:ext>
            </a:extLst>
          </p:cNvPr>
          <p:cNvSpPr txBox="1"/>
          <p:nvPr/>
        </p:nvSpPr>
        <p:spPr>
          <a:xfrm>
            <a:off x="4539931" y="5540187"/>
            <a:ext cx="1008112" cy="338554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位置分辨</a:t>
            </a: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9FC5BF38-BBC6-4E23-AE3E-5CE48CB3CC42}"/>
              </a:ext>
            </a:extLst>
          </p:cNvPr>
          <p:cNvSpPr txBox="1"/>
          <p:nvPr/>
        </p:nvSpPr>
        <p:spPr>
          <a:xfrm>
            <a:off x="3410066" y="5922018"/>
            <a:ext cx="124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.36mm (</a:t>
            </a:r>
            <a:r>
              <a:rPr lang="el-GR" altLang="zh-CN" sz="1400" b="1" dirty="0">
                <a:latin typeface="Arial" pitchFamily="34" charset="0"/>
                <a:cs typeface="Arial" pitchFamily="34" charset="0"/>
              </a:rPr>
              <a:t>σ</a:t>
            </a: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824F7A93-1C3B-4794-AE76-8ABC3CE852AB}"/>
              </a:ext>
            </a:extLst>
          </p:cNvPr>
          <p:cNvSpPr txBox="1"/>
          <p:nvPr/>
        </p:nvSpPr>
        <p:spPr>
          <a:xfrm>
            <a:off x="932503" y="582640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.2</a:t>
            </a:r>
            <a:r>
              <a:rPr lang="en-US" altLang="zh-CN" sz="1400" b="1" baseline="30000" dirty="0">
                <a:latin typeface="Arial" pitchFamily="34" charset="0"/>
                <a:cs typeface="Arial" pitchFamily="34" charset="0"/>
              </a:rPr>
              <a:t>0  </a:t>
            </a: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l-GR" sz="1400" b="1" dirty="0">
                <a:latin typeface="Arial" pitchFamily="34" charset="0"/>
                <a:cs typeface="Arial" pitchFamily="34" charset="0"/>
              </a:rPr>
              <a:t>σ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0D0D3893-D08C-4A97-825F-E8C47BA4BEA2}"/>
              </a:ext>
            </a:extLst>
          </p:cNvPr>
          <p:cNvSpPr txBox="1"/>
          <p:nvPr/>
        </p:nvSpPr>
        <p:spPr>
          <a:xfrm>
            <a:off x="5571197" y="11483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激光的径迹（</a:t>
            </a:r>
            <a:r>
              <a:rPr lang="zh-CN" altLang="en-US" b="1" dirty="0">
                <a:latin typeface="Arial" pitchFamily="34" charset="0"/>
                <a:cs typeface="Arial" pitchFamily="34" charset="0"/>
              </a:rPr>
              <a:t>黑线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为线性拟合）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0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02" y="908268"/>
            <a:ext cx="3021754" cy="276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06" y="1080000"/>
            <a:ext cx="2684650" cy="41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角度和位置分辨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3309996" y="1576996"/>
            <a:ext cx="136815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pad</a:t>
            </a:r>
            <a:r>
              <a:rPr lang="zh-CN" alt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平面的</a:t>
            </a:r>
            <a:endParaRPr lang="en-US" altLang="zh-CN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700"/>
              </a:lnSpc>
            </a:pPr>
            <a:r>
              <a:rPr lang="en-US" altLang="zh-CN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zh-CN" alt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激光径迹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流程图: 直接访问存储器 15"/>
          <p:cNvSpPr/>
          <p:nvPr/>
        </p:nvSpPr>
        <p:spPr>
          <a:xfrm rot="10800000">
            <a:off x="4164815" y="2943970"/>
            <a:ext cx="480519" cy="160501"/>
          </a:xfrm>
          <a:prstGeom prst="flowChartMagneticDrum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接连接符 16"/>
          <p:cNvCxnSpPr>
            <a:cxnSpLocks/>
          </p:cNvCxnSpPr>
          <p:nvPr/>
        </p:nvCxnSpPr>
        <p:spPr>
          <a:xfrm>
            <a:off x="992221" y="3037855"/>
            <a:ext cx="306532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cxnSpLocks/>
          </p:cNvCxnSpPr>
          <p:nvPr/>
        </p:nvCxnSpPr>
        <p:spPr>
          <a:xfrm flipH="1" flipV="1">
            <a:off x="1088942" y="2359839"/>
            <a:ext cx="2968599" cy="562765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55675" y="2759304"/>
            <a:ext cx="30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θ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72" y="3771522"/>
            <a:ext cx="3073814" cy="282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59333" y="6449640"/>
            <a:ext cx="147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张宁涛 提供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508675" y="5556554"/>
            <a:ext cx="283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角度分辨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(σ)&lt; 0.7°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位置分辨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(σ)&lt; 1.6mm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9112" y="1080000"/>
            <a:ext cx="118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角度分辨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29112" y="3943254"/>
            <a:ext cx="1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位置分辨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7C051EF-7F83-4755-8408-72D9E54EB156}"/>
              </a:ext>
            </a:extLst>
          </p:cNvPr>
          <p:cNvSpPr/>
          <p:nvPr/>
        </p:nvSpPr>
        <p:spPr>
          <a:xfrm>
            <a:off x="7885888" y="3570734"/>
            <a:ext cx="119745" cy="144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l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6EEFEE5-4A30-4CB8-B5FE-2F05E77B9AF6}"/>
              </a:ext>
            </a:extLst>
          </p:cNvPr>
          <p:cNvSpPr/>
          <p:nvPr/>
        </p:nvSpPr>
        <p:spPr>
          <a:xfrm>
            <a:off x="7898858" y="6489988"/>
            <a:ext cx="119745" cy="144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l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91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Pad Charge(pC) &#10;Pad Hit &#10;-10 &#10;Y (cm) &#10;Z (cm) &#10;Charge/Hit (PC) &#10;Y (cm) &#10;Charge (PC) &#10;Y (cm) &#10;Range (cm) ">
            <a:extLst>
              <a:ext uri="{FF2B5EF4-FFF2-40B4-BE49-F238E27FC236}">
                <a16:creationId xmlns:a16="http://schemas.microsoft.com/office/drawing/2014/main" id="{554197A2-D88F-4505-B3C0-70C46B10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3" t="49990"/>
          <a:stretch/>
        </p:blipFill>
        <p:spPr bwMode="auto">
          <a:xfrm>
            <a:off x="4095843" y="956387"/>
            <a:ext cx="4426434" cy="36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射程分辨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6" y="2710458"/>
            <a:ext cx="3367058" cy="23258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43267" y="1756568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baseline="30000" dirty="0">
                <a:solidFill>
                  <a:srgbClr val="FF0000"/>
                </a:solidFill>
              </a:rPr>
              <a:t>239</a:t>
            </a:r>
            <a:r>
              <a:rPr lang="en-US" altLang="zh-CN" sz="1400" b="1" dirty="0">
                <a:solidFill>
                  <a:srgbClr val="FF0000"/>
                </a:solidFill>
              </a:rPr>
              <a:t>Pu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870988" y="2682085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baseline="30000" dirty="0">
                <a:solidFill>
                  <a:srgbClr val="FF0000"/>
                </a:solidFill>
              </a:rPr>
              <a:t>241</a:t>
            </a:r>
            <a:r>
              <a:rPr lang="en-US" altLang="zh-CN" sz="1400" b="1" dirty="0">
                <a:solidFill>
                  <a:srgbClr val="FF0000"/>
                </a:solidFill>
              </a:rPr>
              <a:t>Am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099251" y="360113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baseline="30000" dirty="0">
                <a:solidFill>
                  <a:srgbClr val="FF0000"/>
                </a:solidFill>
              </a:rPr>
              <a:t>244</a:t>
            </a:r>
            <a:r>
              <a:rPr lang="en-US" altLang="zh-CN" sz="1400" b="1" dirty="0">
                <a:solidFill>
                  <a:srgbClr val="FF0000"/>
                </a:solidFill>
              </a:rPr>
              <a:t>Cm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34050" y="1282700"/>
            <a:ext cx="1905000" cy="28494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爆炸形 1 40"/>
          <p:cNvSpPr/>
          <p:nvPr/>
        </p:nvSpPr>
        <p:spPr>
          <a:xfrm>
            <a:off x="714909" y="3911849"/>
            <a:ext cx="147727" cy="12548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32858" y="3698781"/>
            <a:ext cx="248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40543"/>
              </p:ext>
            </p:extLst>
          </p:nvPr>
        </p:nvGraphicFramePr>
        <p:xfrm>
          <a:off x="4037162" y="5071457"/>
          <a:ext cx="4845854" cy="127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1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Triple-alpha source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239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241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Am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244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13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Energy(MeV)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5.157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5.486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5.805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3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Range Resolution(σ)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2.0%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1.7%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1.6%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下箭头 3"/>
          <p:cNvSpPr/>
          <p:nvPr/>
        </p:nvSpPr>
        <p:spPr>
          <a:xfrm>
            <a:off x="6737230" y="4347713"/>
            <a:ext cx="133758" cy="508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内容占位符 14"/>
          <p:cNvSpPr>
            <a:spLocks noGrp="1"/>
          </p:cNvSpPr>
          <p:nvPr>
            <p:ph idx="1"/>
          </p:nvPr>
        </p:nvSpPr>
        <p:spPr>
          <a:xfrm>
            <a:off x="432858" y="5303679"/>
            <a:ext cx="3487929" cy="934009"/>
          </a:xfrm>
        </p:spPr>
        <p:txBody>
          <a:bodyPr lIns="71323" tIns="35662" rIns="71323" bIns="35662"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zh-CN" altLang="en-US" sz="2000" dirty="0"/>
              <a:t>粒子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径迹长度代表总能损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射程分辨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σ&lt;2.0%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544626" y="1095526"/>
            <a:ext cx="345803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测试条件</a:t>
            </a:r>
            <a:endParaRPr lang="en-US" altLang="zh-CN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nn-NO" sz="2000" dirty="0">
                <a:latin typeface="黑体" pitchFamily="49" charset="-122"/>
                <a:ea typeface="黑体" pitchFamily="49" charset="-122"/>
                <a:cs typeface="Arial" pitchFamily="34" charset="0"/>
              </a:rPr>
              <a:t>工作气体：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cs typeface="Arial" pitchFamily="34" charset="0"/>
              </a:rPr>
              <a:t>异丁烷</a:t>
            </a:r>
            <a:r>
              <a:rPr lang="nn-NO" sz="2000" dirty="0">
                <a:latin typeface="黑体" pitchFamily="49" charset="-122"/>
                <a:ea typeface="黑体" pitchFamily="49" charset="-122"/>
                <a:cs typeface="Arial" pitchFamily="34" charset="0"/>
              </a:rPr>
              <a:t>@55mbar</a:t>
            </a: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zh-CN" altLang="en-US" sz="2000" dirty="0">
                <a:latin typeface="黑体" pitchFamily="49" charset="-122"/>
                <a:ea typeface="黑体" pitchFamily="49" charset="-122"/>
                <a:cs typeface="Arial" pitchFamily="34" charset="0"/>
              </a:rPr>
              <a:t>电场强度：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  <a:cs typeface="Arial" pitchFamily="34" charset="0"/>
              </a:rPr>
              <a:t>50 V/cm</a:t>
            </a:r>
            <a:endParaRPr lang="nn-NO" sz="2000" dirty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8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Pu-239 Energy-loss(pC) in by Geant4 &#10;c 30 &#10;20 &#10;10 &#10;Pu-239 Energy-loss(pC) in by Test &#10;Brag Curve along Z(sum Y) &#10;10 &#10;Charge Gain in Pads &#10;c 30 &#10;20 &#10;10 &#10;20 &#10;30 &#10;Column Y &#10;Column Y &#10;10 &#10;Charge Gain in Pads &#10;20 &#10;30 &#10;Column Y &#10;10 &#10;20 &#10;30 &#10;Column z &#10;Charge Gain normalized in Pads ">
            <a:extLst>
              <a:ext uri="{FF2B5EF4-FFF2-40B4-BE49-F238E27FC236}">
                <a16:creationId xmlns:a16="http://schemas.microsoft.com/office/drawing/2014/main" id="{3C4F4505-07CA-4EE3-897A-A4239DB8D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 t="2928" r="32454" b="51049"/>
          <a:stretch/>
        </p:blipFill>
        <p:spPr bwMode="auto">
          <a:xfrm>
            <a:off x="3861129" y="1038682"/>
            <a:ext cx="2135499" cy="233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Pu-239 Energy-loss(pC) in by Geant4 &#10;c 30 &#10;20 &#10;10 &#10;Pu-239 Energy-loss(pC) in by Test &#10;Brag Curve along Z(sum Y) &#10;10 &#10;Charge Gain in Pads &#10;c 30 &#10;20 &#10;10 &#10;20 &#10;30 &#10;Column Y &#10;Column Y &#10;10 &#10;Charge Gain in Pads &#10;20 &#10;30 &#10;Column Y &#10;10 &#10;20 &#10;30 &#10;Column z &#10;Charge Gain normalized in Pads ">
            <a:extLst>
              <a:ext uri="{FF2B5EF4-FFF2-40B4-BE49-F238E27FC236}">
                <a16:creationId xmlns:a16="http://schemas.microsoft.com/office/drawing/2014/main" id="{633C05E1-D761-489A-AB8D-B0EE7AAC8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101" r="66896" b="51666"/>
          <a:stretch/>
        </p:blipFill>
        <p:spPr bwMode="auto">
          <a:xfrm>
            <a:off x="6266897" y="1035192"/>
            <a:ext cx="2079435" cy="233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harge Gain normalized in Pads &#10;0 1.4 &#10;1.2 &#10;0.8 &#10;0.6 &#10;30 &#10;00/0 20 &#10;10 &#10;10 &#10;Mea &#10;Mean y &#10;std Dev x &#10;std Dev &#10;1024 &#10;15.33 &#10;16.18 &#10;9.024 &#10;30 &#10;Column &#10;20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0"/>
          <a:stretch/>
        </p:blipFill>
        <p:spPr bwMode="auto">
          <a:xfrm>
            <a:off x="4630365" y="3429000"/>
            <a:ext cx="4317774" cy="34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增益均匀性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65402" y="1026091"/>
            <a:ext cx="3458031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测试条件</a:t>
            </a:r>
            <a:endParaRPr lang="en-US" altLang="zh-CN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nn-NO" dirty="0">
                <a:latin typeface="黑体" pitchFamily="49" charset="-122"/>
                <a:ea typeface="黑体" pitchFamily="49" charset="-122"/>
                <a:cs typeface="Arial" pitchFamily="34" charset="0"/>
              </a:rPr>
              <a:t>工作气体：P10@80</a:t>
            </a:r>
            <a:r>
              <a:rPr lang="en-US" altLang="zh-CN" dirty="0">
                <a:latin typeface="黑体" pitchFamily="49" charset="-122"/>
                <a:ea typeface="黑体" pitchFamily="49" charset="-122"/>
                <a:cs typeface="Arial" pitchFamily="34" charset="0"/>
              </a:rPr>
              <a:t>mbar</a:t>
            </a:r>
            <a:endParaRPr lang="nn-NO" dirty="0"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zh-CN" altLang="en-US" dirty="0">
                <a:latin typeface="黑体" pitchFamily="49" charset="-122"/>
                <a:ea typeface="黑体" pitchFamily="49" charset="-122"/>
                <a:cs typeface="Arial" pitchFamily="34" charset="0"/>
              </a:rPr>
              <a:t>电场强度：</a:t>
            </a:r>
            <a:r>
              <a:rPr lang="en-US" altLang="zh-CN" dirty="0">
                <a:latin typeface="黑体" pitchFamily="49" charset="-122"/>
                <a:ea typeface="黑体" pitchFamily="49" charset="-122"/>
                <a:cs typeface="Arial" pitchFamily="34" charset="0"/>
              </a:rPr>
              <a:t>40 V/cm</a:t>
            </a:r>
            <a:endParaRPr lang="nn-NO" dirty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02931" y="4303144"/>
                <a:ext cx="4122485" cy="679801"/>
              </a:xfrm>
              <a:prstGeom prst="rect">
                <a:avLst/>
              </a:prstGeom>
              <a:ln w="19050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gain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𝑇𝑃𝐶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获</m:t>
                        </m:r>
                        <m:r>
                          <a:rPr lang="zh-CN" alt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取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的</m:t>
                        </m:r>
                        <m:r>
                          <a:rPr lang="zh-CN" alt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电荷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数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𝐺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eant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a:rPr lang="zh-CN" alt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模拟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的</m:t>
                        </m:r>
                        <m:r>
                          <a:rPr lang="zh-CN" alt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初级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电离</m:t>
                        </m:r>
                        <m:r>
                          <a:rPr lang="zh-CN" alt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电荷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数</m:t>
                        </m:r>
                      </m:den>
                    </m:f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31" y="4303144"/>
                <a:ext cx="4122485" cy="679801"/>
              </a:xfrm>
              <a:prstGeom prst="rect">
                <a:avLst/>
              </a:prstGeom>
              <a:blipFill>
                <a:blip r:embed="rId7"/>
                <a:stretch>
                  <a:fillRect l="-147"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431091" y="5313846"/>
            <a:ext cx="399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包含了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GEM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和电子学总的增益，表征探测器的整体增益均匀性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0" y="4027871"/>
            <a:ext cx="344512" cy="1345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16200000">
            <a:off x="3919052" y="4599506"/>
            <a:ext cx="171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Gain (normalized)</a:t>
            </a:r>
            <a:endParaRPr lang="zh-CN" altLang="en-US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5AF6F28-AED5-4A74-8709-2FFC6A0600D1}"/>
              </a:ext>
            </a:extLst>
          </p:cNvPr>
          <p:cNvSpPr/>
          <p:nvPr/>
        </p:nvSpPr>
        <p:spPr>
          <a:xfrm>
            <a:off x="302931" y="2401687"/>
            <a:ext cx="321208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分辨的提取方法</a:t>
            </a:r>
            <a:endParaRPr lang="en-US" altLang="zh-CN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得到</a:t>
            </a:r>
            <a:r>
              <a:rPr lang="en-US" altLang="zh-CN" baseline="30000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239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Pu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TPC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内每个读出块的平均电荷沉积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利用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Geant4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模拟出相应读出块的平均初级电离电荷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BEC40ED-7E48-45C0-8945-22CF19F123D6}"/>
              </a:ext>
            </a:extLst>
          </p:cNvPr>
          <p:cNvSpPr txBox="1"/>
          <p:nvPr/>
        </p:nvSpPr>
        <p:spPr>
          <a:xfrm>
            <a:off x="4937647" y="2421040"/>
            <a:ext cx="7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Black" panose="020B0A04020102020204" pitchFamily="34" charset="0"/>
              </a:rPr>
              <a:t>TPC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657E08F-A86D-4ADD-8B94-3EB3B83D9F6C}"/>
              </a:ext>
            </a:extLst>
          </p:cNvPr>
          <p:cNvSpPr txBox="1"/>
          <p:nvPr/>
        </p:nvSpPr>
        <p:spPr>
          <a:xfrm>
            <a:off x="6984461" y="2421040"/>
            <a:ext cx="110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Black" panose="020B0A04020102020204" pitchFamily="34" charset="0"/>
              </a:rPr>
              <a:t>Geant4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7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6194845" cy="695923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8084" y="1889186"/>
            <a:ext cx="51931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背景目标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探测器结构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探测器性能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束流实验测试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0169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6194845" cy="695923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8084" y="1889186"/>
            <a:ext cx="51931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背景目标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探测器结构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探测器性能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束流实验测试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394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2" y="3377713"/>
            <a:ext cx="8665320" cy="32642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7556119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利用强流加速器和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86342" y="1314349"/>
            <a:ext cx="416656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C(</a:t>
            </a:r>
            <a:r>
              <a:rPr lang="en-US" altLang="zh-CN" sz="20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C,a)</a:t>
            </a:r>
            <a:r>
              <a:rPr lang="en-US" altLang="zh-CN" sz="20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 @LEAF 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2019.04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altLang="zh-CN" sz="16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束流 </a:t>
            </a:r>
            <a:r>
              <a:rPr lang="en-US" altLang="zh-CN" sz="1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4+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0.5 MeV/u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流强 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euA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工作气体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 P10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工作气压：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100-200 mbar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几何效率：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0.3%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3" y="1640752"/>
            <a:ext cx="4220707" cy="24112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09B9F68-7055-4FF2-997D-3FAC9ABB4895}"/>
              </a:ext>
            </a:extLst>
          </p:cNvPr>
          <p:cNvSpPr txBox="1"/>
          <p:nvPr/>
        </p:nvSpPr>
        <p:spPr>
          <a:xfrm>
            <a:off x="7766049" y="6511170"/>
            <a:ext cx="1028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i="1" dirty="0"/>
              <a:t>王新雨 论文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44245E1-889C-4AEE-9321-1DA03C9FFCB1}"/>
              </a:ext>
            </a:extLst>
          </p:cNvPr>
          <p:cNvCxnSpPr/>
          <p:nvPr/>
        </p:nvCxnSpPr>
        <p:spPr>
          <a:xfrm>
            <a:off x="8383746" y="5102588"/>
            <a:ext cx="0" cy="80821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5E30FE4-77D6-4159-A1AF-DBE17FACD809}"/>
              </a:ext>
            </a:extLst>
          </p:cNvPr>
          <p:cNvSpPr txBox="1"/>
          <p:nvPr/>
        </p:nvSpPr>
        <p:spPr>
          <a:xfrm>
            <a:off x="8341752" y="5375892"/>
            <a:ext cx="614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155 mm</a:t>
            </a:r>
            <a:endParaRPr lang="zh-CN" altLang="en-US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0A71650-2783-4F8A-91DD-1A26FCDDC6BF}"/>
              </a:ext>
            </a:extLst>
          </p:cNvPr>
          <p:cNvCxnSpPr>
            <a:cxnSpLocks/>
          </p:cNvCxnSpPr>
          <p:nvPr/>
        </p:nvCxnSpPr>
        <p:spPr>
          <a:xfrm>
            <a:off x="7575550" y="5105400"/>
            <a:ext cx="876300" cy="0"/>
          </a:xfrm>
          <a:prstGeom prst="line">
            <a:avLst/>
          </a:prstGeom>
          <a:ln w="9525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F0F4049-F5C4-40EB-8E25-050BC49E68A3}"/>
              </a:ext>
            </a:extLst>
          </p:cNvPr>
          <p:cNvCxnSpPr>
            <a:cxnSpLocks/>
          </p:cNvCxnSpPr>
          <p:nvPr/>
        </p:nvCxnSpPr>
        <p:spPr>
          <a:xfrm>
            <a:off x="6699250" y="5899150"/>
            <a:ext cx="1752600" cy="0"/>
          </a:xfrm>
          <a:prstGeom prst="line">
            <a:avLst/>
          </a:prstGeom>
          <a:ln w="9525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94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47057"/>
          <a:stretch/>
        </p:blipFill>
        <p:spPr>
          <a:xfrm>
            <a:off x="334357" y="836268"/>
            <a:ext cx="3865786" cy="2555626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"/>
          <a:stretch>
            <a:fillRect/>
          </a:stretch>
        </p:blipFill>
        <p:spPr bwMode="auto">
          <a:xfrm>
            <a:off x="4474723" y="1266033"/>
            <a:ext cx="4598355" cy="43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 fontScale="90000"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反应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粒子鉴别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48198" y="1454524"/>
            <a:ext cx="70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PID</a:t>
            </a:r>
            <a:endParaRPr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956947" y="6149512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良好的粒子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鉴别</a:t>
            </a:r>
            <a:r>
              <a:rPr lang="zh-CN" altLang="en-US" sz="2400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能力</a:t>
            </a:r>
            <a:endParaRPr lang="en-US" altLang="zh-CN" sz="2400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E058BE-E14A-4884-B139-76035199B17E}"/>
              </a:ext>
            </a:extLst>
          </p:cNvPr>
          <p:cNvSpPr txBox="1"/>
          <p:nvPr/>
        </p:nvSpPr>
        <p:spPr>
          <a:xfrm>
            <a:off x="1713885" y="5602227"/>
            <a:ext cx="552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沉积能量（</a:t>
            </a:r>
            <a:r>
              <a:rPr lang="en-US" altLang="zh-CN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E</a:t>
            </a: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），径迹长度（</a:t>
            </a:r>
            <a:r>
              <a:rPr lang="en-US" altLang="zh-CN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R</a:t>
            </a: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r>
              <a:rPr lang="en-US" altLang="zh-CN" sz="200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sz="2000" dirty="0" err="1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dE</a:t>
            </a:r>
            <a:r>
              <a:rPr lang="en-US" altLang="zh-CN" sz="200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Wingdings" panose="05000000000000000000" pitchFamily="2" charset="2"/>
              </a:rPr>
              <a:t>/dx=E/R</a:t>
            </a:r>
            <a:endParaRPr lang="en-US" altLang="zh-CN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B101AB4-1AB4-4D58-A161-905E7E240C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2047" r="3396" b="874"/>
          <a:stretch/>
        </p:blipFill>
        <p:spPr>
          <a:xfrm>
            <a:off x="449412" y="3339204"/>
            <a:ext cx="3635675" cy="219051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CDB3722-4DD8-4D8B-9383-B8772B4334CC}"/>
              </a:ext>
            </a:extLst>
          </p:cNvPr>
          <p:cNvSpPr txBox="1"/>
          <p:nvPr/>
        </p:nvSpPr>
        <p:spPr>
          <a:xfrm rot="16200000">
            <a:off x="131534" y="3476444"/>
            <a:ext cx="520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E (</a:t>
            </a:r>
            <a:r>
              <a:rPr lang="en-US" altLang="zh-CN" sz="1000" b="1" dirty="0" err="1"/>
              <a:t>ch</a:t>
            </a:r>
            <a:r>
              <a:rPr lang="en-US" altLang="zh-CN" sz="1000" b="1" dirty="0"/>
              <a:t>)</a:t>
            </a:r>
            <a:endParaRPr lang="zh-CN" altLang="en-US" sz="10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D5639C-B9D8-4C5E-A7D0-4D53F3A268EE}"/>
              </a:ext>
            </a:extLst>
          </p:cNvPr>
          <p:cNvSpPr txBox="1"/>
          <p:nvPr/>
        </p:nvSpPr>
        <p:spPr>
          <a:xfrm>
            <a:off x="2473325" y="1699437"/>
            <a:ext cx="38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α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965B65-2C94-4DB5-A840-77A8450E9F94}"/>
              </a:ext>
            </a:extLst>
          </p:cNvPr>
          <p:cNvSpPr txBox="1"/>
          <p:nvPr/>
        </p:nvSpPr>
        <p:spPr>
          <a:xfrm rot="16200000">
            <a:off x="4226890" y="1038907"/>
            <a:ext cx="615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(a. u.)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4161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9D82F73B-54DB-4432-BA10-39652BF162B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53304" r="50903" b="4318"/>
          <a:stretch/>
        </p:blipFill>
        <p:spPr>
          <a:xfrm>
            <a:off x="3348215" y="1017286"/>
            <a:ext cx="2700000" cy="180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6F5A4B-2C09-4E97-82DD-5D6FB00A905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52588" r="51098" b="4310"/>
          <a:stretch/>
        </p:blipFill>
        <p:spPr>
          <a:xfrm>
            <a:off x="6155071" y="1010972"/>
            <a:ext cx="2700000" cy="18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90D5505-55BF-4933-A81A-E8F25EA7849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52375" r="50972" b="4452"/>
          <a:stretch/>
        </p:blipFill>
        <p:spPr>
          <a:xfrm>
            <a:off x="537050" y="1008568"/>
            <a:ext cx="2700000" cy="180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84CB303-BC3D-4FAA-8BFF-A2A6DD99361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2" t="3020" r="6736" b="50929"/>
          <a:stretch/>
        </p:blipFill>
        <p:spPr>
          <a:xfrm>
            <a:off x="536634" y="2960139"/>
            <a:ext cx="2376000" cy="180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711A52A-4DC3-4417-8E66-4DAD6DDA138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52572" r="7431" b="1575"/>
          <a:stretch/>
        </p:blipFill>
        <p:spPr>
          <a:xfrm>
            <a:off x="445630" y="4784710"/>
            <a:ext cx="2412000" cy="18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 fontScale="90000"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反应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本底事件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B71BAFB-1CB1-4876-BFFB-717332DC14D5}"/>
              </a:ext>
            </a:extLst>
          </p:cNvPr>
          <p:cNvSpPr txBox="1"/>
          <p:nvPr/>
        </p:nvSpPr>
        <p:spPr>
          <a:xfrm rot="16200000">
            <a:off x="86522" y="1138603"/>
            <a:ext cx="520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Z (cm)</a:t>
            </a:r>
            <a:endParaRPr lang="zh-CN" altLang="en-US" sz="10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1EA4343-FC0E-44AB-A143-1B53ED1675D7}"/>
              </a:ext>
            </a:extLst>
          </p:cNvPr>
          <p:cNvSpPr txBox="1"/>
          <p:nvPr/>
        </p:nvSpPr>
        <p:spPr>
          <a:xfrm>
            <a:off x="2401162" y="2720238"/>
            <a:ext cx="520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Y (cm)</a:t>
            </a:r>
            <a:endParaRPr lang="zh-CN" altLang="en-US" sz="10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FF713A7-65C8-4E32-BBF0-CB20D04760D0}"/>
              </a:ext>
            </a:extLst>
          </p:cNvPr>
          <p:cNvSpPr txBox="1"/>
          <p:nvPr/>
        </p:nvSpPr>
        <p:spPr>
          <a:xfrm>
            <a:off x="7449850" y="1324971"/>
            <a:ext cx="9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裂变？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84CD3C-4643-4E4D-94EC-523635DC41E5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7" t="2607" r="7500" b="51550"/>
          <a:stretch/>
        </p:blipFill>
        <p:spPr>
          <a:xfrm>
            <a:off x="6069738" y="2960139"/>
            <a:ext cx="2420212" cy="18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86ADC4A-28DF-4B22-897A-CF6DB46B5AF5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52375" r="7083" b="1435"/>
          <a:stretch/>
        </p:blipFill>
        <p:spPr>
          <a:xfrm>
            <a:off x="5969950" y="4775992"/>
            <a:ext cx="2551750" cy="180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9D5A40C-A723-4053-8DCD-EB9090F90612}"/>
              </a:ext>
            </a:extLst>
          </p:cNvPr>
          <p:cNvSpPr txBox="1"/>
          <p:nvPr/>
        </p:nvSpPr>
        <p:spPr>
          <a:xfrm>
            <a:off x="8097550" y="2720238"/>
            <a:ext cx="520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Y (cm)</a:t>
            </a:r>
            <a:endParaRPr lang="zh-CN" altLang="en-US" sz="10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79F5267-5380-4B74-A1BA-0D03F195C5C8}"/>
              </a:ext>
            </a:extLst>
          </p:cNvPr>
          <p:cNvSpPr txBox="1"/>
          <p:nvPr/>
        </p:nvSpPr>
        <p:spPr>
          <a:xfrm rot="16200000">
            <a:off x="18285" y="3205846"/>
            <a:ext cx="6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Drift  (</a:t>
            </a:r>
            <a:r>
              <a:rPr lang="en-US" altLang="zh-CN" sz="1000" b="1" dirty="0" err="1"/>
              <a:t>ch</a:t>
            </a:r>
            <a:r>
              <a:rPr lang="en-US" altLang="zh-CN" sz="1000" b="1" dirty="0"/>
              <a:t>)</a:t>
            </a:r>
            <a:endParaRPr lang="zh-CN" altLang="en-US" sz="1000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29E3BB-89C8-4196-86C3-7902431F575E}"/>
              </a:ext>
            </a:extLst>
          </p:cNvPr>
          <p:cNvSpPr txBox="1"/>
          <p:nvPr/>
        </p:nvSpPr>
        <p:spPr>
          <a:xfrm rot="16200000">
            <a:off x="47710" y="4946412"/>
            <a:ext cx="520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E (</a:t>
            </a:r>
            <a:r>
              <a:rPr lang="en-US" altLang="zh-CN" sz="1000" b="1" dirty="0" err="1"/>
              <a:t>ch</a:t>
            </a:r>
            <a:r>
              <a:rPr lang="en-US" altLang="zh-CN" sz="1000" b="1" dirty="0"/>
              <a:t>)</a:t>
            </a:r>
            <a:endParaRPr lang="zh-CN" altLang="en-US" sz="1000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0F80680-50C8-436E-9D73-DE135A067F85}"/>
              </a:ext>
            </a:extLst>
          </p:cNvPr>
          <p:cNvSpPr txBox="1"/>
          <p:nvPr/>
        </p:nvSpPr>
        <p:spPr>
          <a:xfrm>
            <a:off x="5206672" y="2720238"/>
            <a:ext cx="520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Y (cm)</a:t>
            </a:r>
            <a:endParaRPr lang="zh-CN" altLang="en-US" sz="1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2B1A7C8-45C5-4417-A1F4-C4B80F43C1F4}"/>
              </a:ext>
            </a:extLst>
          </p:cNvPr>
          <p:cNvSpPr txBox="1"/>
          <p:nvPr/>
        </p:nvSpPr>
        <p:spPr>
          <a:xfrm>
            <a:off x="1369585" y="1971989"/>
            <a:ext cx="133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阳极板投影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434550B-8522-4F24-B876-5BFEAD83191B}"/>
              </a:ext>
            </a:extLst>
          </p:cNvPr>
          <p:cNvSpPr txBox="1"/>
          <p:nvPr/>
        </p:nvSpPr>
        <p:spPr>
          <a:xfrm>
            <a:off x="1181100" y="3238282"/>
            <a:ext cx="157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漂移方向径迹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64ECDEB-14B7-4E72-90BF-A5481BF34156}"/>
              </a:ext>
            </a:extLst>
          </p:cNvPr>
          <p:cNvSpPr txBox="1"/>
          <p:nvPr/>
        </p:nvSpPr>
        <p:spPr>
          <a:xfrm>
            <a:off x="1543372" y="5159970"/>
            <a:ext cx="112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能量沉积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65523048-F195-479A-8B3A-E2DBAAE4F4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5" t="2814" r="6806" b="50929"/>
          <a:stretch/>
        </p:blipFill>
        <p:spPr>
          <a:xfrm>
            <a:off x="3254998" y="2960139"/>
            <a:ext cx="2472376" cy="180000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62A7F00C-0015-4623-9667-E5A0FBF8C15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4" t="52357" r="7152" b="1265"/>
          <a:stretch/>
        </p:blipFill>
        <p:spPr>
          <a:xfrm>
            <a:off x="3175623" y="4760139"/>
            <a:ext cx="255175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14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 fontScale="90000"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反应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径迹追踪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7739" y="5953647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</a:rPr>
              <a:t>径迹追踪能力</a:t>
            </a:r>
            <a:endParaRPr lang="en-US" altLang="zh-CN" sz="2400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4B9E7DB-F3F5-42F9-BBA8-26275FEF9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1" y="1128947"/>
            <a:ext cx="8805870" cy="4340825"/>
          </a:xfrm>
          <a:prstGeom prst="rect">
            <a:avLst/>
          </a:prstGeom>
          <a:ln w="28575"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8E591CD-2685-4D8F-A02A-9B3236EC0E21}"/>
              </a:ext>
            </a:extLst>
          </p:cNvPr>
          <p:cNvSpPr txBox="1"/>
          <p:nvPr/>
        </p:nvSpPr>
        <p:spPr>
          <a:xfrm>
            <a:off x="1923100" y="5131497"/>
            <a:ext cx="103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937CB"/>
                </a:solidFill>
              </a:rPr>
              <a:t>Y (cm)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A1E55A-E082-4753-8B25-8B914AB831F5}"/>
              </a:ext>
            </a:extLst>
          </p:cNvPr>
          <p:cNvSpPr txBox="1"/>
          <p:nvPr/>
        </p:nvSpPr>
        <p:spPr>
          <a:xfrm>
            <a:off x="6091784" y="5120387"/>
            <a:ext cx="1972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937CB"/>
                </a:solidFill>
              </a:rPr>
              <a:t>Intercept (cm)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0B2C33-F72E-406F-A618-FCDB2A2CC538}"/>
              </a:ext>
            </a:extLst>
          </p:cNvPr>
          <p:cNvSpPr txBox="1"/>
          <p:nvPr/>
        </p:nvSpPr>
        <p:spPr>
          <a:xfrm rot="16200000">
            <a:off x="4253613" y="294000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937CB"/>
                </a:solidFill>
              </a:rPr>
              <a:t>slope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F847D9-C38A-4E2F-A149-58C14DD480CD}"/>
              </a:ext>
            </a:extLst>
          </p:cNvPr>
          <p:cNvSpPr txBox="1"/>
          <p:nvPr/>
        </p:nvSpPr>
        <p:spPr>
          <a:xfrm>
            <a:off x="642758" y="1080000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TPC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</a:t>
            </a:r>
            <a:endParaRPr 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6D71893-C1FD-4FB5-AF44-1AE953ADE13D}"/>
              </a:ext>
            </a:extLst>
          </p:cNvPr>
          <p:cNvSpPr txBox="1"/>
          <p:nvPr/>
        </p:nvSpPr>
        <p:spPr>
          <a:xfrm>
            <a:off x="1871931" y="2474604"/>
            <a:ext cx="1112805" cy="46166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入射窗</a:t>
            </a:r>
            <a:endParaRPr 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602E34-B8BE-4566-AF5E-79A4E481DD18}"/>
              </a:ext>
            </a:extLst>
          </p:cNvPr>
          <p:cNvSpPr txBox="1"/>
          <p:nvPr/>
        </p:nvSpPr>
        <p:spPr>
          <a:xfrm>
            <a:off x="3002727" y="3425881"/>
            <a:ext cx="494046" cy="46166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靶</a:t>
            </a:r>
            <a:endParaRPr 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BD57EC9-A4B8-4DC2-8BDC-DE1C98998FBE}"/>
              </a:ext>
            </a:extLst>
          </p:cNvPr>
          <p:cNvSpPr txBox="1"/>
          <p:nvPr/>
        </p:nvSpPr>
        <p:spPr>
          <a:xfrm rot="16200000">
            <a:off x="-155149" y="2940006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937CB"/>
                </a:solidFill>
              </a:rPr>
              <a:t>Z (cm)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DB2DB9A-FD6C-4BE4-977A-E3BEDEE15F9C}"/>
              </a:ext>
            </a:extLst>
          </p:cNvPr>
          <p:cNvSpPr/>
          <p:nvPr/>
        </p:nvSpPr>
        <p:spPr>
          <a:xfrm>
            <a:off x="5852843" y="2419350"/>
            <a:ext cx="2402188" cy="2209800"/>
          </a:xfrm>
          <a:custGeom>
            <a:avLst/>
            <a:gdLst>
              <a:gd name="connsiteX0" fmla="*/ 389207 w 2402188"/>
              <a:gd name="connsiteY0" fmla="*/ 0 h 2209800"/>
              <a:gd name="connsiteX1" fmla="*/ 389207 w 2402188"/>
              <a:gd name="connsiteY1" fmla="*/ 0 h 2209800"/>
              <a:gd name="connsiteX2" fmla="*/ 370157 w 2402188"/>
              <a:gd name="connsiteY2" fmla="*/ 57150 h 2209800"/>
              <a:gd name="connsiteX3" fmla="*/ 363807 w 2402188"/>
              <a:gd name="connsiteY3" fmla="*/ 82550 h 2209800"/>
              <a:gd name="connsiteX4" fmla="*/ 338407 w 2402188"/>
              <a:gd name="connsiteY4" fmla="*/ 127000 h 2209800"/>
              <a:gd name="connsiteX5" fmla="*/ 325707 w 2402188"/>
              <a:gd name="connsiteY5" fmla="*/ 165100 h 2209800"/>
              <a:gd name="connsiteX6" fmla="*/ 300307 w 2402188"/>
              <a:gd name="connsiteY6" fmla="*/ 184150 h 2209800"/>
              <a:gd name="connsiteX7" fmla="*/ 287607 w 2402188"/>
              <a:gd name="connsiteY7" fmla="*/ 203200 h 2209800"/>
              <a:gd name="connsiteX8" fmla="*/ 249507 w 2402188"/>
              <a:gd name="connsiteY8" fmla="*/ 228600 h 2209800"/>
              <a:gd name="connsiteX9" fmla="*/ 230457 w 2402188"/>
              <a:gd name="connsiteY9" fmla="*/ 241300 h 2209800"/>
              <a:gd name="connsiteX10" fmla="*/ 211407 w 2402188"/>
              <a:gd name="connsiteY10" fmla="*/ 260350 h 2209800"/>
              <a:gd name="connsiteX11" fmla="*/ 192357 w 2402188"/>
              <a:gd name="connsiteY11" fmla="*/ 285750 h 2209800"/>
              <a:gd name="connsiteX12" fmla="*/ 173307 w 2402188"/>
              <a:gd name="connsiteY12" fmla="*/ 298450 h 2209800"/>
              <a:gd name="connsiteX13" fmla="*/ 147907 w 2402188"/>
              <a:gd name="connsiteY13" fmla="*/ 323850 h 2209800"/>
              <a:gd name="connsiteX14" fmla="*/ 135207 w 2402188"/>
              <a:gd name="connsiteY14" fmla="*/ 342900 h 2209800"/>
              <a:gd name="connsiteX15" fmla="*/ 116157 w 2402188"/>
              <a:gd name="connsiteY15" fmla="*/ 361950 h 2209800"/>
              <a:gd name="connsiteX16" fmla="*/ 97107 w 2402188"/>
              <a:gd name="connsiteY16" fmla="*/ 387350 h 2209800"/>
              <a:gd name="connsiteX17" fmla="*/ 52657 w 2402188"/>
              <a:gd name="connsiteY17" fmla="*/ 425450 h 2209800"/>
              <a:gd name="connsiteX18" fmla="*/ 8207 w 2402188"/>
              <a:gd name="connsiteY18" fmla="*/ 469900 h 2209800"/>
              <a:gd name="connsiteX19" fmla="*/ 1857 w 2402188"/>
              <a:gd name="connsiteY19" fmla="*/ 450850 h 2209800"/>
              <a:gd name="connsiteX20" fmla="*/ 20907 w 2402188"/>
              <a:gd name="connsiteY20" fmla="*/ 463550 h 2209800"/>
              <a:gd name="connsiteX21" fmla="*/ 27257 w 2402188"/>
              <a:gd name="connsiteY21" fmla="*/ 488950 h 2209800"/>
              <a:gd name="connsiteX22" fmla="*/ 39957 w 2402188"/>
              <a:gd name="connsiteY22" fmla="*/ 527050 h 2209800"/>
              <a:gd name="connsiteX23" fmla="*/ 52657 w 2402188"/>
              <a:gd name="connsiteY23" fmla="*/ 571500 h 2209800"/>
              <a:gd name="connsiteX24" fmla="*/ 65357 w 2402188"/>
              <a:gd name="connsiteY24" fmla="*/ 596900 h 2209800"/>
              <a:gd name="connsiteX25" fmla="*/ 71707 w 2402188"/>
              <a:gd name="connsiteY25" fmla="*/ 622300 h 2209800"/>
              <a:gd name="connsiteX26" fmla="*/ 84407 w 2402188"/>
              <a:gd name="connsiteY26" fmla="*/ 647700 h 2209800"/>
              <a:gd name="connsiteX27" fmla="*/ 90757 w 2402188"/>
              <a:gd name="connsiteY27" fmla="*/ 666750 h 2209800"/>
              <a:gd name="connsiteX28" fmla="*/ 116157 w 2402188"/>
              <a:gd name="connsiteY28" fmla="*/ 704850 h 2209800"/>
              <a:gd name="connsiteX29" fmla="*/ 122507 w 2402188"/>
              <a:gd name="connsiteY29" fmla="*/ 730250 h 2209800"/>
              <a:gd name="connsiteX30" fmla="*/ 141557 w 2402188"/>
              <a:gd name="connsiteY30" fmla="*/ 755650 h 2209800"/>
              <a:gd name="connsiteX31" fmla="*/ 166957 w 2402188"/>
              <a:gd name="connsiteY31" fmla="*/ 793750 h 2209800"/>
              <a:gd name="connsiteX32" fmla="*/ 179657 w 2402188"/>
              <a:gd name="connsiteY32" fmla="*/ 812800 h 2209800"/>
              <a:gd name="connsiteX33" fmla="*/ 205057 w 2402188"/>
              <a:gd name="connsiteY33" fmla="*/ 831850 h 2209800"/>
              <a:gd name="connsiteX34" fmla="*/ 217757 w 2402188"/>
              <a:gd name="connsiteY34" fmla="*/ 850900 h 2209800"/>
              <a:gd name="connsiteX35" fmla="*/ 255857 w 2402188"/>
              <a:gd name="connsiteY35" fmla="*/ 876300 h 2209800"/>
              <a:gd name="connsiteX36" fmla="*/ 293957 w 2402188"/>
              <a:gd name="connsiteY36" fmla="*/ 895350 h 2209800"/>
              <a:gd name="connsiteX37" fmla="*/ 319357 w 2402188"/>
              <a:gd name="connsiteY37" fmla="*/ 914400 h 2209800"/>
              <a:gd name="connsiteX38" fmla="*/ 363807 w 2402188"/>
              <a:gd name="connsiteY38" fmla="*/ 933450 h 2209800"/>
              <a:gd name="connsiteX39" fmla="*/ 382857 w 2402188"/>
              <a:gd name="connsiteY39" fmla="*/ 965200 h 2209800"/>
              <a:gd name="connsiteX40" fmla="*/ 459057 w 2402188"/>
              <a:gd name="connsiteY40" fmla="*/ 1028700 h 2209800"/>
              <a:gd name="connsiteX41" fmla="*/ 484457 w 2402188"/>
              <a:gd name="connsiteY41" fmla="*/ 1041400 h 2209800"/>
              <a:gd name="connsiteX42" fmla="*/ 522557 w 2402188"/>
              <a:gd name="connsiteY42" fmla="*/ 1066800 h 2209800"/>
              <a:gd name="connsiteX43" fmla="*/ 598757 w 2402188"/>
              <a:gd name="connsiteY43" fmla="*/ 1092200 h 2209800"/>
              <a:gd name="connsiteX44" fmla="*/ 681307 w 2402188"/>
              <a:gd name="connsiteY44" fmla="*/ 1130300 h 2209800"/>
              <a:gd name="connsiteX45" fmla="*/ 713057 w 2402188"/>
              <a:gd name="connsiteY45" fmla="*/ 1149350 h 2209800"/>
              <a:gd name="connsiteX46" fmla="*/ 751157 w 2402188"/>
              <a:gd name="connsiteY46" fmla="*/ 1162050 h 2209800"/>
              <a:gd name="connsiteX47" fmla="*/ 801957 w 2402188"/>
              <a:gd name="connsiteY47" fmla="*/ 1174750 h 2209800"/>
              <a:gd name="connsiteX48" fmla="*/ 827357 w 2402188"/>
              <a:gd name="connsiteY48" fmla="*/ 1187450 h 2209800"/>
              <a:gd name="connsiteX49" fmla="*/ 852757 w 2402188"/>
              <a:gd name="connsiteY49" fmla="*/ 1193800 h 2209800"/>
              <a:gd name="connsiteX50" fmla="*/ 903557 w 2402188"/>
              <a:gd name="connsiteY50" fmla="*/ 1212850 h 2209800"/>
              <a:gd name="connsiteX51" fmla="*/ 941657 w 2402188"/>
              <a:gd name="connsiteY51" fmla="*/ 1225550 h 2209800"/>
              <a:gd name="connsiteX52" fmla="*/ 986107 w 2402188"/>
              <a:gd name="connsiteY52" fmla="*/ 1231900 h 2209800"/>
              <a:gd name="connsiteX53" fmla="*/ 1005157 w 2402188"/>
              <a:gd name="connsiteY53" fmla="*/ 1238250 h 2209800"/>
              <a:gd name="connsiteX54" fmla="*/ 1036907 w 2402188"/>
              <a:gd name="connsiteY54" fmla="*/ 1250950 h 2209800"/>
              <a:gd name="connsiteX55" fmla="*/ 1106757 w 2402188"/>
              <a:gd name="connsiteY55" fmla="*/ 1270000 h 2209800"/>
              <a:gd name="connsiteX56" fmla="*/ 1144857 w 2402188"/>
              <a:gd name="connsiteY56" fmla="*/ 1289050 h 2209800"/>
              <a:gd name="connsiteX57" fmla="*/ 1182957 w 2402188"/>
              <a:gd name="connsiteY57" fmla="*/ 1301750 h 2209800"/>
              <a:gd name="connsiteX58" fmla="*/ 1208357 w 2402188"/>
              <a:gd name="connsiteY58" fmla="*/ 1314450 h 2209800"/>
              <a:gd name="connsiteX59" fmla="*/ 1259157 w 2402188"/>
              <a:gd name="connsiteY59" fmla="*/ 1327150 h 2209800"/>
              <a:gd name="connsiteX60" fmla="*/ 1290907 w 2402188"/>
              <a:gd name="connsiteY60" fmla="*/ 1339850 h 2209800"/>
              <a:gd name="connsiteX61" fmla="*/ 1335357 w 2402188"/>
              <a:gd name="connsiteY61" fmla="*/ 1358900 h 2209800"/>
              <a:gd name="connsiteX62" fmla="*/ 1481407 w 2402188"/>
              <a:gd name="connsiteY62" fmla="*/ 1371600 h 2209800"/>
              <a:gd name="connsiteX63" fmla="*/ 1640157 w 2402188"/>
              <a:gd name="connsiteY63" fmla="*/ 1384300 h 2209800"/>
              <a:gd name="connsiteX64" fmla="*/ 1786207 w 2402188"/>
              <a:gd name="connsiteY64" fmla="*/ 1397000 h 2209800"/>
              <a:gd name="connsiteX65" fmla="*/ 1957657 w 2402188"/>
              <a:gd name="connsiteY65" fmla="*/ 1409700 h 2209800"/>
              <a:gd name="connsiteX66" fmla="*/ 2262457 w 2402188"/>
              <a:gd name="connsiteY66" fmla="*/ 1422400 h 2209800"/>
              <a:gd name="connsiteX67" fmla="*/ 2287857 w 2402188"/>
              <a:gd name="connsiteY67" fmla="*/ 1428750 h 2209800"/>
              <a:gd name="connsiteX68" fmla="*/ 2370407 w 2402188"/>
              <a:gd name="connsiteY68" fmla="*/ 1441450 h 2209800"/>
              <a:gd name="connsiteX69" fmla="*/ 2389457 w 2402188"/>
              <a:gd name="connsiteY69" fmla="*/ 1447800 h 2209800"/>
              <a:gd name="connsiteX70" fmla="*/ 2395807 w 2402188"/>
              <a:gd name="connsiteY70" fmla="*/ 1504950 h 2209800"/>
              <a:gd name="connsiteX71" fmla="*/ 2383107 w 2402188"/>
              <a:gd name="connsiteY71" fmla="*/ 1530350 h 2209800"/>
              <a:gd name="connsiteX72" fmla="*/ 2338657 w 2402188"/>
              <a:gd name="connsiteY72" fmla="*/ 1568450 h 2209800"/>
              <a:gd name="connsiteX73" fmla="*/ 2306907 w 2402188"/>
              <a:gd name="connsiteY73" fmla="*/ 1587500 h 2209800"/>
              <a:gd name="connsiteX74" fmla="*/ 2287857 w 2402188"/>
              <a:gd name="connsiteY74" fmla="*/ 1600200 h 2209800"/>
              <a:gd name="connsiteX75" fmla="*/ 2262457 w 2402188"/>
              <a:gd name="connsiteY75" fmla="*/ 1606550 h 2209800"/>
              <a:gd name="connsiteX76" fmla="*/ 2224357 w 2402188"/>
              <a:gd name="connsiteY76" fmla="*/ 1631950 h 2209800"/>
              <a:gd name="connsiteX77" fmla="*/ 2205307 w 2402188"/>
              <a:gd name="connsiteY77" fmla="*/ 1638300 h 2209800"/>
              <a:gd name="connsiteX78" fmla="*/ 2173557 w 2402188"/>
              <a:gd name="connsiteY78" fmla="*/ 1651000 h 2209800"/>
              <a:gd name="connsiteX79" fmla="*/ 2154507 w 2402188"/>
              <a:gd name="connsiteY79" fmla="*/ 1663700 h 2209800"/>
              <a:gd name="connsiteX80" fmla="*/ 2103707 w 2402188"/>
              <a:gd name="connsiteY80" fmla="*/ 1682750 h 2209800"/>
              <a:gd name="connsiteX81" fmla="*/ 2065607 w 2402188"/>
              <a:gd name="connsiteY81" fmla="*/ 1689100 h 2209800"/>
              <a:gd name="connsiteX82" fmla="*/ 2046557 w 2402188"/>
              <a:gd name="connsiteY82" fmla="*/ 1701800 h 2209800"/>
              <a:gd name="connsiteX83" fmla="*/ 2008457 w 2402188"/>
              <a:gd name="connsiteY83" fmla="*/ 1714500 h 2209800"/>
              <a:gd name="connsiteX84" fmla="*/ 1989407 w 2402188"/>
              <a:gd name="connsiteY84" fmla="*/ 1720850 h 2209800"/>
              <a:gd name="connsiteX85" fmla="*/ 1964007 w 2402188"/>
              <a:gd name="connsiteY85" fmla="*/ 1733550 h 2209800"/>
              <a:gd name="connsiteX86" fmla="*/ 1938607 w 2402188"/>
              <a:gd name="connsiteY86" fmla="*/ 1739900 h 2209800"/>
              <a:gd name="connsiteX87" fmla="*/ 1894157 w 2402188"/>
              <a:gd name="connsiteY87" fmla="*/ 1765300 h 2209800"/>
              <a:gd name="connsiteX88" fmla="*/ 1843357 w 2402188"/>
              <a:gd name="connsiteY88" fmla="*/ 1797050 h 2209800"/>
              <a:gd name="connsiteX89" fmla="*/ 1798907 w 2402188"/>
              <a:gd name="connsiteY89" fmla="*/ 1803400 h 2209800"/>
              <a:gd name="connsiteX90" fmla="*/ 1729057 w 2402188"/>
              <a:gd name="connsiteY90" fmla="*/ 1816100 h 2209800"/>
              <a:gd name="connsiteX91" fmla="*/ 1678257 w 2402188"/>
              <a:gd name="connsiteY91" fmla="*/ 1835150 h 2209800"/>
              <a:gd name="connsiteX92" fmla="*/ 1633807 w 2402188"/>
              <a:gd name="connsiteY92" fmla="*/ 1847850 h 2209800"/>
              <a:gd name="connsiteX93" fmla="*/ 1614757 w 2402188"/>
              <a:gd name="connsiteY93" fmla="*/ 1860550 h 2209800"/>
              <a:gd name="connsiteX94" fmla="*/ 1551257 w 2402188"/>
              <a:gd name="connsiteY94" fmla="*/ 1911350 h 2209800"/>
              <a:gd name="connsiteX95" fmla="*/ 1513157 w 2402188"/>
              <a:gd name="connsiteY95" fmla="*/ 1949450 h 2209800"/>
              <a:gd name="connsiteX96" fmla="*/ 1487757 w 2402188"/>
              <a:gd name="connsiteY96" fmla="*/ 1968500 h 2209800"/>
              <a:gd name="connsiteX97" fmla="*/ 1462357 w 2402188"/>
              <a:gd name="connsiteY97" fmla="*/ 2000250 h 2209800"/>
              <a:gd name="connsiteX98" fmla="*/ 1443307 w 2402188"/>
              <a:gd name="connsiteY98" fmla="*/ 2012950 h 2209800"/>
              <a:gd name="connsiteX99" fmla="*/ 1386157 w 2402188"/>
              <a:gd name="connsiteY99" fmla="*/ 2070100 h 2209800"/>
              <a:gd name="connsiteX100" fmla="*/ 1367107 w 2402188"/>
              <a:gd name="connsiteY100" fmla="*/ 2101850 h 2209800"/>
              <a:gd name="connsiteX101" fmla="*/ 1348057 w 2402188"/>
              <a:gd name="connsiteY101" fmla="*/ 2120900 h 2209800"/>
              <a:gd name="connsiteX102" fmla="*/ 1316307 w 2402188"/>
              <a:gd name="connsiteY102" fmla="*/ 2159000 h 2209800"/>
              <a:gd name="connsiteX103" fmla="*/ 1309957 w 2402188"/>
              <a:gd name="connsiteY103" fmla="*/ 2178050 h 2209800"/>
              <a:gd name="connsiteX104" fmla="*/ 1284557 w 2402188"/>
              <a:gd name="connsiteY104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402188" h="2209800">
                <a:moveTo>
                  <a:pt x="389207" y="0"/>
                </a:moveTo>
                <a:lnTo>
                  <a:pt x="389207" y="0"/>
                </a:lnTo>
                <a:cubicBezTo>
                  <a:pt x="382857" y="19050"/>
                  <a:pt x="376062" y="37958"/>
                  <a:pt x="370157" y="57150"/>
                </a:cubicBezTo>
                <a:cubicBezTo>
                  <a:pt x="367590" y="65491"/>
                  <a:pt x="366871" y="74378"/>
                  <a:pt x="363807" y="82550"/>
                </a:cubicBezTo>
                <a:cubicBezTo>
                  <a:pt x="333397" y="163642"/>
                  <a:pt x="367884" y="60677"/>
                  <a:pt x="338407" y="127000"/>
                </a:cubicBezTo>
                <a:cubicBezTo>
                  <a:pt x="332970" y="139233"/>
                  <a:pt x="336417" y="157068"/>
                  <a:pt x="325707" y="165100"/>
                </a:cubicBezTo>
                <a:cubicBezTo>
                  <a:pt x="317240" y="171450"/>
                  <a:pt x="307791" y="176666"/>
                  <a:pt x="300307" y="184150"/>
                </a:cubicBezTo>
                <a:cubicBezTo>
                  <a:pt x="294911" y="189546"/>
                  <a:pt x="293350" y="198174"/>
                  <a:pt x="287607" y="203200"/>
                </a:cubicBezTo>
                <a:cubicBezTo>
                  <a:pt x="276120" y="213251"/>
                  <a:pt x="262207" y="220133"/>
                  <a:pt x="249507" y="228600"/>
                </a:cubicBezTo>
                <a:cubicBezTo>
                  <a:pt x="243157" y="232833"/>
                  <a:pt x="235853" y="235904"/>
                  <a:pt x="230457" y="241300"/>
                </a:cubicBezTo>
                <a:cubicBezTo>
                  <a:pt x="224107" y="247650"/>
                  <a:pt x="217251" y="253532"/>
                  <a:pt x="211407" y="260350"/>
                </a:cubicBezTo>
                <a:cubicBezTo>
                  <a:pt x="204519" y="268385"/>
                  <a:pt x="199841" y="278266"/>
                  <a:pt x="192357" y="285750"/>
                </a:cubicBezTo>
                <a:cubicBezTo>
                  <a:pt x="186961" y="291146"/>
                  <a:pt x="179101" y="293483"/>
                  <a:pt x="173307" y="298450"/>
                </a:cubicBezTo>
                <a:cubicBezTo>
                  <a:pt x="164216" y="306242"/>
                  <a:pt x="155699" y="314759"/>
                  <a:pt x="147907" y="323850"/>
                </a:cubicBezTo>
                <a:cubicBezTo>
                  <a:pt x="142940" y="329644"/>
                  <a:pt x="140093" y="337037"/>
                  <a:pt x="135207" y="342900"/>
                </a:cubicBezTo>
                <a:cubicBezTo>
                  <a:pt x="129458" y="349799"/>
                  <a:pt x="122001" y="355132"/>
                  <a:pt x="116157" y="361950"/>
                </a:cubicBezTo>
                <a:cubicBezTo>
                  <a:pt x="109269" y="369985"/>
                  <a:pt x="103995" y="379315"/>
                  <a:pt x="97107" y="387350"/>
                </a:cubicBezTo>
                <a:cubicBezTo>
                  <a:pt x="70665" y="418199"/>
                  <a:pt x="85133" y="395926"/>
                  <a:pt x="52657" y="425450"/>
                </a:cubicBezTo>
                <a:cubicBezTo>
                  <a:pt x="37152" y="439545"/>
                  <a:pt x="8207" y="469900"/>
                  <a:pt x="8207" y="469900"/>
                </a:cubicBezTo>
                <a:cubicBezTo>
                  <a:pt x="6090" y="463550"/>
                  <a:pt x="-4130" y="453843"/>
                  <a:pt x="1857" y="450850"/>
                </a:cubicBezTo>
                <a:cubicBezTo>
                  <a:pt x="8683" y="447437"/>
                  <a:pt x="16674" y="457200"/>
                  <a:pt x="20907" y="463550"/>
                </a:cubicBezTo>
                <a:cubicBezTo>
                  <a:pt x="25748" y="470812"/>
                  <a:pt x="24749" y="480591"/>
                  <a:pt x="27257" y="488950"/>
                </a:cubicBezTo>
                <a:cubicBezTo>
                  <a:pt x="31104" y="501772"/>
                  <a:pt x="36710" y="514063"/>
                  <a:pt x="39957" y="527050"/>
                </a:cubicBezTo>
                <a:cubicBezTo>
                  <a:pt x="43179" y="539939"/>
                  <a:pt x="47191" y="558746"/>
                  <a:pt x="52657" y="571500"/>
                </a:cubicBezTo>
                <a:cubicBezTo>
                  <a:pt x="56386" y="580201"/>
                  <a:pt x="62033" y="588037"/>
                  <a:pt x="65357" y="596900"/>
                </a:cubicBezTo>
                <a:cubicBezTo>
                  <a:pt x="68421" y="605072"/>
                  <a:pt x="68643" y="614128"/>
                  <a:pt x="71707" y="622300"/>
                </a:cubicBezTo>
                <a:cubicBezTo>
                  <a:pt x="75031" y="631163"/>
                  <a:pt x="80678" y="638999"/>
                  <a:pt x="84407" y="647700"/>
                </a:cubicBezTo>
                <a:cubicBezTo>
                  <a:pt x="87044" y="653852"/>
                  <a:pt x="87506" y="660899"/>
                  <a:pt x="90757" y="666750"/>
                </a:cubicBezTo>
                <a:cubicBezTo>
                  <a:pt x="98170" y="680093"/>
                  <a:pt x="116157" y="704850"/>
                  <a:pt x="116157" y="704850"/>
                </a:cubicBezTo>
                <a:cubicBezTo>
                  <a:pt x="118274" y="713317"/>
                  <a:pt x="118604" y="722444"/>
                  <a:pt x="122507" y="730250"/>
                </a:cubicBezTo>
                <a:cubicBezTo>
                  <a:pt x="127240" y="739716"/>
                  <a:pt x="135488" y="746980"/>
                  <a:pt x="141557" y="755650"/>
                </a:cubicBezTo>
                <a:cubicBezTo>
                  <a:pt x="150310" y="768154"/>
                  <a:pt x="158490" y="781050"/>
                  <a:pt x="166957" y="793750"/>
                </a:cubicBezTo>
                <a:cubicBezTo>
                  <a:pt x="171190" y="800100"/>
                  <a:pt x="173552" y="808221"/>
                  <a:pt x="179657" y="812800"/>
                </a:cubicBezTo>
                <a:cubicBezTo>
                  <a:pt x="188124" y="819150"/>
                  <a:pt x="197573" y="824366"/>
                  <a:pt x="205057" y="831850"/>
                </a:cubicBezTo>
                <a:cubicBezTo>
                  <a:pt x="210453" y="837246"/>
                  <a:pt x="212014" y="845874"/>
                  <a:pt x="217757" y="850900"/>
                </a:cubicBezTo>
                <a:cubicBezTo>
                  <a:pt x="229244" y="860951"/>
                  <a:pt x="243157" y="867833"/>
                  <a:pt x="255857" y="876300"/>
                </a:cubicBezTo>
                <a:cubicBezTo>
                  <a:pt x="280476" y="892713"/>
                  <a:pt x="267667" y="886587"/>
                  <a:pt x="293957" y="895350"/>
                </a:cubicBezTo>
                <a:cubicBezTo>
                  <a:pt x="302424" y="901700"/>
                  <a:pt x="310382" y="908791"/>
                  <a:pt x="319357" y="914400"/>
                </a:cubicBezTo>
                <a:cubicBezTo>
                  <a:pt x="337292" y="925610"/>
                  <a:pt x="345288" y="927277"/>
                  <a:pt x="363807" y="933450"/>
                </a:cubicBezTo>
                <a:cubicBezTo>
                  <a:pt x="370157" y="944033"/>
                  <a:pt x="375452" y="955326"/>
                  <a:pt x="382857" y="965200"/>
                </a:cubicBezTo>
                <a:cubicBezTo>
                  <a:pt x="396558" y="983468"/>
                  <a:pt x="455054" y="1026698"/>
                  <a:pt x="459057" y="1028700"/>
                </a:cubicBezTo>
                <a:cubicBezTo>
                  <a:pt x="467524" y="1032933"/>
                  <a:pt x="476340" y="1036530"/>
                  <a:pt x="484457" y="1041400"/>
                </a:cubicBezTo>
                <a:cubicBezTo>
                  <a:pt x="497545" y="1049253"/>
                  <a:pt x="508609" y="1060601"/>
                  <a:pt x="522557" y="1066800"/>
                </a:cubicBezTo>
                <a:cubicBezTo>
                  <a:pt x="547023" y="1077674"/>
                  <a:pt x="575511" y="1078916"/>
                  <a:pt x="598757" y="1092200"/>
                </a:cubicBezTo>
                <a:cubicBezTo>
                  <a:pt x="726599" y="1165253"/>
                  <a:pt x="570718" y="1080032"/>
                  <a:pt x="681307" y="1130300"/>
                </a:cubicBezTo>
                <a:cubicBezTo>
                  <a:pt x="692543" y="1135407"/>
                  <a:pt x="701821" y="1144243"/>
                  <a:pt x="713057" y="1149350"/>
                </a:cubicBezTo>
                <a:cubicBezTo>
                  <a:pt x="725244" y="1154890"/>
                  <a:pt x="738242" y="1158528"/>
                  <a:pt x="751157" y="1162050"/>
                </a:cubicBezTo>
                <a:cubicBezTo>
                  <a:pt x="778489" y="1169504"/>
                  <a:pt x="779478" y="1165116"/>
                  <a:pt x="801957" y="1174750"/>
                </a:cubicBezTo>
                <a:cubicBezTo>
                  <a:pt x="810658" y="1178479"/>
                  <a:pt x="818494" y="1184126"/>
                  <a:pt x="827357" y="1187450"/>
                </a:cubicBezTo>
                <a:cubicBezTo>
                  <a:pt x="835529" y="1190514"/>
                  <a:pt x="844585" y="1190736"/>
                  <a:pt x="852757" y="1193800"/>
                </a:cubicBezTo>
                <a:cubicBezTo>
                  <a:pt x="966313" y="1236384"/>
                  <a:pt x="794894" y="1180251"/>
                  <a:pt x="903557" y="1212850"/>
                </a:cubicBezTo>
                <a:cubicBezTo>
                  <a:pt x="916379" y="1216697"/>
                  <a:pt x="928405" y="1223657"/>
                  <a:pt x="941657" y="1225550"/>
                </a:cubicBezTo>
                <a:lnTo>
                  <a:pt x="986107" y="1231900"/>
                </a:lnTo>
                <a:cubicBezTo>
                  <a:pt x="992457" y="1234017"/>
                  <a:pt x="998890" y="1235900"/>
                  <a:pt x="1005157" y="1238250"/>
                </a:cubicBezTo>
                <a:cubicBezTo>
                  <a:pt x="1015830" y="1242252"/>
                  <a:pt x="1026012" y="1247598"/>
                  <a:pt x="1036907" y="1250950"/>
                </a:cubicBezTo>
                <a:cubicBezTo>
                  <a:pt x="1042926" y="1252802"/>
                  <a:pt x="1090811" y="1262913"/>
                  <a:pt x="1106757" y="1270000"/>
                </a:cubicBezTo>
                <a:cubicBezTo>
                  <a:pt x="1119732" y="1275767"/>
                  <a:pt x="1131750" y="1283589"/>
                  <a:pt x="1144857" y="1289050"/>
                </a:cubicBezTo>
                <a:cubicBezTo>
                  <a:pt x="1157214" y="1294199"/>
                  <a:pt x="1170983" y="1295763"/>
                  <a:pt x="1182957" y="1301750"/>
                </a:cubicBezTo>
                <a:cubicBezTo>
                  <a:pt x="1191424" y="1305983"/>
                  <a:pt x="1199377" y="1311457"/>
                  <a:pt x="1208357" y="1314450"/>
                </a:cubicBezTo>
                <a:cubicBezTo>
                  <a:pt x="1322047" y="1352347"/>
                  <a:pt x="1183122" y="1298637"/>
                  <a:pt x="1259157" y="1327150"/>
                </a:cubicBezTo>
                <a:cubicBezTo>
                  <a:pt x="1269830" y="1331152"/>
                  <a:pt x="1280491" y="1335221"/>
                  <a:pt x="1290907" y="1339850"/>
                </a:cubicBezTo>
                <a:cubicBezTo>
                  <a:pt x="1310320" y="1348478"/>
                  <a:pt x="1315793" y="1354553"/>
                  <a:pt x="1335357" y="1358900"/>
                </a:cubicBezTo>
                <a:cubicBezTo>
                  <a:pt x="1385483" y="1370039"/>
                  <a:pt x="1426477" y="1367676"/>
                  <a:pt x="1481407" y="1371600"/>
                </a:cubicBezTo>
                <a:cubicBezTo>
                  <a:pt x="1534358" y="1375382"/>
                  <a:pt x="1587605" y="1376793"/>
                  <a:pt x="1640157" y="1384300"/>
                </a:cubicBezTo>
                <a:cubicBezTo>
                  <a:pt x="1723310" y="1396179"/>
                  <a:pt x="1658081" y="1388061"/>
                  <a:pt x="1786207" y="1397000"/>
                </a:cubicBezTo>
                <a:cubicBezTo>
                  <a:pt x="1843375" y="1400988"/>
                  <a:pt x="1900387" y="1407655"/>
                  <a:pt x="1957657" y="1409700"/>
                </a:cubicBezTo>
                <a:cubicBezTo>
                  <a:pt x="2177816" y="1417563"/>
                  <a:pt x="2076227" y="1413088"/>
                  <a:pt x="2262457" y="1422400"/>
                </a:cubicBezTo>
                <a:cubicBezTo>
                  <a:pt x="2270924" y="1424517"/>
                  <a:pt x="2279299" y="1427038"/>
                  <a:pt x="2287857" y="1428750"/>
                </a:cubicBezTo>
                <a:cubicBezTo>
                  <a:pt x="2309883" y="1433155"/>
                  <a:pt x="2349059" y="1438400"/>
                  <a:pt x="2370407" y="1441450"/>
                </a:cubicBezTo>
                <a:cubicBezTo>
                  <a:pt x="2376757" y="1443567"/>
                  <a:pt x="2385172" y="1442658"/>
                  <a:pt x="2389457" y="1447800"/>
                </a:cubicBezTo>
                <a:cubicBezTo>
                  <a:pt x="2406653" y="1468435"/>
                  <a:pt x="2403961" y="1483206"/>
                  <a:pt x="2395807" y="1504950"/>
                </a:cubicBezTo>
                <a:cubicBezTo>
                  <a:pt x="2392483" y="1513813"/>
                  <a:pt x="2388609" y="1522647"/>
                  <a:pt x="2383107" y="1530350"/>
                </a:cubicBezTo>
                <a:cubicBezTo>
                  <a:pt x="2374188" y="1542836"/>
                  <a:pt x="2350482" y="1560567"/>
                  <a:pt x="2338657" y="1568450"/>
                </a:cubicBezTo>
                <a:cubicBezTo>
                  <a:pt x="2328388" y="1575296"/>
                  <a:pt x="2317373" y="1580959"/>
                  <a:pt x="2306907" y="1587500"/>
                </a:cubicBezTo>
                <a:cubicBezTo>
                  <a:pt x="2300435" y="1591545"/>
                  <a:pt x="2294872" y="1597194"/>
                  <a:pt x="2287857" y="1600200"/>
                </a:cubicBezTo>
                <a:cubicBezTo>
                  <a:pt x="2279835" y="1603638"/>
                  <a:pt x="2270924" y="1604433"/>
                  <a:pt x="2262457" y="1606550"/>
                </a:cubicBezTo>
                <a:cubicBezTo>
                  <a:pt x="2249757" y="1615017"/>
                  <a:pt x="2237700" y="1624537"/>
                  <a:pt x="2224357" y="1631950"/>
                </a:cubicBezTo>
                <a:cubicBezTo>
                  <a:pt x="2218506" y="1635201"/>
                  <a:pt x="2211574" y="1635950"/>
                  <a:pt x="2205307" y="1638300"/>
                </a:cubicBezTo>
                <a:cubicBezTo>
                  <a:pt x="2194634" y="1642302"/>
                  <a:pt x="2183752" y="1645902"/>
                  <a:pt x="2173557" y="1651000"/>
                </a:cubicBezTo>
                <a:cubicBezTo>
                  <a:pt x="2166731" y="1654413"/>
                  <a:pt x="2161333" y="1660287"/>
                  <a:pt x="2154507" y="1663700"/>
                </a:cubicBezTo>
                <a:cubicBezTo>
                  <a:pt x="2150552" y="1665678"/>
                  <a:pt x="2113599" y="1680552"/>
                  <a:pt x="2103707" y="1682750"/>
                </a:cubicBezTo>
                <a:cubicBezTo>
                  <a:pt x="2091138" y="1685543"/>
                  <a:pt x="2078307" y="1686983"/>
                  <a:pt x="2065607" y="1689100"/>
                </a:cubicBezTo>
                <a:cubicBezTo>
                  <a:pt x="2059257" y="1693333"/>
                  <a:pt x="2053531" y="1698700"/>
                  <a:pt x="2046557" y="1701800"/>
                </a:cubicBezTo>
                <a:cubicBezTo>
                  <a:pt x="2034324" y="1707237"/>
                  <a:pt x="2021157" y="1710267"/>
                  <a:pt x="2008457" y="1714500"/>
                </a:cubicBezTo>
                <a:cubicBezTo>
                  <a:pt x="2002107" y="1716617"/>
                  <a:pt x="1995394" y="1717857"/>
                  <a:pt x="1989407" y="1720850"/>
                </a:cubicBezTo>
                <a:cubicBezTo>
                  <a:pt x="1980940" y="1725083"/>
                  <a:pt x="1972870" y="1730226"/>
                  <a:pt x="1964007" y="1733550"/>
                </a:cubicBezTo>
                <a:cubicBezTo>
                  <a:pt x="1955835" y="1736614"/>
                  <a:pt x="1946779" y="1736836"/>
                  <a:pt x="1938607" y="1739900"/>
                </a:cubicBezTo>
                <a:cubicBezTo>
                  <a:pt x="1922941" y="1745775"/>
                  <a:pt x="1907732" y="1755604"/>
                  <a:pt x="1894157" y="1765300"/>
                </a:cubicBezTo>
                <a:cubicBezTo>
                  <a:pt x="1878581" y="1776426"/>
                  <a:pt x="1862663" y="1791785"/>
                  <a:pt x="1843357" y="1797050"/>
                </a:cubicBezTo>
                <a:cubicBezTo>
                  <a:pt x="1828917" y="1800988"/>
                  <a:pt x="1813700" y="1801124"/>
                  <a:pt x="1798907" y="1803400"/>
                </a:cubicBezTo>
                <a:cubicBezTo>
                  <a:pt x="1784187" y="1805665"/>
                  <a:pt x="1744909" y="1812137"/>
                  <a:pt x="1729057" y="1816100"/>
                </a:cubicBezTo>
                <a:cubicBezTo>
                  <a:pt x="1714644" y="1819703"/>
                  <a:pt x="1689911" y="1830780"/>
                  <a:pt x="1678257" y="1835150"/>
                </a:cubicBezTo>
                <a:cubicBezTo>
                  <a:pt x="1660037" y="1841982"/>
                  <a:pt x="1653823" y="1842846"/>
                  <a:pt x="1633807" y="1847850"/>
                </a:cubicBezTo>
                <a:cubicBezTo>
                  <a:pt x="1627457" y="1852083"/>
                  <a:pt x="1620967" y="1856114"/>
                  <a:pt x="1614757" y="1860550"/>
                </a:cubicBezTo>
                <a:cubicBezTo>
                  <a:pt x="1595134" y="1874566"/>
                  <a:pt x="1567804" y="1896182"/>
                  <a:pt x="1551257" y="1911350"/>
                </a:cubicBezTo>
                <a:cubicBezTo>
                  <a:pt x="1538017" y="1923486"/>
                  <a:pt x="1527525" y="1938674"/>
                  <a:pt x="1513157" y="1949450"/>
                </a:cubicBezTo>
                <a:cubicBezTo>
                  <a:pt x="1504690" y="1955800"/>
                  <a:pt x="1495241" y="1961016"/>
                  <a:pt x="1487757" y="1968500"/>
                </a:cubicBezTo>
                <a:cubicBezTo>
                  <a:pt x="1478173" y="1978084"/>
                  <a:pt x="1471941" y="1990666"/>
                  <a:pt x="1462357" y="2000250"/>
                </a:cubicBezTo>
                <a:cubicBezTo>
                  <a:pt x="1456961" y="2005646"/>
                  <a:pt x="1448703" y="2007554"/>
                  <a:pt x="1443307" y="2012950"/>
                </a:cubicBezTo>
                <a:cubicBezTo>
                  <a:pt x="1378707" y="2077550"/>
                  <a:pt x="1429865" y="2040961"/>
                  <a:pt x="1386157" y="2070100"/>
                </a:cubicBezTo>
                <a:cubicBezTo>
                  <a:pt x="1379807" y="2080683"/>
                  <a:pt x="1374512" y="2091976"/>
                  <a:pt x="1367107" y="2101850"/>
                </a:cubicBezTo>
                <a:cubicBezTo>
                  <a:pt x="1361719" y="2109034"/>
                  <a:pt x="1354023" y="2114188"/>
                  <a:pt x="1348057" y="2120900"/>
                </a:cubicBezTo>
                <a:cubicBezTo>
                  <a:pt x="1337074" y="2133256"/>
                  <a:pt x="1326890" y="2146300"/>
                  <a:pt x="1316307" y="2159000"/>
                </a:cubicBezTo>
                <a:cubicBezTo>
                  <a:pt x="1314190" y="2165350"/>
                  <a:pt x="1312950" y="2172063"/>
                  <a:pt x="1309957" y="2178050"/>
                </a:cubicBezTo>
                <a:cubicBezTo>
                  <a:pt x="1301947" y="2194071"/>
                  <a:pt x="1296370" y="2197987"/>
                  <a:pt x="1284557" y="2209800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61DF49A-B0B1-4D57-B3A7-6EC638C1D116}"/>
              </a:ext>
            </a:extLst>
          </p:cNvPr>
          <p:cNvCxnSpPr>
            <a:cxnSpLocks/>
            <a:stCxn id="3" idx="30"/>
          </p:cNvCxnSpPr>
          <p:nvPr/>
        </p:nvCxnSpPr>
        <p:spPr>
          <a:xfrm>
            <a:off x="5994400" y="3175000"/>
            <a:ext cx="1282700" cy="7125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723EB84-92B6-4B74-ACEF-DD656E7F4DBC}"/>
              </a:ext>
            </a:extLst>
          </p:cNvPr>
          <p:cNvCxnSpPr>
            <a:cxnSpLocks/>
            <a:endCxn id="3" idx="30"/>
          </p:cNvCxnSpPr>
          <p:nvPr/>
        </p:nvCxnSpPr>
        <p:spPr>
          <a:xfrm>
            <a:off x="5852843" y="2813050"/>
            <a:ext cx="141557" cy="361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57541FB2-6186-4740-85A7-9D5F5A57A207}"/>
              </a:ext>
            </a:extLst>
          </p:cNvPr>
          <p:cNvCxnSpPr>
            <a:cxnSpLocks/>
          </p:cNvCxnSpPr>
          <p:nvPr/>
        </p:nvCxnSpPr>
        <p:spPr>
          <a:xfrm flipV="1">
            <a:off x="5852843" y="2357515"/>
            <a:ext cx="400111" cy="45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D1FE692-3DAE-4180-B4C4-45A9FF54BF76}"/>
              </a:ext>
            </a:extLst>
          </p:cNvPr>
          <p:cNvCxnSpPr/>
          <p:nvPr/>
        </p:nvCxnSpPr>
        <p:spPr>
          <a:xfrm>
            <a:off x="6252954" y="2368625"/>
            <a:ext cx="1284496" cy="855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7CE5916-DBB3-4EE9-981E-3404B4985736}"/>
              </a:ext>
            </a:extLst>
          </p:cNvPr>
          <p:cNvCxnSpPr>
            <a:cxnSpLocks/>
          </p:cNvCxnSpPr>
          <p:nvPr/>
        </p:nvCxnSpPr>
        <p:spPr>
          <a:xfrm>
            <a:off x="7537450" y="3223947"/>
            <a:ext cx="260350" cy="293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F55DF06-46C8-4218-A547-14DA97DD1D77}"/>
              </a:ext>
            </a:extLst>
          </p:cNvPr>
          <p:cNvCxnSpPr/>
          <p:nvPr/>
        </p:nvCxnSpPr>
        <p:spPr>
          <a:xfrm flipH="1">
            <a:off x="7594600" y="3517729"/>
            <a:ext cx="209550" cy="3698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05AFF18-884E-43BC-B9B1-388F0CF5E863}"/>
              </a:ext>
            </a:extLst>
          </p:cNvPr>
          <p:cNvCxnSpPr/>
          <p:nvPr/>
        </p:nvCxnSpPr>
        <p:spPr>
          <a:xfrm>
            <a:off x="7277100" y="3887546"/>
            <a:ext cx="311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CA784B07-81A3-492C-BAEE-EBA966CE7F9E}"/>
              </a:ext>
            </a:extLst>
          </p:cNvPr>
          <p:cNvSpPr txBox="1"/>
          <p:nvPr/>
        </p:nvSpPr>
        <p:spPr>
          <a:xfrm>
            <a:off x="5516293" y="2519858"/>
            <a:ext cx="33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69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 fontScale="90000"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反应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去除本底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2640CD-347C-40AC-B444-A8A6321D9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65" y="915713"/>
            <a:ext cx="7190935" cy="516735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8471B45-3D8E-4D4C-A6B0-D79913C59021}"/>
              </a:ext>
            </a:extLst>
          </p:cNvPr>
          <p:cNvSpPr txBox="1"/>
          <p:nvPr/>
        </p:nvSpPr>
        <p:spPr>
          <a:xfrm>
            <a:off x="5620985" y="5602349"/>
            <a:ext cx="1376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937CB"/>
                </a:solidFill>
              </a:rPr>
              <a:t>Range (cm)</a:t>
            </a:r>
            <a:endParaRPr lang="en-US" sz="2000" b="1" dirty="0">
              <a:solidFill>
                <a:srgbClr val="1937CB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39C4DCC-796B-47C4-A842-7D14816D1795}"/>
              </a:ext>
            </a:extLst>
          </p:cNvPr>
          <p:cNvSpPr txBox="1"/>
          <p:nvPr/>
        </p:nvSpPr>
        <p:spPr>
          <a:xfrm rot="16200000">
            <a:off x="3349261" y="3148030"/>
            <a:ext cx="183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1937CB"/>
                </a:solidFill>
              </a:rPr>
              <a:t>dE</a:t>
            </a:r>
            <a:r>
              <a:rPr lang="en-US" sz="2000" b="1" dirty="0">
                <a:solidFill>
                  <a:srgbClr val="1937CB"/>
                </a:solidFill>
              </a:rPr>
              <a:t>/d</a:t>
            </a:r>
            <a:r>
              <a:rPr lang="en-US" altLang="zh-CN" sz="2000" b="1" dirty="0">
                <a:solidFill>
                  <a:srgbClr val="1937CB"/>
                </a:solidFill>
              </a:rPr>
              <a:t>x</a:t>
            </a:r>
            <a:r>
              <a:rPr lang="en-US" sz="2000" b="1" dirty="0">
                <a:solidFill>
                  <a:srgbClr val="1937CB"/>
                </a:solidFill>
              </a:rPr>
              <a:t> (keV/cm)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DE6845-3279-41AA-8F41-DE1E121668CF}"/>
              </a:ext>
            </a:extLst>
          </p:cNvPr>
          <p:cNvSpPr txBox="1"/>
          <p:nvPr/>
        </p:nvSpPr>
        <p:spPr>
          <a:xfrm>
            <a:off x="2161798" y="5606875"/>
            <a:ext cx="1376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937CB"/>
                </a:solidFill>
              </a:rPr>
              <a:t>Range (cm)</a:t>
            </a:r>
            <a:endParaRPr lang="en-US" sz="2000" b="1" dirty="0">
              <a:solidFill>
                <a:srgbClr val="1937CB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360EC56-32AE-4950-A4BF-3ADC9DCFBE87}"/>
              </a:ext>
            </a:extLst>
          </p:cNvPr>
          <p:cNvSpPr txBox="1"/>
          <p:nvPr/>
        </p:nvSpPr>
        <p:spPr>
          <a:xfrm rot="16200000">
            <a:off x="-155927" y="3265924"/>
            <a:ext cx="183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1937CB"/>
                </a:solidFill>
              </a:rPr>
              <a:t>dE</a:t>
            </a:r>
            <a:r>
              <a:rPr lang="en-US" sz="2000" b="1" dirty="0">
                <a:solidFill>
                  <a:srgbClr val="1937CB"/>
                </a:solidFill>
              </a:rPr>
              <a:t>/d</a:t>
            </a:r>
            <a:r>
              <a:rPr lang="en-US" altLang="zh-CN" sz="2000" b="1" dirty="0">
                <a:solidFill>
                  <a:srgbClr val="1937CB"/>
                </a:solidFill>
              </a:rPr>
              <a:t>x</a:t>
            </a:r>
            <a:r>
              <a:rPr lang="en-US" sz="2000" b="1" dirty="0">
                <a:solidFill>
                  <a:srgbClr val="1937CB"/>
                </a:solidFill>
              </a:rPr>
              <a:t> (keV/cm)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89AB233-1DA2-42B4-8D93-77031F94B053}"/>
              </a:ext>
            </a:extLst>
          </p:cNvPr>
          <p:cNvSpPr txBox="1"/>
          <p:nvPr/>
        </p:nvSpPr>
        <p:spPr>
          <a:xfrm>
            <a:off x="6078384" y="476445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1B11EDD-DFF3-4927-899E-6B891ECA06E1}"/>
              </a:ext>
            </a:extLst>
          </p:cNvPr>
          <p:cNvSpPr txBox="1"/>
          <p:nvPr/>
        </p:nvSpPr>
        <p:spPr>
          <a:xfrm>
            <a:off x="6602013" y="4254275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E88286-0CCA-4652-82BB-0C7DAB901B8A}"/>
              </a:ext>
            </a:extLst>
          </p:cNvPr>
          <p:cNvSpPr txBox="1"/>
          <p:nvPr/>
        </p:nvSpPr>
        <p:spPr>
          <a:xfrm>
            <a:off x="6673900" y="268201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28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5D6C931-4F9A-4922-A24A-163FB56B91D4}"/>
              </a:ext>
            </a:extLst>
          </p:cNvPr>
          <p:cNvSpPr txBox="1"/>
          <p:nvPr/>
        </p:nvSpPr>
        <p:spPr>
          <a:xfrm>
            <a:off x="2669337" y="476936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121C538-1BF1-47C2-BF69-4937B788B7F5}"/>
              </a:ext>
            </a:extLst>
          </p:cNvPr>
          <p:cNvSpPr txBox="1"/>
          <p:nvPr/>
        </p:nvSpPr>
        <p:spPr>
          <a:xfrm>
            <a:off x="3142826" y="426865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1AE1445-D510-4A83-8137-DE27BCD29000}"/>
              </a:ext>
            </a:extLst>
          </p:cNvPr>
          <p:cNvSpPr txBox="1"/>
          <p:nvPr/>
        </p:nvSpPr>
        <p:spPr>
          <a:xfrm>
            <a:off x="3214713" y="269639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28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31BEE8C-707A-4E00-B0E5-A4BA5327ECAE}"/>
              </a:ext>
            </a:extLst>
          </p:cNvPr>
          <p:cNvSpPr txBox="1"/>
          <p:nvPr/>
        </p:nvSpPr>
        <p:spPr>
          <a:xfrm>
            <a:off x="1949570" y="98295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无径迹追踪</a:t>
            </a:r>
            <a:endParaRPr 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60F3F27-91B2-400F-BF60-2FCE0CE4F487}"/>
              </a:ext>
            </a:extLst>
          </p:cNvPr>
          <p:cNvSpPr txBox="1"/>
          <p:nvPr/>
        </p:nvSpPr>
        <p:spPr>
          <a:xfrm>
            <a:off x="5799209" y="10125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径迹追踪</a:t>
            </a:r>
            <a:endParaRPr 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BB272B4-23CC-44AE-AB6F-025F76E08E8C}"/>
              </a:ext>
            </a:extLst>
          </p:cNvPr>
          <p:cNvSpPr txBox="1"/>
          <p:nvPr/>
        </p:nvSpPr>
        <p:spPr>
          <a:xfrm>
            <a:off x="2764379" y="6080137"/>
            <a:ext cx="340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径迹追踪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压制本底</a:t>
            </a:r>
            <a:endParaRPr 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B09054-2ED3-4910-A46F-A9CEE6EDEC12}"/>
              </a:ext>
            </a:extLst>
          </p:cNvPr>
          <p:cNvSpPr txBox="1"/>
          <p:nvPr/>
        </p:nvSpPr>
        <p:spPr>
          <a:xfrm>
            <a:off x="4975782" y="1584218"/>
            <a:ext cx="200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测量时间：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小时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有效事件：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</a:p>
        </p:txBody>
      </p:sp>
    </p:spTree>
    <p:extLst>
      <p:ext uri="{BB962C8B-B14F-4D97-AF65-F5344CB8AC3E}">
        <p14:creationId xmlns:p14="http://schemas.microsoft.com/office/powerpoint/2010/main" val="3268869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4628323" cy="695923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O+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反应估计本底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71D76B3-1DD6-4201-AAAE-0E099498E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923544"/>
            <a:ext cx="6975348" cy="5012436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18E4D35-8B5E-4EFD-B4BD-DB55648BD3BF}"/>
              </a:ext>
            </a:extLst>
          </p:cNvPr>
          <p:cNvSpPr txBox="1"/>
          <p:nvPr/>
        </p:nvSpPr>
        <p:spPr>
          <a:xfrm>
            <a:off x="5624246" y="5456455"/>
            <a:ext cx="1376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937CB"/>
                </a:solidFill>
              </a:rPr>
              <a:t>Range (cm)</a:t>
            </a:r>
            <a:endParaRPr lang="en-US" sz="2000" b="1" dirty="0">
              <a:solidFill>
                <a:srgbClr val="1937CB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1353D86-9E6E-47A1-B11F-EC15EB0CEF7D}"/>
              </a:ext>
            </a:extLst>
          </p:cNvPr>
          <p:cNvSpPr txBox="1"/>
          <p:nvPr/>
        </p:nvSpPr>
        <p:spPr>
          <a:xfrm rot="16200000">
            <a:off x="3349261" y="3148030"/>
            <a:ext cx="183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1937CB"/>
                </a:solidFill>
              </a:rPr>
              <a:t>dE</a:t>
            </a:r>
            <a:r>
              <a:rPr lang="en-US" sz="2000" b="1" dirty="0">
                <a:solidFill>
                  <a:srgbClr val="1937CB"/>
                </a:solidFill>
              </a:rPr>
              <a:t>/d</a:t>
            </a:r>
            <a:r>
              <a:rPr lang="en-US" altLang="zh-CN" sz="2000" b="1" dirty="0">
                <a:solidFill>
                  <a:srgbClr val="1937CB"/>
                </a:solidFill>
              </a:rPr>
              <a:t>x</a:t>
            </a:r>
            <a:r>
              <a:rPr lang="en-US" sz="2000" b="1" dirty="0">
                <a:solidFill>
                  <a:srgbClr val="1937CB"/>
                </a:solidFill>
              </a:rPr>
              <a:t> (keV/cm)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E73E9C9-47EC-466B-A492-1021B081AEF1}"/>
              </a:ext>
            </a:extLst>
          </p:cNvPr>
          <p:cNvSpPr txBox="1"/>
          <p:nvPr/>
        </p:nvSpPr>
        <p:spPr>
          <a:xfrm>
            <a:off x="2119058" y="5574349"/>
            <a:ext cx="1376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937CB"/>
                </a:solidFill>
              </a:rPr>
              <a:t>Range (cm)</a:t>
            </a:r>
            <a:endParaRPr lang="en-US" sz="2000" b="1" dirty="0">
              <a:solidFill>
                <a:srgbClr val="1937CB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7C0420B-1379-4F57-A598-6A220749A9B8}"/>
              </a:ext>
            </a:extLst>
          </p:cNvPr>
          <p:cNvSpPr txBox="1"/>
          <p:nvPr/>
        </p:nvSpPr>
        <p:spPr>
          <a:xfrm rot="16200000">
            <a:off x="-155927" y="3265924"/>
            <a:ext cx="183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1937CB"/>
                </a:solidFill>
              </a:rPr>
              <a:t>dE</a:t>
            </a:r>
            <a:r>
              <a:rPr lang="en-US" sz="2000" b="1" dirty="0">
                <a:solidFill>
                  <a:srgbClr val="1937CB"/>
                </a:solidFill>
              </a:rPr>
              <a:t>/d</a:t>
            </a:r>
            <a:r>
              <a:rPr lang="en-US" altLang="zh-CN" sz="2000" b="1" dirty="0">
                <a:solidFill>
                  <a:srgbClr val="1937CB"/>
                </a:solidFill>
              </a:rPr>
              <a:t>x</a:t>
            </a:r>
            <a:r>
              <a:rPr lang="en-US" sz="2000" b="1" dirty="0">
                <a:solidFill>
                  <a:srgbClr val="1937CB"/>
                </a:solidFill>
              </a:rPr>
              <a:t> (keV/cm)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F4F20E7-82DB-4798-820C-57E7FCC81B9C}"/>
              </a:ext>
            </a:extLst>
          </p:cNvPr>
          <p:cNvSpPr txBox="1"/>
          <p:nvPr/>
        </p:nvSpPr>
        <p:spPr>
          <a:xfrm>
            <a:off x="5932032" y="4665473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62164A4-0881-4227-BDE2-40984A58EF77}"/>
              </a:ext>
            </a:extLst>
          </p:cNvPr>
          <p:cNvSpPr txBox="1"/>
          <p:nvPr/>
        </p:nvSpPr>
        <p:spPr>
          <a:xfrm>
            <a:off x="6602013" y="4254275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20970E8-FACA-46C9-8D34-86EC19AE87A7}"/>
              </a:ext>
            </a:extLst>
          </p:cNvPr>
          <p:cNvSpPr txBox="1"/>
          <p:nvPr/>
        </p:nvSpPr>
        <p:spPr>
          <a:xfrm>
            <a:off x="6673900" y="268201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28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82084E6-5AC3-43A8-88DA-E837F7A95C87}"/>
              </a:ext>
            </a:extLst>
          </p:cNvPr>
          <p:cNvSpPr txBox="1"/>
          <p:nvPr/>
        </p:nvSpPr>
        <p:spPr>
          <a:xfrm>
            <a:off x="2472845" y="4679849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E004D9B-C216-48CA-A1CA-CD7DF5F4740F}"/>
              </a:ext>
            </a:extLst>
          </p:cNvPr>
          <p:cNvSpPr txBox="1"/>
          <p:nvPr/>
        </p:nvSpPr>
        <p:spPr>
          <a:xfrm>
            <a:off x="3142826" y="426865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E59F49B-B292-42BD-A3F8-7C973F9D87DE}"/>
              </a:ext>
            </a:extLst>
          </p:cNvPr>
          <p:cNvSpPr txBox="1"/>
          <p:nvPr/>
        </p:nvSpPr>
        <p:spPr>
          <a:xfrm>
            <a:off x="3214713" y="269639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28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C9D6411-1798-472B-B158-F89AF88BD25A}"/>
              </a:ext>
            </a:extLst>
          </p:cNvPr>
          <p:cNvSpPr txBox="1"/>
          <p:nvPr/>
        </p:nvSpPr>
        <p:spPr>
          <a:xfrm>
            <a:off x="1949570" y="98295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无径迹追踪</a:t>
            </a:r>
            <a:endParaRPr 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396C595-7B01-4B49-AC6E-4D0D4A2385AC}"/>
              </a:ext>
            </a:extLst>
          </p:cNvPr>
          <p:cNvSpPr txBox="1"/>
          <p:nvPr/>
        </p:nvSpPr>
        <p:spPr>
          <a:xfrm>
            <a:off x="5624246" y="9856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径迹追踪</a:t>
            </a:r>
            <a:endParaRPr 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072814C-09B5-41D2-99BC-50D46CB82F3F}"/>
              </a:ext>
            </a:extLst>
          </p:cNvPr>
          <p:cNvSpPr txBox="1"/>
          <p:nvPr/>
        </p:nvSpPr>
        <p:spPr>
          <a:xfrm>
            <a:off x="4975782" y="1584218"/>
            <a:ext cx="200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4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小时无本底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A88665-D2B7-4706-92DA-91E1212F3BD4}"/>
              </a:ext>
            </a:extLst>
          </p:cNvPr>
          <p:cNvSpPr txBox="1"/>
          <p:nvPr/>
        </p:nvSpPr>
        <p:spPr>
          <a:xfrm>
            <a:off x="1260354" y="6060388"/>
            <a:ext cx="3642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/>
              <a:t>16</a:t>
            </a:r>
            <a:r>
              <a:rPr lang="en-US" altLang="zh-CN" sz="2000" b="1" dirty="0"/>
              <a:t>O</a:t>
            </a:r>
            <a:r>
              <a:rPr lang="en-US" altLang="zh-CN" sz="2000" b="1" baseline="30000" dirty="0"/>
              <a:t>3+</a:t>
            </a:r>
            <a:r>
              <a:rPr lang="en-US" altLang="zh-CN" sz="2000" b="1" dirty="0"/>
              <a:t> : 0.5 MeV/u, 30 </a:t>
            </a:r>
            <a:r>
              <a:rPr lang="en-US" altLang="zh-CN" sz="2000" b="1" dirty="0" err="1"/>
              <a:t>puA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2347331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46BCC24C-99E2-43D1-BCDC-30CEC61DCB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0" t="8661" r="33014" b="6396"/>
          <a:stretch/>
        </p:blipFill>
        <p:spPr>
          <a:xfrm>
            <a:off x="1403778" y="1400374"/>
            <a:ext cx="2548122" cy="244250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492E637B-BF9D-4192-910A-21D129378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8509" r="33203" b="7060"/>
          <a:stretch/>
        </p:blipFill>
        <p:spPr>
          <a:xfrm>
            <a:off x="1480255" y="3993074"/>
            <a:ext cx="2470759" cy="232421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6703D2D-7DC2-4D7F-8FA4-41F94A9D3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0" t="8509" r="3347" b="7060"/>
          <a:stretch/>
        </p:blipFill>
        <p:spPr>
          <a:xfrm>
            <a:off x="6783671" y="3993074"/>
            <a:ext cx="2184397" cy="232421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334EE4F-62EB-45F3-AA8D-B8293E4BF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8" t="8661" r="3348" b="6396"/>
          <a:stretch/>
        </p:blipFill>
        <p:spPr>
          <a:xfrm>
            <a:off x="6734688" y="1406330"/>
            <a:ext cx="2192859" cy="244250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3838B8F-E84E-4065-AEBD-D04EBF551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8661" r="66230" b="6396"/>
          <a:stretch/>
        </p:blipFill>
        <p:spPr>
          <a:xfrm>
            <a:off x="4250949" y="1406330"/>
            <a:ext cx="2380526" cy="244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4777481" cy="695923"/>
          </a:xfrm>
        </p:spPr>
        <p:txBody>
          <a:bodyPr>
            <a:normAutofit fontScale="90000"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N+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熔合反应类型鉴别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AE110BC-4D64-4CE9-AE44-2CD50DF59619}"/>
              </a:ext>
            </a:extLst>
          </p:cNvPr>
          <p:cNvSpPr txBox="1"/>
          <p:nvPr/>
        </p:nvSpPr>
        <p:spPr>
          <a:xfrm>
            <a:off x="185957" y="2417673"/>
            <a:ext cx="123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弹性散射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F425631-E4FB-49B6-B5AD-B0FCBAEF94D8}"/>
              </a:ext>
            </a:extLst>
          </p:cNvPr>
          <p:cNvSpPr txBox="1"/>
          <p:nvPr/>
        </p:nvSpPr>
        <p:spPr>
          <a:xfrm>
            <a:off x="185957" y="5045218"/>
            <a:ext cx="123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熔合反应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24E9ED2-F69A-48CC-972B-74F0C7E4CA00}"/>
              </a:ext>
            </a:extLst>
          </p:cNvPr>
          <p:cNvSpPr txBox="1"/>
          <p:nvPr/>
        </p:nvSpPr>
        <p:spPr>
          <a:xfrm rot="16200000">
            <a:off x="3713311" y="1687128"/>
            <a:ext cx="706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黑体" panose="02010609060101010101" pitchFamily="49" charset="-122"/>
                <a:ea typeface="黑体" panose="02010609060101010101" pitchFamily="49" charset="-122"/>
              </a:rPr>
              <a:t>pad_Y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17A79B3-B875-4AB1-B2C0-10CB2FAD84FD}"/>
              </a:ext>
            </a:extLst>
          </p:cNvPr>
          <p:cNvSpPr txBox="1"/>
          <p:nvPr/>
        </p:nvSpPr>
        <p:spPr>
          <a:xfrm rot="16200000">
            <a:off x="3723617" y="4295512"/>
            <a:ext cx="706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黑体" panose="02010609060101010101" pitchFamily="49" charset="-122"/>
                <a:ea typeface="黑体" panose="02010609060101010101" pitchFamily="49" charset="-122"/>
              </a:rPr>
              <a:t>pad_Y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9681887-3733-4000-AE34-53C5BFC14E43}"/>
              </a:ext>
            </a:extLst>
          </p:cNvPr>
          <p:cNvSpPr txBox="1"/>
          <p:nvPr/>
        </p:nvSpPr>
        <p:spPr>
          <a:xfrm>
            <a:off x="8250750" y="6320460"/>
            <a:ext cx="79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黑体" panose="02010609060101010101" pitchFamily="49" charset="-122"/>
                <a:ea typeface="黑体" panose="02010609060101010101" pitchFamily="49" charset="-122"/>
              </a:rPr>
              <a:t>pad_Z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EF8E257-174B-423C-925C-DE7874DCF528}"/>
              </a:ext>
            </a:extLst>
          </p:cNvPr>
          <p:cNvSpPr txBox="1"/>
          <p:nvPr/>
        </p:nvSpPr>
        <p:spPr>
          <a:xfrm>
            <a:off x="5600087" y="6320460"/>
            <a:ext cx="79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黑体" panose="02010609060101010101" pitchFamily="49" charset="-122"/>
                <a:ea typeface="黑体" panose="02010609060101010101" pitchFamily="49" charset="-122"/>
              </a:rPr>
              <a:t>pad_Z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F1C7817-7589-4CF0-88EA-CF824F1319D4}"/>
              </a:ext>
            </a:extLst>
          </p:cNvPr>
          <p:cNvSpPr txBox="1"/>
          <p:nvPr/>
        </p:nvSpPr>
        <p:spPr>
          <a:xfrm>
            <a:off x="2964950" y="6320460"/>
            <a:ext cx="79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黑体" panose="02010609060101010101" pitchFamily="49" charset="-122"/>
                <a:ea typeface="黑体" panose="02010609060101010101" pitchFamily="49" charset="-122"/>
              </a:rPr>
              <a:t>pad_Z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0445EB4-2872-4D9C-B176-129CA826A0C9}"/>
              </a:ext>
            </a:extLst>
          </p:cNvPr>
          <p:cNvCxnSpPr>
            <a:cxnSpLocks/>
          </p:cNvCxnSpPr>
          <p:nvPr/>
        </p:nvCxnSpPr>
        <p:spPr>
          <a:xfrm>
            <a:off x="7894166" y="1415122"/>
            <a:ext cx="0" cy="23854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A7E91DA-E6E9-4D89-B41A-FBC830582C74}"/>
              </a:ext>
            </a:extLst>
          </p:cNvPr>
          <p:cNvCxnSpPr>
            <a:cxnSpLocks/>
          </p:cNvCxnSpPr>
          <p:nvPr/>
        </p:nvCxnSpPr>
        <p:spPr>
          <a:xfrm>
            <a:off x="7894166" y="2011707"/>
            <a:ext cx="546854" cy="1033979"/>
          </a:xfrm>
          <a:prstGeom prst="line">
            <a:avLst/>
          </a:prstGeom>
          <a:ln w="5715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5AEF530-A298-4618-B5C1-1478A0444600}"/>
              </a:ext>
            </a:extLst>
          </p:cNvPr>
          <p:cNvCxnSpPr>
            <a:cxnSpLocks/>
          </p:cNvCxnSpPr>
          <p:nvPr/>
        </p:nvCxnSpPr>
        <p:spPr>
          <a:xfrm flipV="1">
            <a:off x="7897179" y="1525044"/>
            <a:ext cx="605214" cy="516154"/>
          </a:xfrm>
          <a:prstGeom prst="line">
            <a:avLst/>
          </a:prstGeom>
          <a:ln w="57150">
            <a:solidFill>
              <a:srgbClr val="0070C0">
                <a:alpha val="4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48CA6BD-702C-4BD1-B84D-9A7A2B9C2083}"/>
              </a:ext>
            </a:extLst>
          </p:cNvPr>
          <p:cNvCxnSpPr>
            <a:cxnSpLocks/>
          </p:cNvCxnSpPr>
          <p:nvPr/>
        </p:nvCxnSpPr>
        <p:spPr>
          <a:xfrm>
            <a:off x="6913519" y="2011707"/>
            <a:ext cx="980647" cy="0"/>
          </a:xfrm>
          <a:prstGeom prst="line">
            <a:avLst/>
          </a:prstGeom>
          <a:ln w="57150">
            <a:solidFill>
              <a:srgbClr val="00B050">
                <a:alpha val="4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467DC31-AE4B-459B-BCA6-7426F0A93A0C}"/>
              </a:ext>
            </a:extLst>
          </p:cNvPr>
          <p:cNvCxnSpPr>
            <a:cxnSpLocks/>
          </p:cNvCxnSpPr>
          <p:nvPr/>
        </p:nvCxnSpPr>
        <p:spPr>
          <a:xfrm>
            <a:off x="2258358" y="3993074"/>
            <a:ext cx="0" cy="23854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1E160BD-05F3-4813-B78A-31C1162A2B41}"/>
              </a:ext>
            </a:extLst>
          </p:cNvPr>
          <p:cNvCxnSpPr>
            <a:cxnSpLocks/>
          </p:cNvCxnSpPr>
          <p:nvPr/>
        </p:nvCxnSpPr>
        <p:spPr>
          <a:xfrm>
            <a:off x="7523669" y="3962541"/>
            <a:ext cx="0" cy="23854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B659BE8-BE7A-40E2-B7A0-11CCFD46233E}"/>
              </a:ext>
            </a:extLst>
          </p:cNvPr>
          <p:cNvCxnSpPr>
            <a:cxnSpLocks/>
          </p:cNvCxnSpPr>
          <p:nvPr/>
        </p:nvCxnSpPr>
        <p:spPr>
          <a:xfrm>
            <a:off x="6941631" y="5521657"/>
            <a:ext cx="582038" cy="0"/>
          </a:xfrm>
          <a:prstGeom prst="line">
            <a:avLst/>
          </a:prstGeom>
          <a:ln w="57150">
            <a:solidFill>
              <a:srgbClr val="00B050">
                <a:alpha val="4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2484728-F320-48E9-8352-18AB6F95566E}"/>
              </a:ext>
            </a:extLst>
          </p:cNvPr>
          <p:cNvCxnSpPr>
            <a:cxnSpLocks/>
          </p:cNvCxnSpPr>
          <p:nvPr/>
        </p:nvCxnSpPr>
        <p:spPr>
          <a:xfrm flipV="1">
            <a:off x="7523669" y="5394351"/>
            <a:ext cx="575737" cy="127306"/>
          </a:xfrm>
          <a:prstGeom prst="line">
            <a:avLst/>
          </a:prstGeom>
          <a:ln w="5715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FBC25CBE-E4A0-4B9C-8896-0E70CC1F222F}"/>
              </a:ext>
            </a:extLst>
          </p:cNvPr>
          <p:cNvSpPr txBox="1"/>
          <p:nvPr/>
        </p:nvSpPr>
        <p:spPr>
          <a:xfrm>
            <a:off x="443260" y="895029"/>
            <a:ext cx="521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信号读出原型机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@RIBLL1 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2018.07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6499853-7098-425A-AE74-7B61DB2D4234}"/>
              </a:ext>
            </a:extLst>
          </p:cNvPr>
          <p:cNvSpPr txBox="1"/>
          <p:nvPr/>
        </p:nvSpPr>
        <p:spPr>
          <a:xfrm rot="16200000">
            <a:off x="1128855" y="1679552"/>
            <a:ext cx="53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E(</a:t>
            </a:r>
            <a:r>
              <a:rPr lang="en-US" altLang="zh-CN" sz="1200" dirty="0" err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095F2A-B052-49A5-9C0C-F5980ACE983A}"/>
              </a:ext>
            </a:extLst>
          </p:cNvPr>
          <p:cNvSpPr txBox="1"/>
          <p:nvPr/>
        </p:nvSpPr>
        <p:spPr>
          <a:xfrm rot="16200000">
            <a:off x="1136414" y="4285179"/>
            <a:ext cx="53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E(</a:t>
            </a:r>
            <a:r>
              <a:rPr lang="en-US" altLang="zh-CN" sz="1200" dirty="0" err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28D14C9-0E62-4C24-A4BF-545A2CD3A8E6}"/>
              </a:ext>
            </a:extLst>
          </p:cNvPr>
          <p:cNvSpPr txBox="1"/>
          <p:nvPr/>
        </p:nvSpPr>
        <p:spPr>
          <a:xfrm rot="16200000">
            <a:off x="6418604" y="1582177"/>
            <a:ext cx="58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drift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94E1032-E186-4D76-91BB-11C98CDEDC99}"/>
              </a:ext>
            </a:extLst>
          </p:cNvPr>
          <p:cNvSpPr txBox="1"/>
          <p:nvPr/>
        </p:nvSpPr>
        <p:spPr>
          <a:xfrm rot="16200000">
            <a:off x="6443657" y="4326291"/>
            <a:ext cx="58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drift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FF5EBEC-37F0-438C-9610-55A81178867F}"/>
              </a:ext>
            </a:extLst>
          </p:cNvPr>
          <p:cNvCxnSpPr>
            <a:cxnSpLocks/>
          </p:cNvCxnSpPr>
          <p:nvPr/>
        </p:nvCxnSpPr>
        <p:spPr>
          <a:xfrm>
            <a:off x="2499853" y="1358998"/>
            <a:ext cx="0" cy="23854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>
            <a:extLst>
              <a:ext uri="{FF2B5EF4-FFF2-40B4-BE49-F238E27FC236}">
                <a16:creationId xmlns:a16="http://schemas.microsoft.com/office/drawing/2014/main" id="{D17355DA-B3C9-49F5-A1D1-1B4E2F5D9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8509" r="66566" b="7060"/>
          <a:stretch/>
        </p:blipFill>
        <p:spPr>
          <a:xfrm>
            <a:off x="4246138" y="3993075"/>
            <a:ext cx="2343294" cy="23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165370"/>
            <a:ext cx="5200769" cy="611008"/>
          </a:xfrm>
        </p:spPr>
        <p:txBody>
          <a:bodyPr>
            <a:normAutofit/>
          </a:bodyPr>
          <a:lstStyle/>
          <a:p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N+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活性靶熔合反应测量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6141" y="1095160"/>
            <a:ext cx="718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信号读出原型机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@RIBLL1   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2018.07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31" y="1601622"/>
            <a:ext cx="6242169" cy="502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2164033" y="4878641"/>
            <a:ext cx="193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endParaRPr lang="zh-CN" altLang="en-US" sz="2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BB80A1-26BB-47F9-A931-508B74E42FDA}"/>
              </a:ext>
            </a:extLst>
          </p:cNvPr>
          <p:cNvSpPr txBox="1"/>
          <p:nvPr/>
        </p:nvSpPr>
        <p:spPr>
          <a:xfrm>
            <a:off x="6602738" y="6499931"/>
            <a:ext cx="250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dirty="0"/>
              <a:t>鲁辰桂、张志超 、张宁涛等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EDDCF0-FD60-4656-A371-72951F9B7CC1}"/>
              </a:ext>
            </a:extLst>
          </p:cNvPr>
          <p:cNvSpPr/>
          <p:nvPr/>
        </p:nvSpPr>
        <p:spPr>
          <a:xfrm>
            <a:off x="4571999" y="2976190"/>
            <a:ext cx="2379171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l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C2BF09-4F41-4C0C-849D-220999754881}"/>
              </a:ext>
            </a:extLst>
          </p:cNvPr>
          <p:cNvSpPr txBox="1"/>
          <p:nvPr/>
        </p:nvSpPr>
        <p:spPr>
          <a:xfrm>
            <a:off x="4840633" y="2791524"/>
            <a:ext cx="191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dobe 黑体 Std R"/>
              </a:rPr>
              <a:t>300pps *10min</a:t>
            </a:r>
            <a:endParaRPr lang="zh-CN" altLang="en-US" b="1" dirty="0">
              <a:latin typeface="Adobe 黑体 Std R"/>
            </a:endParaRPr>
          </a:p>
        </p:txBody>
      </p:sp>
    </p:spTree>
    <p:extLst>
      <p:ext uri="{BB962C8B-B14F-4D97-AF65-F5344CB8AC3E}">
        <p14:creationId xmlns:p14="http://schemas.microsoft.com/office/powerpoint/2010/main" val="3565663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6298362" cy="695923"/>
          </a:xfrm>
        </p:spPr>
        <p:txBody>
          <a:bodyPr>
            <a:no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O+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熔合截面的模拟计算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1433"/>
            <a:ext cx="3786899" cy="381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1" y="933309"/>
            <a:ext cx="3198893" cy="387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线形标注 2 16"/>
          <p:cNvSpPr/>
          <p:nvPr/>
        </p:nvSpPr>
        <p:spPr>
          <a:xfrm>
            <a:off x="3419873" y="4071497"/>
            <a:ext cx="862631" cy="345638"/>
          </a:xfrm>
          <a:prstGeom prst="borderCallout2">
            <a:avLst>
              <a:gd name="adj1" fmla="val 17805"/>
              <a:gd name="adj2" fmla="val -317"/>
              <a:gd name="adj3" fmla="val 18750"/>
              <a:gd name="adj4" fmla="val -16667"/>
              <a:gd name="adj5" fmla="val -9323"/>
              <a:gd name="adj6" fmla="val -164313"/>
            </a:avLst>
          </a:prstGeom>
          <a:solidFill>
            <a:schemeClr val="bg1">
              <a:alpha val="20000"/>
            </a:schemeClr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反应点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75656" y="2305675"/>
            <a:ext cx="1470274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O+</a:t>
            </a:r>
            <a:r>
              <a:rPr lang="en-US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弹散</a:t>
            </a:r>
            <a:endParaRPr lang="en-US" dirty="0"/>
          </a:p>
        </p:txBody>
      </p:sp>
      <p:sp>
        <p:nvSpPr>
          <p:cNvPr id="19" name="矩形 18"/>
          <p:cNvSpPr/>
          <p:nvPr/>
        </p:nvSpPr>
        <p:spPr>
          <a:xfrm>
            <a:off x="6228184" y="1527989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熔合事件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6408204" y="1971187"/>
            <a:ext cx="108012" cy="3344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884368" y="3774639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散射事件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7445008" y="3944670"/>
            <a:ext cx="511368" cy="5156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6"/>
          <p:cNvSpPr txBox="1"/>
          <p:nvPr/>
        </p:nvSpPr>
        <p:spPr>
          <a:xfrm>
            <a:off x="682103" y="5157192"/>
            <a:ext cx="7706321" cy="1077218"/>
          </a:xfrm>
          <a:prstGeom prst="rect">
            <a:avLst/>
          </a:prstGeom>
          <a:solidFill>
            <a:srgbClr val="0000FF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dirty="0">
                <a:latin typeface="Arial" pitchFamily="34" charset="0"/>
                <a:cs typeface="Arial" pitchFamily="34" charset="0"/>
              </a:rPr>
              <a:t>利用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TPC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给出的单位能损和总能损，可</a:t>
            </a:r>
            <a:r>
              <a:rPr lang="zh-CN" alt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准确鉴别出散射事件和熔合事件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。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dirty="0">
                <a:latin typeface="Arial" pitchFamily="34" charset="0"/>
                <a:cs typeface="Arial" pitchFamily="34" charset="0"/>
              </a:rPr>
              <a:t>一次束流，</a:t>
            </a:r>
            <a:r>
              <a:rPr lang="zh-CN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可实现</a:t>
            </a:r>
            <a:r>
              <a:rPr lang="en-US" altLang="zh-C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30-60MeV</a:t>
            </a:r>
            <a:r>
              <a:rPr lang="zh-CN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能区的</a:t>
            </a:r>
            <a:r>
              <a:rPr lang="en-US" altLang="zh-CN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altLang="zh-C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O+</a:t>
            </a:r>
            <a:r>
              <a:rPr lang="en-US" altLang="zh-CN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altLang="zh-C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zh-CN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熔合总截面测量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。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dirty="0">
                <a:latin typeface="Arial" pitchFamily="34" charset="0"/>
                <a:cs typeface="Arial" pitchFamily="34" charset="0"/>
              </a:rPr>
              <a:t>此方法，也适用于</a:t>
            </a:r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19,20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O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等非稳定核熔合截面测量。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5254360" y="849952"/>
            <a:ext cx="22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zh-CN" altLang="en-US" sz="1200" dirty="0">
                <a:latin typeface="Arial" pitchFamily="34" charset="0"/>
                <a:ea typeface="+mj-ea"/>
                <a:cs typeface="Arial" pitchFamily="34" charset="0"/>
              </a:rPr>
              <a:t>异丁烷</a:t>
            </a:r>
            <a:r>
              <a:rPr lang="en-US" altLang="zh-CN" sz="1200" dirty="0">
                <a:latin typeface="Arial" pitchFamily="34" charset="0"/>
                <a:ea typeface="+mj-ea"/>
                <a:cs typeface="Arial" pitchFamily="34" charset="0"/>
              </a:rPr>
              <a:t>120mbar, E</a:t>
            </a:r>
            <a:r>
              <a:rPr lang="en-US" altLang="zh-CN" sz="1200" baseline="-25000" dirty="0">
                <a:latin typeface="Arial" pitchFamily="34" charset="0"/>
                <a:ea typeface="+mj-ea"/>
                <a:cs typeface="Arial" pitchFamily="34" charset="0"/>
              </a:rPr>
              <a:t>16O</a:t>
            </a:r>
            <a:r>
              <a:rPr lang="en-US" altLang="zh-CN" sz="1200" dirty="0">
                <a:latin typeface="Arial" pitchFamily="34" charset="0"/>
                <a:ea typeface="+mj-ea"/>
                <a:cs typeface="Arial" pitchFamily="34" charset="0"/>
              </a:rPr>
              <a:t>=70MeV)</a:t>
            </a:r>
            <a:endParaRPr lang="en-US" sz="1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2592" y="6395381"/>
            <a:ext cx="138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张宁涛 提供</a:t>
            </a:r>
          </a:p>
        </p:txBody>
      </p:sp>
    </p:spTree>
    <p:extLst>
      <p:ext uri="{BB962C8B-B14F-4D97-AF65-F5344CB8AC3E}">
        <p14:creationId xmlns:p14="http://schemas.microsoft.com/office/powerpoint/2010/main" val="230433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背景目标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C86A1A-64EC-4201-8BFE-94E603378E2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r="7288"/>
          <a:stretch/>
        </p:blipFill>
        <p:spPr>
          <a:xfrm>
            <a:off x="750429" y="1139890"/>
            <a:ext cx="7643141" cy="49815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46AF1BE-4064-4401-88F0-ECF1D7B6052E}"/>
              </a:ext>
            </a:extLst>
          </p:cNvPr>
          <p:cNvSpPr txBox="1"/>
          <p:nvPr/>
        </p:nvSpPr>
        <p:spPr>
          <a:xfrm>
            <a:off x="3565072" y="6214586"/>
            <a:ext cx="4993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latin typeface="+mj-lt"/>
              </a:rPr>
              <a:t>https://blog.sdss.org/2017/01/09/origin-of-the-elements-in-the-solar-system/ </a:t>
            </a:r>
            <a:endParaRPr lang="zh-CN" alt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041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6266897" cy="695923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利用活性靶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截面测量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7776" y="6387591"/>
            <a:ext cx="138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张宁涛 提供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F5D3A861-D2D5-4552-ADA3-F0D0C58C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8783" y="2854993"/>
            <a:ext cx="3939099" cy="272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CA1E349D-98CD-4BAD-9FE9-2387BC96F22C}"/>
              </a:ext>
            </a:extLst>
          </p:cNvPr>
          <p:cNvSpPr txBox="1"/>
          <p:nvPr/>
        </p:nvSpPr>
        <p:spPr>
          <a:xfrm>
            <a:off x="5244603" y="3661701"/>
            <a:ext cx="138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FC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筒</a:t>
            </a: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(0.5m)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65A36505-4BC7-4818-926A-CA66ADA90FFF}"/>
              </a:ext>
            </a:extLst>
          </p:cNvPr>
          <p:cNvCxnSpPr>
            <a:cxnSpLocks/>
          </p:cNvCxnSpPr>
          <p:nvPr/>
        </p:nvCxnSpPr>
        <p:spPr>
          <a:xfrm flipV="1">
            <a:off x="2559457" y="4349381"/>
            <a:ext cx="30606" cy="103633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5">
            <a:extLst>
              <a:ext uri="{FF2B5EF4-FFF2-40B4-BE49-F238E27FC236}">
                <a16:creationId xmlns:a16="http://schemas.microsoft.com/office/drawing/2014/main" id="{F4913C70-213F-4AA8-9E1F-0206DD6F572F}"/>
              </a:ext>
            </a:extLst>
          </p:cNvPr>
          <p:cNvSpPr txBox="1"/>
          <p:nvPr/>
        </p:nvSpPr>
        <p:spPr>
          <a:xfrm>
            <a:off x="1691047" y="5389247"/>
            <a:ext cx="1440160" cy="3693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EA6A"/>
                </a:solidFill>
                <a:latin typeface="Arial" pitchFamily="34" charset="0"/>
                <a:cs typeface="Arial" pitchFamily="34" charset="0"/>
              </a:rPr>
              <a:t>光阑</a:t>
            </a:r>
            <a:r>
              <a:rPr lang="az-Cyrl-AZ" altLang="zh-CN" b="1" dirty="0">
                <a:solidFill>
                  <a:srgbClr val="00EA6A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en-US" altLang="zh-CN" b="1" dirty="0">
                <a:solidFill>
                  <a:srgbClr val="00EA6A"/>
                </a:solidFill>
                <a:latin typeface="Arial" pitchFamily="34" charset="0"/>
                <a:cs typeface="Arial" pitchFamily="34" charset="0"/>
              </a:rPr>
              <a:t>8mm</a:t>
            </a:r>
            <a:endParaRPr lang="en-US" b="1" dirty="0">
              <a:solidFill>
                <a:srgbClr val="00EA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193F49B9-3935-4A63-B6F0-068DF84A8300}"/>
              </a:ext>
            </a:extLst>
          </p:cNvPr>
          <p:cNvSpPr txBox="1"/>
          <p:nvPr/>
        </p:nvSpPr>
        <p:spPr>
          <a:xfrm>
            <a:off x="5083786" y="278831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散射靶室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线形标注 1 17">
            <a:extLst>
              <a:ext uri="{FF2B5EF4-FFF2-40B4-BE49-F238E27FC236}">
                <a16:creationId xmlns:a16="http://schemas.microsoft.com/office/drawing/2014/main" id="{9B23A86B-C77D-4BC9-8E2B-03220F512BE9}"/>
              </a:ext>
            </a:extLst>
          </p:cNvPr>
          <p:cNvSpPr/>
          <p:nvPr/>
        </p:nvSpPr>
        <p:spPr>
          <a:xfrm>
            <a:off x="3001695" y="2873762"/>
            <a:ext cx="1133361" cy="432048"/>
          </a:xfrm>
          <a:prstGeom prst="borderCallout1">
            <a:avLst>
              <a:gd name="adj1" fmla="val 101644"/>
              <a:gd name="adj2" fmla="val 38726"/>
              <a:gd name="adj3" fmla="val 316795"/>
              <a:gd name="adj4" fmla="val 58539"/>
            </a:avLst>
          </a:prstGeom>
          <a:solidFill>
            <a:schemeClr val="tx1"/>
          </a:solidFill>
          <a:ln w="12700">
            <a:solidFill>
              <a:srgbClr val="FF0000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FFF00"/>
                </a:solidFill>
              </a:rPr>
              <a:t>散射</a:t>
            </a:r>
            <a:r>
              <a:rPr lang="en-US" altLang="zh-CN" sz="1600" b="1" dirty="0">
                <a:solidFill>
                  <a:srgbClr val="FFFF00"/>
                </a:solidFill>
              </a:rPr>
              <a:t>Au</a:t>
            </a:r>
            <a:r>
              <a:rPr lang="zh-CN" altLang="en-US" sz="1600" b="1" dirty="0">
                <a:solidFill>
                  <a:srgbClr val="FFFF00"/>
                </a:solidFill>
              </a:rPr>
              <a:t>靶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1" name="圆角矩形 18">
            <a:extLst>
              <a:ext uri="{FF2B5EF4-FFF2-40B4-BE49-F238E27FC236}">
                <a16:creationId xmlns:a16="http://schemas.microsoft.com/office/drawing/2014/main" id="{8D91FD35-8B93-44B5-8596-6D3445FE466B}"/>
              </a:ext>
            </a:extLst>
          </p:cNvPr>
          <p:cNvSpPr/>
          <p:nvPr/>
        </p:nvSpPr>
        <p:spPr>
          <a:xfrm rot="1786397">
            <a:off x="5465896" y="5035312"/>
            <a:ext cx="1838831" cy="1313026"/>
          </a:xfrm>
          <a:prstGeom prst="roundRect">
            <a:avLst/>
          </a:prstGeom>
          <a:solidFill>
            <a:srgbClr val="ABAB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TPC</a:t>
            </a:r>
          </a:p>
          <a:p>
            <a:pPr algn="ctr"/>
            <a:r>
              <a:rPr lang="zh-CN" altLang="en-US" b="1" dirty="0">
                <a:solidFill>
                  <a:srgbClr val="0000FF"/>
                </a:solidFill>
              </a:rPr>
              <a:t>靶室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99659EEE-5B50-413C-9C09-1A8EF5DF81B5}"/>
              </a:ext>
            </a:extLst>
          </p:cNvPr>
          <p:cNvSpPr/>
          <p:nvPr/>
        </p:nvSpPr>
        <p:spPr>
          <a:xfrm>
            <a:off x="3643626" y="4205365"/>
            <a:ext cx="45719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020C5A7-8353-4645-AD49-67786363FDBC}"/>
              </a:ext>
            </a:extLst>
          </p:cNvPr>
          <p:cNvSpPr/>
          <p:nvPr/>
        </p:nvSpPr>
        <p:spPr>
          <a:xfrm>
            <a:off x="507881" y="1099242"/>
            <a:ext cx="3113448" cy="723275"/>
          </a:xfrm>
          <a:prstGeom prst="rect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rgbClr val="FF0000"/>
                </a:solidFill>
              </a:rPr>
              <a:t>束流：</a:t>
            </a:r>
            <a:r>
              <a:rPr lang="en-US" baseline="30000" dirty="0"/>
              <a:t>12</a:t>
            </a:r>
            <a:r>
              <a:rPr lang="en-US" altLang="zh-CN" dirty="0"/>
              <a:t>C</a:t>
            </a:r>
            <a:r>
              <a:rPr lang="en-US" altLang="zh-CN" baseline="30000" dirty="0"/>
              <a:t>4+</a:t>
            </a:r>
            <a:r>
              <a:rPr lang="en-US" altLang="zh-CN" dirty="0"/>
              <a:t>:  60 MeV, ~200 </a:t>
            </a:r>
            <a:r>
              <a:rPr lang="en-US" altLang="zh-CN" dirty="0" err="1"/>
              <a:t>nA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zh-CN" altLang="en-US" dirty="0">
                <a:solidFill>
                  <a:srgbClr val="FF0000"/>
                </a:solidFill>
              </a:rPr>
              <a:t>弹性散射后流强</a:t>
            </a:r>
            <a:r>
              <a:rPr lang="zh-CN" altLang="en-US" dirty="0"/>
              <a:t>：</a:t>
            </a:r>
            <a:r>
              <a:rPr lang="en-US" altLang="zh-CN" dirty="0"/>
              <a:t>~3000 </a:t>
            </a:r>
            <a:r>
              <a:rPr lang="en-US" altLang="zh-CN" dirty="0" err="1"/>
              <a:t>pps</a:t>
            </a:r>
            <a:endParaRPr lang="en-US" altLang="zh-CN" dirty="0"/>
          </a:p>
        </p:txBody>
      </p:sp>
      <p:sp>
        <p:nvSpPr>
          <p:cNvPr id="34" name="TextBox 1023">
            <a:extLst>
              <a:ext uri="{FF2B5EF4-FFF2-40B4-BE49-F238E27FC236}">
                <a16:creationId xmlns:a16="http://schemas.microsoft.com/office/drawing/2014/main" id="{740D4711-E69D-4D77-A1AA-6B9A408C7769}"/>
              </a:ext>
            </a:extLst>
          </p:cNvPr>
          <p:cNvSpPr txBox="1"/>
          <p:nvPr/>
        </p:nvSpPr>
        <p:spPr>
          <a:xfrm>
            <a:off x="4551716" y="1022792"/>
            <a:ext cx="3455111" cy="100027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目标：</a:t>
            </a:r>
            <a:endParaRPr lang="en-US" altLang="zh-CN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zh-CN" altLang="en-US" dirty="0">
                <a:latin typeface="Arial" pitchFamily="34" charset="0"/>
                <a:cs typeface="Arial" pitchFamily="34" charset="0"/>
              </a:rPr>
              <a:t>利用活性靶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TPC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测量</a:t>
            </a:r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12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C+</a:t>
            </a:r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12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C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在库仑位垒附近的熔合截面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AFEF0A3-3A71-4DF7-BB5B-9AED50F28853}"/>
              </a:ext>
            </a:extLst>
          </p:cNvPr>
          <p:cNvCxnSpPr/>
          <p:nvPr/>
        </p:nvCxnSpPr>
        <p:spPr>
          <a:xfrm>
            <a:off x="1699291" y="4140168"/>
            <a:ext cx="1138699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线形标注 1 27">
            <a:extLst>
              <a:ext uri="{FF2B5EF4-FFF2-40B4-BE49-F238E27FC236}">
                <a16:creationId xmlns:a16="http://schemas.microsoft.com/office/drawing/2014/main" id="{89E2E575-66DD-491F-B6BE-8F29FF815BAF}"/>
              </a:ext>
            </a:extLst>
          </p:cNvPr>
          <p:cNvSpPr/>
          <p:nvPr/>
        </p:nvSpPr>
        <p:spPr>
          <a:xfrm>
            <a:off x="3252666" y="5430001"/>
            <a:ext cx="895016" cy="264762"/>
          </a:xfrm>
          <a:prstGeom prst="borderCallout1">
            <a:avLst>
              <a:gd name="adj1" fmla="val 423"/>
              <a:gd name="adj2" fmla="val 64491"/>
              <a:gd name="adj3" fmla="val -318628"/>
              <a:gd name="adj4" fmla="val 82825"/>
            </a:avLst>
          </a:prstGeom>
          <a:solidFill>
            <a:schemeClr val="tx1"/>
          </a:solidFill>
          <a:ln w="12700">
            <a:solidFill>
              <a:srgbClr val="0000FF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FFFF00"/>
                </a:solidFill>
              </a:rPr>
              <a:t>Al</a:t>
            </a:r>
            <a:r>
              <a:rPr lang="zh-CN" altLang="en-US" sz="1400" b="1" dirty="0">
                <a:solidFill>
                  <a:srgbClr val="FFFF00"/>
                </a:solidFill>
              </a:rPr>
              <a:t>降能片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E0094B4F-3E92-40F7-9308-37215A41BB86}"/>
              </a:ext>
            </a:extLst>
          </p:cNvPr>
          <p:cNvCxnSpPr/>
          <p:nvPr/>
        </p:nvCxnSpPr>
        <p:spPr>
          <a:xfrm>
            <a:off x="3859650" y="4349381"/>
            <a:ext cx="720080" cy="3204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8BC9A7AC-5276-4788-AC1C-900CA6089BDB}"/>
              </a:ext>
            </a:extLst>
          </p:cNvPr>
          <p:cNvSpPr/>
          <p:nvPr/>
        </p:nvSpPr>
        <p:spPr>
          <a:xfrm rot="1260000">
            <a:off x="3986181" y="4349381"/>
            <a:ext cx="45719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B88A9F9-B1F7-4AB9-9640-0A2F8F76A840}"/>
              </a:ext>
            </a:extLst>
          </p:cNvPr>
          <p:cNvSpPr/>
          <p:nvPr/>
        </p:nvSpPr>
        <p:spPr>
          <a:xfrm rot="1804316">
            <a:off x="5068629" y="4422180"/>
            <a:ext cx="294293" cy="1202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CE1A1270-5757-4A17-AE54-F1F6ECFD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803">
            <a:off x="4970487" y="4954837"/>
            <a:ext cx="639795" cy="3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线形标注 1 21">
            <a:extLst>
              <a:ext uri="{FF2B5EF4-FFF2-40B4-BE49-F238E27FC236}">
                <a16:creationId xmlns:a16="http://schemas.microsoft.com/office/drawing/2014/main" id="{96206C42-F026-4A9F-A41F-9B90762B2E73}"/>
              </a:ext>
            </a:extLst>
          </p:cNvPr>
          <p:cNvSpPr/>
          <p:nvPr/>
        </p:nvSpPr>
        <p:spPr>
          <a:xfrm>
            <a:off x="5846206" y="4277374"/>
            <a:ext cx="984539" cy="433832"/>
          </a:xfrm>
          <a:prstGeom prst="borderCallout1">
            <a:avLst>
              <a:gd name="adj1" fmla="val 16989"/>
              <a:gd name="adj2" fmla="val 630"/>
              <a:gd name="adj3" fmla="val 158250"/>
              <a:gd name="adj4" fmla="val -50174"/>
            </a:avLst>
          </a:prstGeom>
          <a:solidFill>
            <a:schemeClr val="tx1"/>
          </a:solidFill>
          <a:ln w="12700"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EA6A"/>
                </a:solidFill>
              </a:rPr>
              <a:t>波纹管</a:t>
            </a:r>
            <a:endParaRPr lang="en-US" dirty="0">
              <a:solidFill>
                <a:srgbClr val="00EA6A"/>
              </a:solidFill>
            </a:endParaRPr>
          </a:p>
        </p:txBody>
      </p:sp>
      <p:sp>
        <p:nvSpPr>
          <p:cNvPr id="46" name="线形标注 1 36">
            <a:extLst>
              <a:ext uri="{FF2B5EF4-FFF2-40B4-BE49-F238E27FC236}">
                <a16:creationId xmlns:a16="http://schemas.microsoft.com/office/drawing/2014/main" id="{1BEA52F2-B096-4216-AE3A-27D86B743E20}"/>
              </a:ext>
            </a:extLst>
          </p:cNvPr>
          <p:cNvSpPr/>
          <p:nvPr/>
        </p:nvSpPr>
        <p:spPr>
          <a:xfrm>
            <a:off x="4284015" y="5821942"/>
            <a:ext cx="931760" cy="360040"/>
          </a:xfrm>
          <a:prstGeom prst="borderCallout1">
            <a:avLst>
              <a:gd name="adj1" fmla="val -435"/>
              <a:gd name="adj2" fmla="val 16986"/>
              <a:gd name="adj3" fmla="val -192394"/>
              <a:gd name="adj4" fmla="val -643"/>
            </a:avLst>
          </a:prstGeom>
          <a:solidFill>
            <a:schemeClr val="tx1"/>
          </a:solidFill>
          <a:ln w="12700"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EA6A"/>
                </a:solidFill>
              </a:rPr>
              <a:t>机械泵</a:t>
            </a:r>
            <a:endParaRPr lang="en-US" dirty="0">
              <a:solidFill>
                <a:srgbClr val="00EA6A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7FF0587-FC5C-4F45-B53B-EF1606207FC6}"/>
              </a:ext>
            </a:extLst>
          </p:cNvPr>
          <p:cNvSpPr/>
          <p:nvPr/>
        </p:nvSpPr>
        <p:spPr>
          <a:xfrm>
            <a:off x="2518055" y="4009098"/>
            <a:ext cx="144016" cy="914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3546D03-88E9-4FEC-87FD-613B5F2C996F}"/>
              </a:ext>
            </a:extLst>
          </p:cNvPr>
          <p:cNvSpPr/>
          <p:nvPr/>
        </p:nvSpPr>
        <p:spPr>
          <a:xfrm>
            <a:off x="2518055" y="4184894"/>
            <a:ext cx="144016" cy="914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线形标注 1 42">
            <a:extLst>
              <a:ext uri="{FF2B5EF4-FFF2-40B4-BE49-F238E27FC236}">
                <a16:creationId xmlns:a16="http://schemas.microsoft.com/office/drawing/2014/main" id="{528C5486-4BCE-4476-A5CC-33A6A10BF731}"/>
              </a:ext>
            </a:extLst>
          </p:cNvPr>
          <p:cNvSpPr/>
          <p:nvPr/>
        </p:nvSpPr>
        <p:spPr>
          <a:xfrm>
            <a:off x="1648742" y="2339569"/>
            <a:ext cx="720080" cy="404608"/>
          </a:xfrm>
          <a:prstGeom prst="borderCallout1">
            <a:avLst>
              <a:gd name="adj1" fmla="val 103178"/>
              <a:gd name="adj2" fmla="val 68172"/>
              <a:gd name="adj3" fmla="val 291370"/>
              <a:gd name="adj4" fmla="val 153303"/>
            </a:avLst>
          </a:prstGeom>
          <a:solidFill>
            <a:schemeClr val="tx1"/>
          </a:solidFill>
          <a:ln w="12700">
            <a:solidFill>
              <a:srgbClr val="FF0000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FFFF00"/>
                </a:solidFill>
              </a:rPr>
              <a:t>观察窗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A7CCBD7-57D6-4BDF-95E8-1B96B2AC0400}"/>
              </a:ext>
            </a:extLst>
          </p:cNvPr>
          <p:cNvSpPr/>
          <p:nvPr/>
        </p:nvSpPr>
        <p:spPr>
          <a:xfrm rot="1800000">
            <a:off x="7103375" y="5951500"/>
            <a:ext cx="72008" cy="401147"/>
          </a:xfrm>
          <a:prstGeom prst="rect">
            <a:avLst/>
          </a:prstGeom>
          <a:solidFill>
            <a:srgbClr val="000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60CA70-2FDA-4B9C-A17B-7242B4BC7D00}"/>
              </a:ext>
            </a:extLst>
          </p:cNvPr>
          <p:cNvSpPr txBox="1"/>
          <p:nvPr/>
        </p:nvSpPr>
        <p:spPr>
          <a:xfrm>
            <a:off x="7150967" y="615207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方硅</a:t>
            </a: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4DC8F73F-C4D9-452D-B2A0-01CE9C76AAD2}"/>
              </a:ext>
            </a:extLst>
          </p:cNvPr>
          <p:cNvCxnSpPr>
            <a:cxnSpLocks/>
          </p:cNvCxnSpPr>
          <p:nvPr/>
        </p:nvCxnSpPr>
        <p:spPr>
          <a:xfrm>
            <a:off x="5394543" y="5149356"/>
            <a:ext cx="741758" cy="39975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A4FEAD6-50EA-49C0-96D9-4BDEFF9AF915}"/>
              </a:ext>
            </a:extLst>
          </p:cNvPr>
          <p:cNvSpPr txBox="1"/>
          <p:nvPr/>
        </p:nvSpPr>
        <p:spPr>
          <a:xfrm>
            <a:off x="1442222" y="3751021"/>
            <a:ext cx="49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>
                <a:solidFill>
                  <a:srgbClr val="FF0000"/>
                </a:solidFill>
              </a:rPr>
              <a:t>12</a:t>
            </a:r>
            <a:r>
              <a:rPr lang="en-US" altLang="zh-CN" sz="2000" b="1" dirty="0">
                <a:solidFill>
                  <a:srgbClr val="FF0000"/>
                </a:solidFill>
              </a:rPr>
              <a:t>C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B99975-A903-47B7-9F45-26C9F8A70F2B}"/>
              </a:ext>
            </a:extLst>
          </p:cNvPr>
          <p:cNvSpPr txBox="1"/>
          <p:nvPr/>
        </p:nvSpPr>
        <p:spPr>
          <a:xfrm>
            <a:off x="5902101" y="4993821"/>
            <a:ext cx="74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</a:t>
            </a:r>
            <a:r>
              <a:rPr lang="en-US" altLang="zh-CN" b="1" baseline="-25000" dirty="0"/>
              <a:t>4</a:t>
            </a:r>
            <a:r>
              <a:rPr lang="en-US" altLang="zh-CN" b="1" dirty="0"/>
              <a:t>H</a:t>
            </a:r>
            <a:r>
              <a:rPr lang="en-US" altLang="zh-CN" b="1" baseline="-25000" dirty="0"/>
              <a:t>10</a:t>
            </a:r>
            <a:endParaRPr lang="zh-CN" altLang="en-US" b="1" baseline="-25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5B05DBC-6EAE-4F46-A84E-8D0305B1A94C}"/>
              </a:ext>
            </a:extLst>
          </p:cNvPr>
          <p:cNvSpPr txBox="1"/>
          <p:nvPr/>
        </p:nvSpPr>
        <p:spPr>
          <a:xfrm>
            <a:off x="575592" y="1912110"/>
            <a:ext cx="107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2019.10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1C56145-0805-495C-95D3-1DB82E57F499}"/>
              </a:ext>
            </a:extLst>
          </p:cNvPr>
          <p:cNvSpPr txBox="1"/>
          <p:nvPr/>
        </p:nvSpPr>
        <p:spPr>
          <a:xfrm>
            <a:off x="4372518" y="4816537"/>
            <a:ext cx="49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>
                <a:solidFill>
                  <a:srgbClr val="FF0000"/>
                </a:solidFill>
              </a:rPr>
              <a:t>12</a:t>
            </a:r>
            <a:r>
              <a:rPr lang="en-US" altLang="zh-CN" sz="2000" b="1" dirty="0">
                <a:solidFill>
                  <a:srgbClr val="FF0000"/>
                </a:solidFill>
              </a:rPr>
              <a:t>C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6194845" cy="695923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总结和计划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3028" y="1274571"/>
            <a:ext cx="8220972" cy="46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时间投影室（</a:t>
            </a:r>
            <a:r>
              <a:rPr lang="en-US" altLang="zh-CN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TPC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）径迹探测器：</a:t>
            </a:r>
            <a:r>
              <a:rPr lang="zh-CN" altLang="en-US" b="1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粒子鉴别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b="1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径迹追踪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b="1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去除本底</a:t>
            </a:r>
            <a:endParaRPr lang="en-US" altLang="zh-CN" b="1" dirty="0">
              <a:solidFill>
                <a:srgbClr val="0000FF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有效测量天体环境中低能低截面重要核反应</a:t>
            </a:r>
            <a:endParaRPr lang="en-US" altLang="zh-CN" b="1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时间投影室（</a:t>
            </a:r>
            <a:r>
              <a:rPr lang="en-US" altLang="zh-CN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TPC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）活性靶探测器：</a:t>
            </a:r>
            <a:r>
              <a:rPr lang="zh-CN" altLang="en-US" b="1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活性靶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b="1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高探测效率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zh-CN" altLang="en-US" b="1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三维径迹重建</a:t>
            </a:r>
            <a:endParaRPr lang="en-US" altLang="zh-CN" b="1" dirty="0">
              <a:solidFill>
                <a:srgbClr val="0000FF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有效提高远离稳定线核反应的实验亮度</a:t>
            </a:r>
            <a:endParaRPr lang="en-US" altLang="zh-CN" b="1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完成了</a:t>
            </a:r>
            <a:r>
              <a:rPr lang="en-US" altLang="zh-CN" b="1" dirty="0">
                <a:solidFill>
                  <a:srgbClr val="1937C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1024</a:t>
            </a:r>
            <a:r>
              <a:rPr lang="zh-CN" altLang="en-US" b="1" dirty="0">
                <a:solidFill>
                  <a:srgbClr val="1937C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路信号读出活性靶时间投影室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的研制工作，探测器</a:t>
            </a:r>
            <a:r>
              <a:rPr lang="zh-CN" altLang="en-US" b="1" dirty="0">
                <a:solidFill>
                  <a:srgbClr val="1937C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性能可以满足实验要求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完成了</a:t>
            </a:r>
            <a:r>
              <a:rPr lang="zh-CN" altLang="en-US" b="1" dirty="0">
                <a:solidFill>
                  <a:srgbClr val="1937C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初步束流测试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开展丰中子核素熔合反应、</a:t>
            </a:r>
            <a:r>
              <a:rPr lang="en-US" altLang="zh-CN" b="1" baseline="30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12</a:t>
            </a:r>
            <a:r>
              <a:rPr lang="en-US" altLang="zh-CN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C+</a:t>
            </a:r>
            <a:r>
              <a:rPr lang="en-US" altLang="zh-CN" b="1" baseline="30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12</a:t>
            </a:r>
            <a:r>
              <a:rPr lang="en-US" altLang="zh-CN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b="1" baseline="30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14</a:t>
            </a:r>
            <a:r>
              <a:rPr lang="en-US" altLang="zh-CN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O(α,p)</a:t>
            </a:r>
            <a:r>
              <a:rPr lang="en-US" altLang="zh-CN" b="1" baseline="30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17</a:t>
            </a:r>
            <a:r>
              <a:rPr lang="en-US" altLang="zh-CN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等实验的测量工作。</a:t>
            </a:r>
            <a:endParaRPr lang="en-US" altLang="zh-CN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进一步发展</a:t>
            </a:r>
            <a:r>
              <a:rPr lang="en-US" altLang="zh-CN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4096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路信号读出的</a:t>
            </a:r>
            <a:r>
              <a:rPr lang="en-US" altLang="zh-CN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TPC</a:t>
            </a: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预研电荷交换反应、巨共振反应、裂变反应等重要的天体反应。</a:t>
            </a:r>
            <a:endParaRPr lang="en-US" altLang="zh-CN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5114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6194845" cy="695923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F6BCBA0-2C1A-4996-9AA6-4D6211A812B4}"/>
              </a:ext>
            </a:extLst>
          </p:cNvPr>
          <p:cNvSpPr txBox="1"/>
          <p:nvPr/>
        </p:nvSpPr>
        <p:spPr>
          <a:xfrm>
            <a:off x="323850" y="1012954"/>
            <a:ext cx="8661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dobe 黑体 Std R"/>
                <a:ea typeface="黑体" panose="02010609060101010101" pitchFamily="49" charset="-122"/>
              </a:rPr>
              <a:t>中国科学院近代物理研究所</a:t>
            </a:r>
            <a:endParaRPr lang="en-US" altLang="zh-CN" sz="2400" b="1" dirty="0">
              <a:latin typeface="Adobe 黑体 Std R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rgbClr val="1937CB"/>
                </a:solidFill>
                <a:latin typeface="Adobe 黑体 Std R"/>
                <a:ea typeface="黑体" panose="02010609060101010101" pitchFamily="49" charset="-122"/>
              </a:rPr>
              <a:t>核天体物理室：</a:t>
            </a:r>
            <a:r>
              <a:rPr lang="zh-CN" altLang="en-US" dirty="0">
                <a:latin typeface="Adobe 黑体 Std R"/>
                <a:ea typeface="黑体" panose="02010609060101010101" pitchFamily="49" charset="-122"/>
              </a:rPr>
              <a:t>张宁涛，张金龙，茹龙辉，王新雨，刘恩强，李阔昂，陈涵，唐晓东</a:t>
            </a:r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rgbClr val="1937CB"/>
                </a:solidFill>
                <a:latin typeface="Adobe 黑体 Std R"/>
                <a:ea typeface="黑体" panose="02010609060101010101" pitchFamily="49" charset="-122"/>
              </a:rPr>
              <a:t>气体探测器室：</a:t>
            </a:r>
            <a:r>
              <a:rPr lang="zh-CN" altLang="en-US" dirty="0">
                <a:latin typeface="Adobe 黑体 Std R"/>
                <a:ea typeface="黑体" panose="02010609060101010101" pitchFamily="49" charset="-122"/>
              </a:rPr>
              <a:t>鲁辰桂，胡荣江，段利敏</a:t>
            </a:r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rgbClr val="1937CB"/>
                </a:solidFill>
                <a:latin typeface="Adobe 黑体 Std R"/>
                <a:ea typeface="黑体" panose="02010609060101010101" pitchFamily="49" charset="-122"/>
              </a:rPr>
              <a:t>核电子学室：</a:t>
            </a:r>
            <a:r>
              <a:rPr lang="zh-CN" altLang="en-US" dirty="0">
                <a:latin typeface="Adobe 黑体 Std R"/>
                <a:ea typeface="黑体" panose="02010609060101010101" pitchFamily="49" charset="-122"/>
              </a:rPr>
              <a:t>蒲天磊，赵红赟，千奕</a:t>
            </a:r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rgbClr val="1937CB"/>
                </a:solidFill>
                <a:latin typeface="Adobe 黑体 Std R"/>
                <a:ea typeface="黑体" panose="02010609060101010101" pitchFamily="49" charset="-122"/>
              </a:rPr>
              <a:t>夸克物质中心：</a:t>
            </a:r>
            <a:r>
              <a:rPr lang="zh-CN" altLang="en-US" dirty="0">
                <a:latin typeface="Adobe 黑体 Std R"/>
                <a:ea typeface="黑体" panose="02010609060101010101" pitchFamily="49" charset="-122"/>
              </a:rPr>
              <a:t>路坦</a:t>
            </a:r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endParaRPr lang="en-US" altLang="zh-CN" dirty="0">
              <a:solidFill>
                <a:srgbClr val="1937CB"/>
              </a:solidFill>
              <a:latin typeface="Adobe 黑体 Std R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rgbClr val="1937CB"/>
                </a:solidFill>
                <a:latin typeface="Adobe 黑体 Std R"/>
                <a:ea typeface="黑体" panose="02010609060101010101" pitchFamily="49" charset="-122"/>
              </a:rPr>
              <a:t>次级束室：</a:t>
            </a:r>
            <a:r>
              <a:rPr lang="zh-CN" altLang="en-US" dirty="0">
                <a:latin typeface="Adobe 黑体 Std R"/>
                <a:ea typeface="黑体" panose="02010609060101010101" pitchFamily="49" charset="-122"/>
              </a:rPr>
              <a:t>杨彦云，马朋，胡强，白真，胡钧、许世伟，马少波，王建松</a:t>
            </a:r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rgbClr val="1937CB"/>
                </a:solidFill>
                <a:latin typeface="Adobe 黑体 Std R"/>
                <a:ea typeface="黑体" panose="02010609060101010101" pitchFamily="49" charset="-122"/>
              </a:rPr>
              <a:t>离子源室：</a:t>
            </a:r>
            <a:r>
              <a:rPr lang="zh-CN" altLang="en-US" dirty="0">
                <a:latin typeface="Adobe 黑体 Std R"/>
                <a:ea typeface="黑体" panose="02010609060101010101" pitchFamily="49" charset="-122"/>
              </a:rPr>
              <a:t>杨尧，马鸿义，翟雨晗，翟耀杰，孙良亭</a:t>
            </a:r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endParaRPr lang="en-US" altLang="zh-CN" sz="2000" dirty="0">
              <a:latin typeface="Adobe 黑体 Std R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Adobe 黑体 Std R"/>
                <a:ea typeface="黑体" panose="02010609060101010101" pitchFamily="49" charset="-122"/>
              </a:rPr>
              <a:t>北京大学</a:t>
            </a:r>
            <a:endParaRPr lang="en-US" altLang="zh-CN" sz="2400" b="1" dirty="0">
              <a:latin typeface="Adobe 黑体 Std R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Adobe 黑体 Std R"/>
                <a:ea typeface="黑体" panose="02010609060101010101" pitchFamily="49" charset="-122"/>
              </a:rPr>
              <a:t>李奇特、许金艳</a:t>
            </a:r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中山大学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Adobe 黑体 Std R"/>
                <a:ea typeface="黑体" panose="02010609060101010101" pitchFamily="49" charset="-122"/>
              </a:rPr>
              <a:t>方晓</a:t>
            </a:r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endParaRPr lang="en-US" altLang="zh-CN" dirty="0">
              <a:latin typeface="Adobe 黑体 Std R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Adobe 黑体 Std R"/>
                <a:ea typeface="黑体" panose="02010609060101010101" pitchFamily="49" charset="-122"/>
              </a:rPr>
              <a:t>*本工作由国家重点研发计划支持</a:t>
            </a:r>
            <a:endParaRPr lang="en-US" altLang="zh-CN" dirty="0">
              <a:latin typeface="Adobe 黑体 Std R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8FD0210-C924-47FB-8092-175FC6C99015}"/>
              </a:ext>
            </a:extLst>
          </p:cNvPr>
          <p:cNvSpPr/>
          <p:nvPr/>
        </p:nvSpPr>
        <p:spPr>
          <a:xfrm>
            <a:off x="6932921" y="5603710"/>
            <a:ext cx="22110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2620044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1156" r="6950" b="7673"/>
          <a:stretch/>
        </p:blipFill>
        <p:spPr>
          <a:xfrm>
            <a:off x="3450984" y="3133245"/>
            <a:ext cx="5339751" cy="3692106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背景目标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51307" y="183170"/>
            <a:ext cx="3685602" cy="367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天体环境中重要的核过程：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C(α,γ)</a:t>
            </a:r>
            <a:r>
              <a:rPr lang="en-US" altLang="zh-CN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丰中子熔合反应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：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O+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16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CNO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突破反应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：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O(α,p</a:t>
            </a:r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el-GR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电荷交换反应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巨共振反应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裂变反应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0387D691-37A8-4D29-A2CA-E674CA5D9630}"/>
              </a:ext>
            </a:extLst>
          </p:cNvPr>
          <p:cNvSpPr>
            <a:spLocks/>
          </p:cNvSpPr>
          <p:nvPr/>
        </p:nvSpPr>
        <p:spPr>
          <a:xfrm>
            <a:off x="155559" y="1141464"/>
            <a:ext cx="2880000" cy="252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1D9D7260-677E-41A7-A992-19CC1599F7D6}"/>
              </a:ext>
            </a:extLst>
          </p:cNvPr>
          <p:cNvSpPr/>
          <p:nvPr/>
        </p:nvSpPr>
        <p:spPr>
          <a:xfrm>
            <a:off x="155559" y="3652037"/>
            <a:ext cx="2880000" cy="25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27E74A-6C04-4636-8A3A-20AEAB25D286}"/>
              </a:ext>
            </a:extLst>
          </p:cNvPr>
          <p:cNvSpPr txBox="1"/>
          <p:nvPr/>
        </p:nvSpPr>
        <p:spPr>
          <a:xfrm>
            <a:off x="808110" y="3276333"/>
            <a:ext cx="186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宇宙大爆炸后三分钟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A570DE-A433-4F4B-AE0A-E75E3C0BF501}"/>
              </a:ext>
            </a:extLst>
          </p:cNvPr>
          <p:cNvSpPr txBox="1"/>
          <p:nvPr/>
        </p:nvSpPr>
        <p:spPr>
          <a:xfrm>
            <a:off x="937206" y="5762518"/>
            <a:ext cx="1316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人类身体组成</a:t>
            </a:r>
          </a:p>
        </p:txBody>
      </p:sp>
    </p:spTree>
    <p:extLst>
      <p:ext uri="{BB962C8B-B14F-4D97-AF65-F5344CB8AC3E}">
        <p14:creationId xmlns:p14="http://schemas.microsoft.com/office/powerpoint/2010/main" val="1116529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背景目标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0200" y="1396995"/>
            <a:ext cx="5538360" cy="45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172728" y="2736787"/>
            <a:ext cx="58723" cy="6291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44889" y="1730107"/>
            <a:ext cx="128193" cy="13237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17909" y="4953458"/>
            <a:ext cx="283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C,p)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(Q=2.24 MeV)</a:t>
            </a:r>
          </a:p>
          <a:p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(Q=4.62 MeV)</a:t>
            </a:r>
          </a:p>
          <a:p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C,n)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(Q=-2.62MeV)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192333" y="2743433"/>
            <a:ext cx="47271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703288" y="5924603"/>
            <a:ext cx="378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J.R.Partterson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Astrophys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367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31217" y="2729664"/>
            <a:ext cx="94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3MeV</a:t>
            </a:r>
            <a:endParaRPr lang="zh-CN" altLang="en-US" sz="1400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574F54D-4F8D-4BA9-A741-49ABCDBFDF17}"/>
              </a:ext>
            </a:extLst>
          </p:cNvPr>
          <p:cNvCxnSpPr/>
          <p:nvPr/>
        </p:nvCxnSpPr>
        <p:spPr>
          <a:xfrm>
            <a:off x="3131879" y="2743434"/>
            <a:ext cx="1286031" cy="158307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498286" y="2512601"/>
            <a:ext cx="444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9031</a:t>
            </a:r>
            <a:endParaRPr lang="zh-CN" altLang="en-US" sz="9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90503" y="2512601"/>
            <a:ext cx="444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6645</a:t>
            </a:r>
            <a:endParaRPr lang="zh-CN" altLang="en-US" sz="9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984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186632"/>
            <a:ext cx="7180543" cy="589746"/>
          </a:xfrm>
        </p:spPr>
        <p:txBody>
          <a:bodyPr>
            <a:noAutofit/>
          </a:bodyPr>
          <a:lstStyle/>
          <a:p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熔合反应产物测量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800" b="1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=2.5 MeV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AA6DC47-D113-482D-809F-BF47468FBABF}"/>
              </a:ext>
            </a:extLst>
          </p:cNvPr>
          <p:cNvGrpSpPr/>
          <p:nvPr/>
        </p:nvGrpSpPr>
        <p:grpSpPr>
          <a:xfrm>
            <a:off x="889002" y="920349"/>
            <a:ext cx="7416798" cy="3683697"/>
            <a:chOff x="806452" y="554568"/>
            <a:chExt cx="7416798" cy="3683697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A0C724D1-F8D4-4B7C-BAE4-4147BA492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0" b="23174"/>
            <a:stretch/>
          </p:blipFill>
          <p:spPr>
            <a:xfrm>
              <a:off x="806452" y="554568"/>
              <a:ext cx="6908799" cy="320093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9ED5EA9-1345-4842-A106-BEC038129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4444" r="8333"/>
            <a:stretch/>
          </p:blipFill>
          <p:spPr>
            <a:xfrm>
              <a:off x="1057276" y="3821709"/>
              <a:ext cx="7165974" cy="41655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AE8D68-AE09-4C22-A133-6E0F0D8781FB}"/>
                </a:ext>
              </a:extLst>
            </p:cNvPr>
            <p:cNvSpPr txBox="1"/>
            <p:nvPr/>
          </p:nvSpPr>
          <p:spPr>
            <a:xfrm>
              <a:off x="2656416" y="2910417"/>
              <a:ext cx="1286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大量本底</a:t>
              </a:r>
              <a:endParaRPr 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BD256B8-9742-4D63-BCC4-4C0BE00DBEE5}"/>
                </a:ext>
              </a:extLst>
            </p:cNvPr>
            <p:cNvSpPr/>
            <p:nvPr/>
          </p:nvSpPr>
          <p:spPr>
            <a:xfrm>
              <a:off x="2226733" y="3728576"/>
              <a:ext cx="3570817" cy="15379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 anchor="ctr"/>
            <a:lstStyle/>
            <a:p>
              <a:pPr algn="l"/>
              <a:endParaRPr 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94AA091-8677-4CF9-B86D-B676B73D177A}"/>
                </a:ext>
              </a:extLst>
            </p:cNvPr>
            <p:cNvSpPr txBox="1"/>
            <p:nvPr/>
          </p:nvSpPr>
          <p:spPr>
            <a:xfrm>
              <a:off x="5930899" y="3720833"/>
              <a:ext cx="137160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FF0000"/>
                  </a:solidFill>
                  <a:latin typeface="symbol" panose="05050102010706020507" pitchFamily="18" charset="2"/>
                  <a:ea typeface="黑体" panose="02010609060101010101" pitchFamily="49" charset="-122"/>
                </a:rPr>
                <a:t>a</a:t>
              </a:r>
              <a:r>
                <a:rPr lang="zh-CN" altLang="en-US" sz="1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粒子能量范围</a:t>
              </a:r>
              <a:endParaRPr lang="en-US" sz="1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B1894683-43A9-401C-9759-A487F75AA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746" y="4608614"/>
            <a:ext cx="3841889" cy="215225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20E4CFC3-E442-4851-83FF-863617FD3013}"/>
              </a:ext>
            </a:extLst>
          </p:cNvPr>
          <p:cNvSpPr/>
          <p:nvPr/>
        </p:nvSpPr>
        <p:spPr>
          <a:xfrm>
            <a:off x="2460573" y="4902200"/>
            <a:ext cx="2384477" cy="1466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33AD394-4085-4971-9481-D416C3D25AA8}"/>
              </a:ext>
            </a:extLst>
          </p:cNvPr>
          <p:cNvSpPr txBox="1"/>
          <p:nvPr/>
        </p:nvSpPr>
        <p:spPr>
          <a:xfrm>
            <a:off x="2540061" y="4897632"/>
            <a:ext cx="1186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待测能区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F44BC55-0886-4403-99A8-35DBBD2B925A}"/>
              </a:ext>
            </a:extLst>
          </p:cNvPr>
          <p:cNvSpPr/>
          <p:nvPr/>
        </p:nvSpPr>
        <p:spPr>
          <a:xfrm>
            <a:off x="7315200" y="4187490"/>
            <a:ext cx="1080000" cy="4165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pPr algn="l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89CDA94-F55C-4557-A873-423E80739704}"/>
              </a:ext>
            </a:extLst>
          </p:cNvPr>
          <p:cNvSpPr/>
          <p:nvPr/>
        </p:nvSpPr>
        <p:spPr>
          <a:xfrm>
            <a:off x="6095123" y="4620633"/>
            <a:ext cx="30749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</a:rPr>
              <a:t>Becker et al., </a:t>
            </a:r>
            <a:r>
              <a:rPr lang="en-US" sz="1200" i="1" dirty="0">
                <a:latin typeface="Times New Roman" panose="02020603050405020304" pitchFamily="18" charset="0"/>
              </a:rPr>
              <a:t>Z. Phys. A 303, 305-312 (1981)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71133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流气系统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EE5DCD-C771-4D0E-8B73-B0A83F87EC2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27555" r="14857" b="13778"/>
          <a:stretch/>
        </p:blipFill>
        <p:spPr>
          <a:xfrm>
            <a:off x="507881" y="908268"/>
            <a:ext cx="8053755" cy="51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49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电子漂移速度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337094" y="5455604"/>
            <a:ext cx="518689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测量值与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Garfield++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模拟值不一致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气体纯度问题？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Garfield++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模拟问题？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8" y="1080000"/>
            <a:ext cx="7013391" cy="42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MAXWELL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模拟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67418E-AC3F-49F9-B0AF-843F01183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5" y="1139890"/>
            <a:ext cx="7883370" cy="55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5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射程分辨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2049" name="Picture 1" descr="Pad Charge(pC) &#10;Pad Hit &#10;-10 &#10;Y (cm) &#10;Z (cm) &#10;Charge/Hit (PC) &#10;Y (cm) &#10;Charge (PC) &#10;Y (cm) &#10;Range (cm) ">
            <a:extLst>
              <a:ext uri="{FF2B5EF4-FFF2-40B4-BE49-F238E27FC236}">
                <a16:creationId xmlns:a16="http://schemas.microsoft.com/office/drawing/2014/main" id="{09B80AA2-51D3-4740-9B5F-9AAA33156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7" y="908268"/>
            <a:ext cx="7643203" cy="41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68ABB0A4-FF0C-44E4-AEC0-F0732B39E393}"/>
              </a:ext>
            </a:extLst>
          </p:cNvPr>
          <p:cNvGraphicFramePr>
            <a:graphicFrameLocks noGrp="1"/>
          </p:cNvGraphicFramePr>
          <p:nvPr/>
        </p:nvGraphicFramePr>
        <p:xfrm>
          <a:off x="507881" y="5214440"/>
          <a:ext cx="7886699" cy="1353808"/>
        </p:xfrm>
        <a:graphic>
          <a:graphicData uri="http://schemas.openxmlformats.org/drawingml/2006/table">
            <a:tbl>
              <a:tblPr/>
              <a:tblGrid>
                <a:gridCol w="3703146">
                  <a:extLst>
                    <a:ext uri="{9D8B030D-6E8A-4147-A177-3AD203B41FA5}">
                      <a16:colId xmlns:a16="http://schemas.microsoft.com/office/drawing/2014/main" val="1690848388"/>
                    </a:ext>
                  </a:extLst>
                </a:gridCol>
                <a:gridCol w="1427299">
                  <a:extLst>
                    <a:ext uri="{9D8B030D-6E8A-4147-A177-3AD203B41FA5}">
                      <a16:colId xmlns:a16="http://schemas.microsoft.com/office/drawing/2014/main" val="1891542923"/>
                    </a:ext>
                  </a:extLst>
                </a:gridCol>
                <a:gridCol w="1447316">
                  <a:extLst>
                    <a:ext uri="{9D8B030D-6E8A-4147-A177-3AD203B41FA5}">
                      <a16:colId xmlns:a16="http://schemas.microsoft.com/office/drawing/2014/main" val="1303018104"/>
                    </a:ext>
                  </a:extLst>
                </a:gridCol>
                <a:gridCol w="1308938">
                  <a:extLst>
                    <a:ext uri="{9D8B030D-6E8A-4147-A177-3AD203B41FA5}">
                      <a16:colId xmlns:a16="http://schemas.microsoft.com/office/drawing/2014/main" val="463255983"/>
                    </a:ext>
                  </a:extLst>
                </a:gridCol>
              </a:tblGrid>
              <a:tr h="33845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ea typeface="微软雅黑" panose="020B0503020204020204" pitchFamily="34" charset="-122"/>
                        </a:rPr>
                        <a:t>Triple-alpha source</a:t>
                      </a:r>
                      <a:endParaRPr lang="en-US" sz="1900" dirty="0">
                        <a:effectLst/>
                        <a:ea typeface="微软雅黑" panose="020B0503020204020204" pitchFamily="34" charset="-122"/>
                      </a:endParaRP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30000">
                          <a:effectLst/>
                          <a:ea typeface="微软雅黑" panose="020B0503020204020204" pitchFamily="34" charset="-122"/>
                        </a:rPr>
                        <a:t>239</a:t>
                      </a:r>
                      <a:r>
                        <a:rPr lang="en-US" sz="1900" b="1">
                          <a:effectLst/>
                          <a:ea typeface="微软雅黑" panose="020B0503020204020204" pitchFamily="34" charset="-122"/>
                        </a:rPr>
                        <a:t>Pu</a:t>
                      </a:r>
                      <a:endParaRPr lang="en-US" sz="1900">
                        <a:effectLst/>
                        <a:ea typeface="微软雅黑" panose="020B0503020204020204" pitchFamily="34" charset="-122"/>
                      </a:endParaRP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30000">
                          <a:effectLst/>
                          <a:ea typeface="微软雅黑" panose="020B0503020204020204" pitchFamily="34" charset="-122"/>
                        </a:rPr>
                        <a:t>241</a:t>
                      </a:r>
                      <a:r>
                        <a:rPr lang="en-US" sz="1900" b="1">
                          <a:effectLst/>
                          <a:ea typeface="微软雅黑" panose="020B0503020204020204" pitchFamily="34" charset="-122"/>
                        </a:rPr>
                        <a:t>Am</a:t>
                      </a:r>
                      <a:endParaRPr lang="en-US" sz="1900">
                        <a:effectLst/>
                        <a:ea typeface="微软雅黑" panose="020B0503020204020204" pitchFamily="34" charset="-122"/>
                      </a:endParaRP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30000">
                          <a:effectLst/>
                          <a:ea typeface="微软雅黑" panose="020B0503020204020204" pitchFamily="34" charset="-122"/>
                        </a:rPr>
                        <a:t>244</a:t>
                      </a:r>
                      <a:r>
                        <a:rPr lang="en-US" sz="1900" b="1">
                          <a:effectLst/>
                          <a:ea typeface="微软雅黑" panose="020B0503020204020204" pitchFamily="34" charset="-122"/>
                        </a:rPr>
                        <a:t>Cm</a:t>
                      </a:r>
                      <a:endParaRPr lang="en-US" sz="1900">
                        <a:effectLst/>
                        <a:ea typeface="微软雅黑" panose="020B0503020204020204" pitchFamily="34" charset="-122"/>
                      </a:endParaRP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515689"/>
                  </a:ext>
                </a:extLst>
              </a:tr>
              <a:tr h="33845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ea typeface="微软雅黑" panose="020B0503020204020204" pitchFamily="34" charset="-122"/>
                        </a:rPr>
                        <a:t>Energy(MeV)</a:t>
                      </a: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ea typeface="微软雅黑" panose="020B0503020204020204" pitchFamily="34" charset="-122"/>
                        </a:rPr>
                        <a:t>5.157</a:t>
                      </a: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ea typeface="微软雅黑" panose="020B0503020204020204" pitchFamily="34" charset="-122"/>
                        </a:rPr>
                        <a:t>5.486</a:t>
                      </a: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ea typeface="微软雅黑" panose="020B0503020204020204" pitchFamily="34" charset="-122"/>
                        </a:rPr>
                        <a:t>5.805</a:t>
                      </a: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97929"/>
                  </a:ext>
                </a:extLst>
              </a:tr>
              <a:tr h="33845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ea typeface="微软雅黑" panose="020B0503020204020204" pitchFamily="34" charset="-122"/>
                        </a:rPr>
                        <a:t>Range Resolution(</a:t>
                      </a:r>
                      <a:r>
                        <a:rPr lang="zh-CN" sz="1900">
                          <a:effectLst/>
                          <a:ea typeface="微软雅黑" panose="020B0503020204020204" pitchFamily="34" charset="-122"/>
                        </a:rPr>
                        <a:t>σ</a:t>
                      </a:r>
                      <a:r>
                        <a:rPr lang="en-US" sz="1900">
                          <a:effectLst/>
                          <a:ea typeface="微软雅黑" panose="020B0503020204020204" pitchFamily="34" charset="-122"/>
                        </a:rPr>
                        <a:t>)</a:t>
                      </a:r>
                      <a:endParaRPr lang="zh-CN" sz="1900">
                        <a:effectLst/>
                        <a:ea typeface="微软雅黑" panose="020B0503020204020204" pitchFamily="34" charset="-122"/>
                      </a:endParaRP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70C0"/>
                          </a:solidFill>
                          <a:effectLst/>
                          <a:ea typeface="微软雅黑" panose="020B0503020204020204" pitchFamily="34" charset="-122"/>
                        </a:rPr>
                        <a:t>2.0%</a:t>
                      </a: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70C0"/>
                          </a:solidFill>
                          <a:effectLst/>
                          <a:ea typeface="微软雅黑" panose="020B0503020204020204" pitchFamily="34" charset="-122"/>
                        </a:rPr>
                        <a:t>1.7%</a:t>
                      </a: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70C0"/>
                          </a:solidFill>
                          <a:effectLst/>
                          <a:ea typeface="微软雅黑" panose="020B0503020204020204" pitchFamily="34" charset="-122"/>
                        </a:rPr>
                        <a:t>1.6%</a:t>
                      </a: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083739"/>
                  </a:ext>
                </a:extLst>
              </a:tr>
              <a:tr h="33845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ea typeface="微软雅黑" panose="020B0503020204020204" pitchFamily="34" charset="-122"/>
                        </a:rPr>
                        <a:t>Energy Resolution(</a:t>
                      </a:r>
                      <a:r>
                        <a:rPr lang="zh-CN" sz="1900">
                          <a:effectLst/>
                          <a:ea typeface="微软雅黑" panose="020B0503020204020204" pitchFamily="34" charset="-122"/>
                        </a:rPr>
                        <a:t>σ</a:t>
                      </a:r>
                      <a:r>
                        <a:rPr lang="en-US" sz="1900">
                          <a:effectLst/>
                          <a:ea typeface="微软雅黑" panose="020B0503020204020204" pitchFamily="34" charset="-122"/>
                        </a:rPr>
                        <a:t>)</a:t>
                      </a:r>
                      <a:endParaRPr lang="zh-CN" sz="1900">
                        <a:effectLst/>
                        <a:ea typeface="微软雅黑" panose="020B0503020204020204" pitchFamily="34" charset="-122"/>
                      </a:endParaRP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ea typeface="微软雅黑" panose="020B0503020204020204" pitchFamily="34" charset="-122"/>
                        </a:rPr>
                        <a:t>5.7%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ea typeface="微软雅黑" panose="020B0503020204020204" pitchFamily="34" charset="-122"/>
                      </a:endParaRP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0000"/>
                          </a:solidFill>
                          <a:effectLst/>
                          <a:ea typeface="微软雅黑" panose="020B0503020204020204" pitchFamily="34" charset="-122"/>
                        </a:rPr>
                        <a:t>4.9%</a:t>
                      </a:r>
                      <a:endParaRPr lang="en-US" sz="1900">
                        <a:solidFill>
                          <a:srgbClr val="FF0000"/>
                        </a:solidFill>
                        <a:effectLst/>
                        <a:ea typeface="微软雅黑" panose="020B0503020204020204" pitchFamily="34" charset="-122"/>
                      </a:endParaRP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ea typeface="微软雅黑" panose="020B0503020204020204" pitchFamily="34" charset="-122"/>
                        </a:rPr>
                        <a:t>3.8%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ea typeface="微软雅黑" panose="020B0503020204020204" pitchFamily="34" charset="-122"/>
                      </a:endParaRPr>
                    </a:p>
                  </a:txBody>
                  <a:tcPr marL="36263" marR="36263" marT="24175" marB="2417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3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55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124617"/>
            <a:ext cx="4322912" cy="651761"/>
          </a:xfrm>
        </p:spPr>
        <p:txBody>
          <a:bodyPr>
            <a:norm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熔合反应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DDA9B4-5FFA-4B5B-BD08-AFA119357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40" y="1743604"/>
            <a:ext cx="7318286" cy="3889696"/>
          </a:xfrm>
          <a:prstGeom prst="rect">
            <a:avLst/>
          </a:prstGeom>
        </p:spPr>
      </p:pic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3591A073-435B-427E-B515-C4FD75773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45487"/>
              </p:ext>
            </p:extLst>
          </p:nvPr>
        </p:nvGraphicFramePr>
        <p:xfrm>
          <a:off x="4757738" y="1231900"/>
          <a:ext cx="34591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公式" r:id="rId5" imgW="1587240" imgH="253800" progId="Equation.3">
                  <p:embed/>
                </p:oleObj>
              </mc:Choice>
              <mc:Fallback>
                <p:oleObj name="公式" r:id="rId5" imgW="1587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1231900"/>
                        <a:ext cx="34591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44553" y="913806"/>
            <a:ext cx="384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大质量恒星演化中关键反应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Ia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型超新星和超级暴的点火反应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1741890" y="5367392"/>
            <a:ext cx="2347540" cy="440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E103"/>
              </a:solidFill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61199" y="5364719"/>
            <a:ext cx="150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天体物理能区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00391" y="5441826"/>
            <a:ext cx="757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1937CB"/>
                </a:solidFill>
              </a:rPr>
              <a:t>1e-7 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36396" y="5443905"/>
            <a:ext cx="757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1937CB"/>
                </a:solidFill>
              </a:rPr>
              <a:t>1e-22 b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8409" y="5773245"/>
            <a:ext cx="676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反应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截面太低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nb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以下），难以获得有效统计量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本底影响很大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，影响数据提取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天体物理反应能区缺乏实验数据，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演化模型具有极大不确定性</a:t>
            </a:r>
            <a:endParaRPr lang="en-US" altLang="zh-CN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70902" y="5325523"/>
            <a:ext cx="1199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dirty="0"/>
              <a:t>唐晓东 提供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A1FAFE-7789-4484-B06C-4C1EC07A6518}"/>
              </a:ext>
            </a:extLst>
          </p:cNvPr>
          <p:cNvSpPr/>
          <p:nvPr/>
        </p:nvSpPr>
        <p:spPr>
          <a:xfrm>
            <a:off x="1741890" y="1866900"/>
            <a:ext cx="2271310" cy="3124193"/>
          </a:xfrm>
          <a:prstGeom prst="rect">
            <a:avLst/>
          </a:prstGeom>
          <a:solidFill>
            <a:schemeClr val="bg2">
              <a:lumMod val="90000"/>
              <a:alpha val="50196"/>
            </a:schemeClr>
          </a:solidFill>
        </p:spPr>
        <p:txBody>
          <a:bodyPr wrap="square" lIns="0" tIns="0" rIns="0" bIns="0" rtlCol="0" anchor="ctr"/>
          <a:lstStyle/>
          <a:p>
            <a:pPr algn="l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822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电荷沉积分辨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13" name="Picture 2" descr="Pad Charge(pC) &#10;Pad Hit &#10;N &#10;20 &#10;10 &#10;-10 &#10;z 20 &#10;a &#10;_5 &#10;X(drift) &amp; Z &#10;20 &#10;10 &#10;-10 &#10;Entries &#10;Mean x &#10;Mean y &#10;Std Dev x &#10;5 &#10;Y (cm) &#10;21665 &#10;6.398 &#10;16.85 &#10;3.723 &#10;1.298 &#10;0 &#10;O &#10;_5 &#10;Q charge deposition &#10;15 &#10;10 &#10;5 &#10;10 &#10;Entries &#10;Mean &#10;Std Dev &#10;40 &#10;5 &#10;Y (cm) &#10;388 &#10;24.62 &#10;3.947 &#10;50 &#10;Charge/Hit (PC) &#10;_5 &#10;Track Range &#10;0 &#10;O &#10;40 &#10;30 &#10;20 &#10;10 &#10;10 &#10;20 &#10;30 &#10;10 &#10;20 &#10;Entries &#10;Mean &#10;Std Dev &#10;30 &#10;5 &#10;Y (cm) &#10;388 &#10;25.18 &#10;2.135 &#10;40 &#10;20 &#10;Z (cm) &#10;Charge (PC) &#10;Range (cm)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9"/>
          <a:stretch/>
        </p:blipFill>
        <p:spPr bwMode="auto">
          <a:xfrm>
            <a:off x="517396" y="1389846"/>
            <a:ext cx="8160966" cy="22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4459857" y="1604513"/>
            <a:ext cx="258792" cy="173032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556738" y="1604513"/>
            <a:ext cx="198407" cy="173895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830793" y="2090113"/>
            <a:ext cx="871267" cy="379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Pu-239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1" descr="239Pu Energy Peak shift with Theta Degree &#10;50 &#10;48 &#10;46 &#10;44 &#10;42 &#10;40 &#10;38 &#10;36 &#10;34 &#10;32 &#10;30 &#10;65 &#10;70 &#10;75 &#10;80 &#10;85 &#10;90 &#10;95 &#10;100 105 110 115 &#10;Theta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3" y="3853593"/>
            <a:ext cx="4341340" cy="29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3027872" y="4054414"/>
            <a:ext cx="129395" cy="23032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58430" y="11235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电荷沉积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108814" y="11020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射程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13869" y="4749491"/>
            <a:ext cx="3260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Theta: </a:t>
            </a:r>
            <a:r>
              <a:rPr lang="zh-CN" altLang="en-US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不同入射方向（漂移位置）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245049" y="5477774"/>
            <a:ext cx="343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1937C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不同入射方向电荷沉积峰位移动：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漂移空间增益不均匀</a:t>
            </a:r>
          </a:p>
        </p:txBody>
      </p:sp>
    </p:spTree>
    <p:extLst>
      <p:ext uri="{BB962C8B-B14F-4D97-AF65-F5344CB8AC3E}">
        <p14:creationId xmlns:p14="http://schemas.microsoft.com/office/powerpoint/2010/main" val="1107197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束流实验测试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7290" y="1324808"/>
            <a:ext cx="4166560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C(</a:t>
            </a:r>
            <a:r>
              <a:rPr lang="en-US" altLang="zh-CN" sz="20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C,a)</a:t>
            </a:r>
            <a:r>
              <a:rPr lang="en-US" altLang="zh-CN" sz="20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 @LEAF 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2019.04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altLang="zh-CN" sz="16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束流 </a:t>
            </a:r>
            <a:r>
              <a:rPr lang="en-US" altLang="zh-CN" sz="1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4+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0.5 MeV/u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流强 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euA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工作气体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 P10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工作气压：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100-200 mbar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17" y="836268"/>
            <a:ext cx="3389621" cy="19364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6" y="3064539"/>
            <a:ext cx="7389092" cy="341389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63676" y="6052801"/>
            <a:ext cx="29829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i="1" dirty="0">
                <a:latin typeface="Avenir-HeavyOblique"/>
              </a:rPr>
              <a:t>Y. Yang, et al., LI-NAC’18, Sep. 2018</a:t>
            </a:r>
            <a:r>
              <a:rPr lang="en-US" altLang="zh-CN" sz="1100" dirty="0"/>
              <a:t> 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05041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束流实验测试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179512" y="1046810"/>
            <a:ext cx="5400600" cy="198515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latin typeface="+mj-ea"/>
                <a:ea typeface="+mj-ea"/>
                <a:cs typeface="Arial" pitchFamily="34" charset="0"/>
              </a:rPr>
              <a:t>TPC</a:t>
            </a:r>
            <a:r>
              <a:rPr lang="zh-CN" altLang="en-US" b="1" dirty="0">
                <a:solidFill>
                  <a:srgbClr val="FFFF00"/>
                </a:solidFill>
                <a:latin typeface="+mj-ea"/>
                <a:ea typeface="+mj-ea"/>
                <a:cs typeface="Arial" pitchFamily="34" charset="0"/>
              </a:rPr>
              <a:t>在熔合截面测量中的优势：</a:t>
            </a:r>
            <a:endParaRPr lang="en-US" altLang="zh-CN" b="1" dirty="0">
              <a:solidFill>
                <a:srgbClr val="FFFF00"/>
              </a:solidFill>
              <a:latin typeface="+mj-ea"/>
              <a:ea typeface="+mj-ea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en-US" dirty="0">
                <a:latin typeface="+mj-ea"/>
                <a:ea typeface="+mj-ea"/>
                <a:cs typeface="Arial" pitchFamily="34" charset="0"/>
              </a:rPr>
              <a:t>由于束流在</a:t>
            </a:r>
            <a:r>
              <a:rPr lang="en-US" altLang="zh-CN" dirty="0">
                <a:latin typeface="+mj-ea"/>
                <a:ea typeface="+mj-ea"/>
                <a:cs typeface="Arial" pitchFamily="34" charset="0"/>
              </a:rPr>
              <a:t>TPC</a:t>
            </a:r>
            <a:r>
              <a:rPr lang="zh-CN" altLang="en-US" dirty="0">
                <a:latin typeface="+mj-ea"/>
                <a:ea typeface="+mj-ea"/>
                <a:cs typeface="Arial" pitchFamily="34" charset="0"/>
              </a:rPr>
              <a:t>活性靶中的逐级能损，在一次测量中实现很宽能区的反应截面测量。</a:t>
            </a:r>
            <a:endParaRPr lang="en-US" altLang="zh-CN" dirty="0">
              <a:latin typeface="+mj-ea"/>
              <a:ea typeface="+mj-ea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en-US" dirty="0">
                <a:latin typeface="+mj-ea"/>
                <a:ea typeface="+mj-ea"/>
                <a:cs typeface="Arial" pitchFamily="34" charset="0"/>
              </a:rPr>
              <a:t>依据气体中的电离能损和射程的关系，可鉴别不同的离子。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en-US" dirty="0">
                <a:latin typeface="+mj-ea"/>
                <a:ea typeface="+mj-ea"/>
                <a:cs typeface="Arial" pitchFamily="34" charset="0"/>
              </a:rPr>
              <a:t>近</a:t>
            </a:r>
            <a:r>
              <a:rPr lang="en-US" altLang="zh-CN" dirty="0">
                <a:latin typeface="+mj-ea"/>
                <a:ea typeface="+mj-ea"/>
                <a:cs typeface="Arial" pitchFamily="34" charset="0"/>
              </a:rPr>
              <a:t>100%</a:t>
            </a:r>
            <a:r>
              <a:rPr lang="zh-CN" altLang="en-US" dirty="0">
                <a:latin typeface="+mj-ea"/>
                <a:ea typeface="+mj-ea"/>
                <a:cs typeface="Arial" pitchFamily="34" charset="0"/>
              </a:rPr>
              <a:t>的探测效率。</a:t>
            </a:r>
            <a:endParaRPr lang="en-US" dirty="0"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7" y="3774639"/>
            <a:ext cx="5425351" cy="2333059"/>
          </a:xfrm>
          <a:prstGeom prst="rect">
            <a:avLst/>
          </a:prstGeom>
          <a:noFill/>
        </p:spPr>
      </p:pic>
      <p:sp>
        <p:nvSpPr>
          <p:cNvPr id="13" name="TextBox 10"/>
          <p:cNvSpPr txBox="1"/>
          <p:nvPr/>
        </p:nvSpPr>
        <p:spPr>
          <a:xfrm>
            <a:off x="3419872" y="607215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Arial" pitchFamily="34" charset="0"/>
                <a:ea typeface="+mj-ea"/>
                <a:cs typeface="Arial" pitchFamily="34" charset="0"/>
              </a:rPr>
              <a:t>14</a:t>
            </a:r>
            <a:r>
              <a:rPr lang="en-US" altLang="zh-CN" sz="1200" dirty="0">
                <a:latin typeface="Arial" pitchFamily="34" charset="0"/>
                <a:ea typeface="+mj-ea"/>
                <a:cs typeface="Arial" pitchFamily="34" charset="0"/>
              </a:rPr>
              <a:t>C+</a:t>
            </a:r>
            <a:r>
              <a:rPr lang="en-US" altLang="zh-CN" sz="1200" baseline="30000" dirty="0">
                <a:latin typeface="Arial" pitchFamily="34" charset="0"/>
                <a:ea typeface="+mj-ea"/>
                <a:cs typeface="Arial" pitchFamily="34" charset="0"/>
              </a:rPr>
              <a:t>12</a:t>
            </a:r>
            <a:r>
              <a:rPr lang="en-US" altLang="zh-CN" sz="1200" dirty="0">
                <a:latin typeface="Arial" pitchFamily="34" charset="0"/>
                <a:ea typeface="+mj-ea"/>
                <a:cs typeface="Arial" pitchFamily="34" charset="0"/>
              </a:rPr>
              <a:t>C (G4</a:t>
            </a:r>
            <a:r>
              <a:rPr lang="zh-CN" altLang="en-US" sz="1200" dirty="0">
                <a:latin typeface="Arial" pitchFamily="34" charset="0"/>
                <a:ea typeface="+mj-ea"/>
                <a:cs typeface="Arial" pitchFamily="34" charset="0"/>
              </a:rPr>
              <a:t>模拟，异丁烷</a:t>
            </a:r>
            <a:r>
              <a:rPr lang="en-US" altLang="zh-CN" sz="1200" dirty="0">
                <a:latin typeface="Arial" pitchFamily="34" charset="0"/>
                <a:ea typeface="+mj-ea"/>
                <a:cs typeface="Arial" pitchFamily="34" charset="0"/>
              </a:rPr>
              <a:t>200mbar, E</a:t>
            </a:r>
            <a:r>
              <a:rPr lang="en-US" altLang="zh-CN" sz="1200" baseline="-25000" dirty="0">
                <a:latin typeface="Arial" pitchFamily="34" charset="0"/>
                <a:ea typeface="+mj-ea"/>
                <a:cs typeface="Arial" pitchFamily="34" charset="0"/>
              </a:rPr>
              <a:t>14C</a:t>
            </a:r>
            <a:r>
              <a:rPr lang="en-US" altLang="zh-CN" sz="1200" dirty="0">
                <a:latin typeface="Arial" pitchFamily="34" charset="0"/>
                <a:ea typeface="+mj-ea"/>
                <a:cs typeface="Arial" pitchFamily="34" charset="0"/>
              </a:rPr>
              <a:t>=50MeV)</a:t>
            </a:r>
            <a:endParaRPr lang="en-US" sz="1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A71CABD8-EA25-458C-9B68-5BF6092BB751}"/>
              </a:ext>
            </a:extLst>
          </p:cNvPr>
          <p:cNvSpPr txBox="1"/>
          <p:nvPr/>
        </p:nvSpPr>
        <p:spPr>
          <a:xfrm>
            <a:off x="5868144" y="1095941"/>
            <a:ext cx="2880320" cy="36471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研发计划</a:t>
            </a:r>
            <a:endParaRPr lang="en-US" altLang="zh-CN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zh-CN" altLang="en-US" dirty="0">
                <a:latin typeface="Arial" pitchFamily="34" charset="0"/>
                <a:cs typeface="Arial" pitchFamily="34" charset="0"/>
              </a:rPr>
              <a:t>中子星环境中，丰中子核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O,Ne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引起的熔合截面测量。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开展实验</a:t>
            </a:r>
            <a:endParaRPr lang="en-US" altLang="zh-CN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2018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年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7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月，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1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个小时的</a:t>
            </a:r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16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N+</a:t>
            </a:r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12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C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测试实验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2019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年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10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月，计划</a:t>
            </a:r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16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O+</a:t>
            </a:r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12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C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实验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2019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年底，计划</a:t>
            </a:r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19,20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O+</a:t>
            </a:r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12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C</a:t>
            </a:r>
            <a:r>
              <a:rPr lang="zh-CN" altLang="en-US" dirty="0">
                <a:latin typeface="Arial" pitchFamily="34" charset="0"/>
                <a:cs typeface="Arial" pitchFamily="34" charset="0"/>
              </a:rPr>
              <a:t>实验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51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5325534" cy="695923"/>
          </a:xfrm>
        </p:spPr>
        <p:txBody>
          <a:bodyPr>
            <a:no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熔合截面测量计划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3A551348-1116-4057-A250-F2068A6D7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"/>
          <a:stretch/>
        </p:blipFill>
        <p:spPr bwMode="auto">
          <a:xfrm>
            <a:off x="3406012" y="1098664"/>
            <a:ext cx="5702492" cy="331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内容占位符 1">
            <a:extLst>
              <a:ext uri="{FF2B5EF4-FFF2-40B4-BE49-F238E27FC236}">
                <a16:creationId xmlns:a16="http://schemas.microsoft.com/office/drawing/2014/main" id="{D616DC59-3158-414F-98D3-71858B0A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7" y="1374697"/>
            <a:ext cx="3348371" cy="2172241"/>
          </a:xfrm>
        </p:spPr>
        <p:txBody>
          <a:bodyPr>
            <a:normAutofit fontScale="92500" lnSpcReduction="20000"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12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en-US" altLang="zh-CN" baseline="30000" dirty="0">
                <a:solidFill>
                  <a:srgbClr val="0000FF"/>
                </a:solidFill>
              </a:rPr>
              <a:t>4+</a:t>
            </a:r>
            <a:r>
              <a:rPr lang="en-US" altLang="zh-CN" dirty="0">
                <a:solidFill>
                  <a:srgbClr val="0000FF"/>
                </a:solidFill>
              </a:rPr>
              <a:t>:  ~60 MeV</a:t>
            </a:r>
          </a:p>
          <a:p>
            <a:r>
              <a:rPr lang="en-US" dirty="0">
                <a:solidFill>
                  <a:srgbClr val="0000FF"/>
                </a:solidFill>
              </a:rPr>
              <a:t>Intensity: ~100 </a:t>
            </a:r>
            <a:r>
              <a:rPr lang="en-US" dirty="0" err="1">
                <a:solidFill>
                  <a:srgbClr val="0000FF"/>
                </a:solidFill>
              </a:rPr>
              <a:t>enA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TPC gas: 110torr@C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10</a:t>
            </a:r>
          </a:p>
          <a:p>
            <a:r>
              <a:rPr lang="en-US" dirty="0">
                <a:solidFill>
                  <a:srgbClr val="00B050"/>
                </a:solidFill>
              </a:rPr>
              <a:t>Beam time: 30h at 2000 cps</a:t>
            </a:r>
            <a:endParaRPr lang="en-US" baseline="-25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E120AD24-BC5D-49D1-A1BF-6451086FEF5E}"/>
              </a:ext>
            </a:extLst>
          </p:cNvPr>
          <p:cNvSpPr/>
          <p:nvPr/>
        </p:nvSpPr>
        <p:spPr>
          <a:xfrm>
            <a:off x="6230348" y="1386696"/>
            <a:ext cx="1582012" cy="2520280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8274FD90-DC26-484F-A637-2978E4D3522E}"/>
              </a:ext>
            </a:extLst>
          </p:cNvPr>
          <p:cNvSpPr txBox="1"/>
          <p:nvPr/>
        </p:nvSpPr>
        <p:spPr>
          <a:xfrm>
            <a:off x="6156176" y="349641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16-25MeV</a:t>
            </a: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DF8265F3-A9EC-4483-A8E8-DA087A7ED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7"/>
          <a:stretch/>
        </p:blipFill>
        <p:spPr bwMode="auto">
          <a:xfrm>
            <a:off x="6282835" y="4483040"/>
            <a:ext cx="2321613" cy="17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10">
            <a:extLst>
              <a:ext uri="{FF2B5EF4-FFF2-40B4-BE49-F238E27FC236}">
                <a16:creationId xmlns:a16="http://schemas.microsoft.com/office/drawing/2014/main" id="{85280B52-DD62-4BAA-9470-A58D42BD12B6}"/>
              </a:ext>
            </a:extLst>
          </p:cNvPr>
          <p:cNvSpPr txBox="1"/>
          <p:nvPr/>
        </p:nvSpPr>
        <p:spPr>
          <a:xfrm>
            <a:off x="3808986" y="4977804"/>
            <a:ext cx="2448272" cy="369332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r>
              <a:rPr lang="el-GR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E=0.57 MeV per pad</a:t>
            </a:r>
          </a:p>
        </p:txBody>
      </p:sp>
    </p:spTree>
    <p:extLst>
      <p:ext uri="{BB962C8B-B14F-4D97-AF65-F5344CB8AC3E}">
        <p14:creationId xmlns:p14="http://schemas.microsoft.com/office/powerpoint/2010/main" val="3370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186632"/>
            <a:ext cx="7180543" cy="589746"/>
          </a:xfrm>
        </p:spPr>
        <p:txBody>
          <a:bodyPr>
            <a:noAutofit/>
          </a:bodyPr>
          <a:lstStyle/>
          <a:p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熔合反应产物测量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800" b="1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=2.5 MeV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AA14BBB-F0A6-4ADB-BAB2-7277BC9B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625" y="1204916"/>
            <a:ext cx="5478761" cy="301685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BD8697ED-12C8-478D-B730-5FBE996BD866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4" t="30846" r="37669" b="37635"/>
          <a:stretch/>
        </p:blipFill>
        <p:spPr bwMode="auto">
          <a:xfrm>
            <a:off x="95000" y="1149679"/>
            <a:ext cx="180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00E559E3-82A8-4AEA-9045-0A7F360A131C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5" r="14993" b="9442"/>
          <a:stretch/>
        </p:blipFill>
        <p:spPr bwMode="auto">
          <a:xfrm>
            <a:off x="95000" y="2781766"/>
            <a:ext cx="180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znt\Desktop\20140930_221410.jpg">
            <a:extLst>
              <a:ext uri="{FF2B5EF4-FFF2-40B4-BE49-F238E27FC236}">
                <a16:creationId xmlns:a16="http://schemas.microsoft.com/office/drawing/2014/main" id="{0FBAF277-779D-4795-A523-5EF76CFB93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t="14916"/>
          <a:stretch/>
        </p:blipFill>
        <p:spPr bwMode="auto">
          <a:xfrm>
            <a:off x="95000" y="4438066"/>
            <a:ext cx="180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DF2F202-FDFE-4B1D-9AE2-705D9A1F3FEB}"/>
              </a:ext>
            </a:extLst>
          </p:cNvPr>
          <p:cNvSpPr txBox="1"/>
          <p:nvPr/>
        </p:nvSpPr>
        <p:spPr>
          <a:xfrm>
            <a:off x="4295424" y="921726"/>
            <a:ext cx="197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双面硅条探测器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A0A5576-CE18-433A-842B-0CF3F54F44FC}"/>
              </a:ext>
            </a:extLst>
          </p:cNvPr>
          <p:cNvSpPr txBox="1"/>
          <p:nvPr/>
        </p:nvSpPr>
        <p:spPr>
          <a:xfrm>
            <a:off x="6824522" y="3340302"/>
            <a:ext cx="38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333FF"/>
                </a:solidFill>
              </a:rPr>
              <a:t>e</a:t>
            </a:r>
            <a:r>
              <a:rPr lang="en-US" altLang="zh-CN" sz="2000" b="1" baseline="30000" dirty="0">
                <a:solidFill>
                  <a:srgbClr val="3333FF"/>
                </a:solidFill>
              </a:rPr>
              <a:t>-</a:t>
            </a:r>
            <a:endParaRPr lang="zh-CN" altLang="en-US" sz="2000" b="1" baseline="30000" dirty="0">
              <a:solidFill>
                <a:srgbClr val="3333FF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8084F1C-7828-4733-ADCA-AD67083F174A}"/>
              </a:ext>
            </a:extLst>
          </p:cNvPr>
          <p:cNvSpPr txBox="1"/>
          <p:nvPr/>
        </p:nvSpPr>
        <p:spPr>
          <a:xfrm>
            <a:off x="2038008" y="4225497"/>
            <a:ext cx="7046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目标粒子</a:t>
            </a:r>
            <a:r>
              <a:rPr lang="zh-CN" altLang="en-US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能量太低</a:t>
            </a:r>
            <a:endParaRPr lang="en-US" altLang="zh-CN" sz="2000" dirty="0">
              <a:solidFill>
                <a:srgbClr val="1937C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待测能区</a:t>
            </a:r>
            <a:r>
              <a:rPr lang="zh-CN" altLang="en-US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存在大量本底（溅射电子，天然本底，束流本底）</a:t>
            </a:r>
            <a:endParaRPr lang="en-US" altLang="zh-CN" sz="2000" dirty="0">
              <a:solidFill>
                <a:srgbClr val="1937C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粒子伽马符合测量</a:t>
            </a:r>
            <a:r>
              <a:rPr lang="zh-CN" altLang="en-US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无法测量</a:t>
            </a:r>
            <a:r>
              <a:rPr lang="en-US" altLang="zh-CN" sz="2000" baseline="30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en-US" altLang="zh-CN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C(</a:t>
            </a:r>
            <a:r>
              <a:rPr lang="en-US" altLang="zh-CN" sz="2000" baseline="30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en-US" altLang="zh-CN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C,a</a:t>
            </a:r>
            <a:r>
              <a:rPr lang="en-US" altLang="zh-CN" sz="2000" baseline="-25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altLang="zh-CN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en-US" altLang="zh-CN" sz="2000" baseline="30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en-US" altLang="zh-CN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Ne</a:t>
            </a:r>
            <a:r>
              <a:rPr lang="zh-CN" altLang="en-US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000" baseline="30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en-US" altLang="zh-CN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C(</a:t>
            </a:r>
            <a:r>
              <a:rPr lang="en-US" altLang="zh-CN" sz="2000" baseline="30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en-US" altLang="zh-CN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C,p</a:t>
            </a:r>
            <a:r>
              <a:rPr lang="en-US" altLang="zh-CN" sz="2000" baseline="-25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altLang="zh-CN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en-US" altLang="zh-CN" sz="2000" baseline="30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en-US" altLang="zh-CN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Na</a:t>
            </a:r>
            <a:endParaRPr lang="zh-CN" altLang="en-US" sz="2000" dirty="0">
              <a:solidFill>
                <a:srgbClr val="1937C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103AC12-1120-49D8-9E26-A5936EFCF53A}"/>
              </a:ext>
            </a:extLst>
          </p:cNvPr>
          <p:cNvSpPr txBox="1"/>
          <p:nvPr/>
        </p:nvSpPr>
        <p:spPr>
          <a:xfrm>
            <a:off x="95000" y="6145610"/>
            <a:ext cx="250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dirty="0"/>
              <a:t>张宁涛，王新雨，唐晓东 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4C9D02-4E35-4E52-A840-8E024E73BF3C}"/>
              </a:ext>
            </a:extLst>
          </p:cNvPr>
          <p:cNvSpPr/>
          <p:nvPr/>
        </p:nvSpPr>
        <p:spPr>
          <a:xfrm>
            <a:off x="3132498" y="1616840"/>
            <a:ext cx="3692024" cy="20471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AB94AEC-A4B8-487C-9DFD-998C4DDD8E89}"/>
              </a:ext>
            </a:extLst>
          </p:cNvPr>
          <p:cNvSpPr txBox="1"/>
          <p:nvPr/>
        </p:nvSpPr>
        <p:spPr>
          <a:xfrm>
            <a:off x="3280514" y="1658031"/>
            <a:ext cx="1186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待测能区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567147-B53F-4F6D-A293-24B0AA36AD96}"/>
              </a:ext>
            </a:extLst>
          </p:cNvPr>
          <p:cNvSpPr txBox="1"/>
          <p:nvPr/>
        </p:nvSpPr>
        <p:spPr>
          <a:xfrm>
            <a:off x="3257003" y="5568502"/>
            <a:ext cx="460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需要发展低本底带电粒子探测器</a:t>
            </a:r>
          </a:p>
        </p:txBody>
      </p:sp>
    </p:spTree>
    <p:extLst>
      <p:ext uri="{BB962C8B-B14F-4D97-AF65-F5344CB8AC3E}">
        <p14:creationId xmlns:p14="http://schemas.microsoft.com/office/powerpoint/2010/main" val="325144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4972035" cy="695923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时间投影室（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）工作原理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02877" y="1289174"/>
            <a:ext cx="398601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高角分辨和位置分辨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精确重建三维径迹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工作气压可调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粒子鉴别能力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径迹追踪能力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3D1330C-5A5E-426D-BF81-D24AE954B402}"/>
              </a:ext>
            </a:extLst>
          </p:cNvPr>
          <p:cNvSpPr>
            <a:spLocks noChangeAspect="1"/>
          </p:cNvSpPr>
          <p:nvPr/>
        </p:nvSpPr>
        <p:spPr bwMode="auto">
          <a:xfrm>
            <a:off x="5888650" y="6121319"/>
            <a:ext cx="969218" cy="461665"/>
          </a:xfrm>
          <a:custGeom>
            <a:avLst/>
            <a:gdLst>
              <a:gd name="T0" fmla="*/ 0 w 1072"/>
              <a:gd name="T1" fmla="*/ 3 h 483"/>
              <a:gd name="T2" fmla="*/ 118 w 1072"/>
              <a:gd name="T3" fmla="*/ 7 h 483"/>
              <a:gd name="T4" fmla="*/ 186 w 1072"/>
              <a:gd name="T5" fmla="*/ 48 h 483"/>
              <a:gd name="T6" fmla="*/ 205 w 1072"/>
              <a:gd name="T7" fmla="*/ 232 h 483"/>
              <a:gd name="T8" fmla="*/ 224 w 1072"/>
              <a:gd name="T9" fmla="*/ 448 h 483"/>
              <a:gd name="T10" fmla="*/ 256 w 1072"/>
              <a:gd name="T11" fmla="*/ 442 h 483"/>
              <a:gd name="T12" fmla="*/ 322 w 1072"/>
              <a:gd name="T13" fmla="*/ 208 h 483"/>
              <a:gd name="T14" fmla="*/ 544 w 1072"/>
              <a:gd name="T15" fmla="*/ 178 h 483"/>
              <a:gd name="T16" fmla="*/ 709 w 1072"/>
              <a:gd name="T17" fmla="*/ 160 h 483"/>
              <a:gd name="T18" fmla="*/ 802 w 1072"/>
              <a:gd name="T19" fmla="*/ 37 h 483"/>
              <a:gd name="T20" fmla="*/ 1072 w 1072"/>
              <a:gd name="T21" fmla="*/ 19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2" h="483">
                <a:moveTo>
                  <a:pt x="0" y="3"/>
                </a:moveTo>
                <a:cubicBezTo>
                  <a:pt x="20" y="4"/>
                  <a:pt x="87" y="0"/>
                  <a:pt x="118" y="7"/>
                </a:cubicBezTo>
                <a:cubicBezTo>
                  <a:pt x="149" y="14"/>
                  <a:pt x="172" y="11"/>
                  <a:pt x="186" y="48"/>
                </a:cubicBezTo>
                <a:cubicBezTo>
                  <a:pt x="200" y="85"/>
                  <a:pt x="199" y="165"/>
                  <a:pt x="205" y="232"/>
                </a:cubicBezTo>
                <a:cubicBezTo>
                  <a:pt x="211" y="299"/>
                  <a:pt x="216" y="413"/>
                  <a:pt x="224" y="448"/>
                </a:cubicBezTo>
                <a:cubicBezTo>
                  <a:pt x="232" y="483"/>
                  <a:pt x="240" y="482"/>
                  <a:pt x="256" y="442"/>
                </a:cubicBezTo>
                <a:cubicBezTo>
                  <a:pt x="272" y="402"/>
                  <a:pt x="274" y="252"/>
                  <a:pt x="322" y="208"/>
                </a:cubicBezTo>
                <a:cubicBezTo>
                  <a:pt x="370" y="164"/>
                  <a:pt x="480" y="186"/>
                  <a:pt x="544" y="178"/>
                </a:cubicBezTo>
                <a:cubicBezTo>
                  <a:pt x="608" y="170"/>
                  <a:pt x="666" y="183"/>
                  <a:pt x="709" y="160"/>
                </a:cubicBezTo>
                <a:cubicBezTo>
                  <a:pt x="752" y="137"/>
                  <a:pt x="742" y="60"/>
                  <a:pt x="802" y="37"/>
                </a:cubicBezTo>
                <a:cubicBezTo>
                  <a:pt x="862" y="14"/>
                  <a:pt x="1016" y="23"/>
                  <a:pt x="1072" y="19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omic Sans MS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AB2AC7C-2CAC-469E-90B3-42EE47FB1299}"/>
              </a:ext>
            </a:extLst>
          </p:cNvPr>
          <p:cNvGrpSpPr>
            <a:grpSpLocks noChangeAspect="1"/>
          </p:cNvGrpSpPr>
          <p:nvPr/>
        </p:nvGrpSpPr>
        <p:grpSpPr>
          <a:xfrm>
            <a:off x="3876217" y="2511939"/>
            <a:ext cx="400110" cy="2075495"/>
            <a:chOff x="1797787" y="2461815"/>
            <a:chExt cx="493964" cy="2520950"/>
          </a:xfrm>
        </p:grpSpPr>
        <p:sp>
          <p:nvSpPr>
            <p:cNvPr id="13" name="Text Box 1153">
              <a:extLst>
                <a:ext uri="{FF2B5EF4-FFF2-40B4-BE49-F238E27FC236}">
                  <a16:creationId xmlns:a16="http://schemas.microsoft.com/office/drawing/2014/main" id="{08762863-32AF-442D-9280-ED7C6B76B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300025" y="3412584"/>
              <a:ext cx="1489487" cy="493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CC00CC"/>
                  </a:solidFill>
                  <a:latin typeface="Times New Roman" charset="0"/>
                </a:rPr>
                <a:t>电场方向</a:t>
              </a:r>
              <a:endParaRPr lang="fr-FR" sz="2000" dirty="0">
                <a:solidFill>
                  <a:srgbClr val="CC00CC"/>
                </a:solidFill>
                <a:latin typeface="Times New Roman" charset="0"/>
              </a:endParaRPr>
            </a:p>
          </p:txBody>
        </p:sp>
        <p:sp>
          <p:nvSpPr>
            <p:cNvPr id="14" name="Line 1165">
              <a:extLst>
                <a:ext uri="{FF2B5EF4-FFF2-40B4-BE49-F238E27FC236}">
                  <a16:creationId xmlns:a16="http://schemas.microsoft.com/office/drawing/2014/main" id="{D72B385C-2437-498C-A0BF-70A75A645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5150" y="2461815"/>
              <a:ext cx="0" cy="252095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Comic Sans MS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97EB216-CE89-4390-BA70-C79BE48BF91F}"/>
              </a:ext>
            </a:extLst>
          </p:cNvPr>
          <p:cNvGrpSpPr>
            <a:grpSpLocks noChangeAspect="1"/>
          </p:cNvGrpSpPr>
          <p:nvPr/>
        </p:nvGrpSpPr>
        <p:grpSpPr>
          <a:xfrm>
            <a:off x="3562667" y="3953637"/>
            <a:ext cx="5042393" cy="2045571"/>
            <a:chOff x="1835150" y="3396853"/>
            <a:chExt cx="6804331" cy="2300287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FCF0C691-628F-450C-A230-F7B139AC03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5150" y="3396853"/>
              <a:ext cx="6096000" cy="2300287"/>
              <a:chOff x="174" y="598"/>
              <a:chExt cx="853" cy="322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A443AF27-C08A-4E2B-A93A-F1E4EBF650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4" y="599"/>
                <a:ext cx="852" cy="254"/>
              </a:xfrm>
              <a:custGeom>
                <a:avLst/>
                <a:gdLst>
                  <a:gd name="T0" fmla="*/ 0 w 841"/>
                  <a:gd name="T1" fmla="*/ 254 h 254"/>
                  <a:gd name="T2" fmla="*/ 213 w 841"/>
                  <a:gd name="T3" fmla="*/ 0 h 254"/>
                  <a:gd name="T4" fmla="*/ 841 w 841"/>
                  <a:gd name="T5" fmla="*/ 0 h 254"/>
                  <a:gd name="T6" fmla="*/ 629 w 841"/>
                  <a:gd name="T7" fmla="*/ 254 h 254"/>
                  <a:gd name="T8" fmla="*/ 0 w 841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1" h="254">
                    <a:moveTo>
                      <a:pt x="0" y="254"/>
                    </a:moveTo>
                    <a:lnTo>
                      <a:pt x="213" y="0"/>
                    </a:lnTo>
                    <a:lnTo>
                      <a:pt x="841" y="0"/>
                    </a:lnTo>
                    <a:lnTo>
                      <a:pt x="629" y="254"/>
                    </a:lnTo>
                    <a:lnTo>
                      <a:pt x="0" y="2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96157AC8-E9EA-4DE6-B217-7F645202EA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2" y="598"/>
                <a:ext cx="215" cy="322"/>
              </a:xfrm>
              <a:custGeom>
                <a:avLst/>
                <a:gdLst>
                  <a:gd name="T0" fmla="*/ 0 w 214"/>
                  <a:gd name="T1" fmla="*/ 321 h 321"/>
                  <a:gd name="T2" fmla="*/ 0 w 214"/>
                  <a:gd name="T3" fmla="*/ 254 h 321"/>
                  <a:gd name="T4" fmla="*/ 214 w 214"/>
                  <a:gd name="T5" fmla="*/ 0 h 321"/>
                  <a:gd name="T6" fmla="*/ 214 w 214"/>
                  <a:gd name="T7" fmla="*/ 70 h 321"/>
                  <a:gd name="T8" fmla="*/ 0 w 214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321">
                    <a:moveTo>
                      <a:pt x="0" y="321"/>
                    </a:moveTo>
                    <a:lnTo>
                      <a:pt x="0" y="254"/>
                    </a:lnTo>
                    <a:lnTo>
                      <a:pt x="214" y="0"/>
                    </a:lnTo>
                    <a:lnTo>
                      <a:pt x="214" y="70"/>
                    </a:lnTo>
                    <a:lnTo>
                      <a:pt x="0" y="32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21" name="Rectangle 6">
                <a:extLst>
                  <a:ext uri="{FF2B5EF4-FFF2-40B4-BE49-F238E27FC236}">
                    <a16:creationId xmlns:a16="http://schemas.microsoft.com/office/drawing/2014/main" id="{4A4728BA-4BCC-4E10-9F68-49FBE6A4F7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5" y="853"/>
                <a:ext cx="637" cy="66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</p:grpSp>
        <p:sp>
          <p:nvSpPr>
            <p:cNvPr id="18" name="Text Box 1160">
              <a:extLst>
                <a:ext uri="{FF2B5EF4-FFF2-40B4-BE49-F238E27FC236}">
                  <a16:creationId xmlns:a16="http://schemas.microsoft.com/office/drawing/2014/main" id="{4BC42410-FE31-410D-B91A-8B08D1592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6607" y="4892937"/>
              <a:ext cx="1652874" cy="379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/>
                <a:t>读出阳极板</a:t>
              </a:r>
              <a:endParaRPr lang="fr-FR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FDD9A47-5E63-435A-B93D-E145961BD0C3}"/>
              </a:ext>
            </a:extLst>
          </p:cNvPr>
          <p:cNvGrpSpPr>
            <a:grpSpLocks noChangeAspect="1"/>
          </p:cNvGrpSpPr>
          <p:nvPr/>
        </p:nvGrpSpPr>
        <p:grpSpPr>
          <a:xfrm>
            <a:off x="3543337" y="3943548"/>
            <a:ext cx="4550843" cy="1620092"/>
            <a:chOff x="1949447" y="6214491"/>
            <a:chExt cx="5902322" cy="1751013"/>
          </a:xfrm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070035C-5599-4E62-BE7F-34BE3D0F27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9447" y="6214491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83D0ABD-4214-499D-81EF-FE80DD416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3837" y="6214491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F1B66589-F31B-4FEB-BA90-8BE4A4CDD8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71081" y="6214491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8A819A1-0AF9-438E-9DB0-0BF0BF3250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21179" y="6221638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32F04C9A-29DC-43D0-9947-FBC6B6F765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78423" y="6214491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2F832FD8-8E0C-448C-B4CF-5B0D667FCE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203" y="6221638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4A18B4B1-B889-4E7A-A0C0-7A6A6F1975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8738" y="6214491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DE285E04-BFF3-4E28-94CB-B0F37A63C7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2813" y="6214491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31B9F0D9-E778-47D7-B1E5-4CCAE11DAA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3128" y="6214491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56229560-187C-490F-8B76-A9CB5874BF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07518" y="6214491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50671242-FA81-418B-972B-8D1B576524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9053" y="6214491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6690416-60B6-4380-8722-17F9D25BE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3443" y="6221638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13FAEBC6-7119-4B6A-B313-F4E71A5A5F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4978" y="6221638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32695033-BC00-4960-9872-7361651047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93659" y="6221638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17F566ED-BD3A-48E7-BA43-E783D2F022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58049" y="6221638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212C5AB9-0258-4C9D-BB69-B1088E6D68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29584" y="6221638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2C9F0D46-1C20-4164-A0AE-AAECDB84FF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01120" y="6221638"/>
              <a:ext cx="1650649" cy="1743866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0C0377A-E670-400A-B89C-4DAB4BD037CC}"/>
                </a:ext>
              </a:extLst>
            </p:cNvPr>
            <p:cNvCxnSpPr/>
            <p:nvPr/>
          </p:nvCxnSpPr>
          <p:spPr>
            <a:xfrm>
              <a:off x="3286800" y="63633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48503EF9-93FA-4AAD-9E2A-698BC8F04E37}"/>
                </a:ext>
              </a:extLst>
            </p:cNvPr>
            <p:cNvCxnSpPr/>
            <p:nvPr/>
          </p:nvCxnSpPr>
          <p:spPr>
            <a:xfrm>
              <a:off x="3146400" y="6515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1E6CA3E-F101-443F-B126-EABA89AAA2E8}"/>
                </a:ext>
              </a:extLst>
            </p:cNvPr>
            <p:cNvCxnSpPr/>
            <p:nvPr/>
          </p:nvCxnSpPr>
          <p:spPr>
            <a:xfrm>
              <a:off x="3024000" y="66671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E9EEA262-108B-48C0-A0CD-A4C7AE1EC86B}"/>
                </a:ext>
              </a:extLst>
            </p:cNvPr>
            <p:cNvCxnSpPr/>
            <p:nvPr/>
          </p:nvCxnSpPr>
          <p:spPr>
            <a:xfrm>
              <a:off x="2898000" y="68255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021D9A5C-2640-4E21-87D2-2C83DE406E97}"/>
                </a:ext>
              </a:extLst>
            </p:cNvPr>
            <p:cNvCxnSpPr/>
            <p:nvPr/>
          </p:nvCxnSpPr>
          <p:spPr>
            <a:xfrm>
              <a:off x="2764800" y="69767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BF4C2DF7-3645-4B89-811F-01758AB4521C}"/>
                </a:ext>
              </a:extLst>
            </p:cNvPr>
            <p:cNvCxnSpPr/>
            <p:nvPr/>
          </p:nvCxnSpPr>
          <p:spPr>
            <a:xfrm>
              <a:off x="2638800" y="71279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F053B155-3FCB-4B25-B575-0155857B1BED}"/>
                </a:ext>
              </a:extLst>
            </p:cNvPr>
            <p:cNvCxnSpPr/>
            <p:nvPr/>
          </p:nvCxnSpPr>
          <p:spPr>
            <a:xfrm>
              <a:off x="2509200" y="72935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D0D269DF-D345-48C6-BFEA-559D9123EDED}"/>
                </a:ext>
              </a:extLst>
            </p:cNvPr>
            <p:cNvCxnSpPr/>
            <p:nvPr/>
          </p:nvCxnSpPr>
          <p:spPr>
            <a:xfrm>
              <a:off x="2368800" y="74627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C72FAA95-B3A4-478E-B920-F18538E1325F}"/>
                </a:ext>
              </a:extLst>
            </p:cNvPr>
            <p:cNvCxnSpPr/>
            <p:nvPr/>
          </p:nvCxnSpPr>
          <p:spPr>
            <a:xfrm>
              <a:off x="2235600" y="76247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C9CA52E9-4D02-4662-A7FB-111DB2F8759E}"/>
                </a:ext>
              </a:extLst>
            </p:cNvPr>
            <p:cNvCxnSpPr/>
            <p:nvPr/>
          </p:nvCxnSpPr>
          <p:spPr>
            <a:xfrm>
              <a:off x="2095200" y="77939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01F6819-542E-4865-8F9A-BB80AB1D1CB9}"/>
                </a:ext>
              </a:extLst>
            </p:cNvPr>
            <p:cNvCxnSpPr/>
            <p:nvPr/>
          </p:nvCxnSpPr>
          <p:spPr>
            <a:xfrm>
              <a:off x="3531352" y="63813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344414A-85DD-4758-96A4-71787A575EB7}"/>
                </a:ext>
              </a:extLst>
            </p:cNvPr>
            <p:cNvCxnSpPr/>
            <p:nvPr/>
          </p:nvCxnSpPr>
          <p:spPr>
            <a:xfrm>
              <a:off x="3390952" y="65337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3F2E9EC1-AA56-44B1-A541-8AB0227508FE}"/>
                </a:ext>
              </a:extLst>
            </p:cNvPr>
            <p:cNvCxnSpPr/>
            <p:nvPr/>
          </p:nvCxnSpPr>
          <p:spPr>
            <a:xfrm>
              <a:off x="3279600" y="66851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2B2AEF5-E723-4C31-9534-DD8977A9129E}"/>
                </a:ext>
              </a:extLst>
            </p:cNvPr>
            <p:cNvCxnSpPr/>
            <p:nvPr/>
          </p:nvCxnSpPr>
          <p:spPr>
            <a:xfrm>
              <a:off x="3142552" y="68435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000168B6-620D-4687-95C8-F80DC5048CAE}"/>
                </a:ext>
              </a:extLst>
            </p:cNvPr>
            <p:cNvCxnSpPr/>
            <p:nvPr/>
          </p:nvCxnSpPr>
          <p:spPr>
            <a:xfrm>
              <a:off x="3009352" y="6994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54770661-F4E2-43BC-92D7-9BB4676AA6D5}"/>
                </a:ext>
              </a:extLst>
            </p:cNvPr>
            <p:cNvCxnSpPr/>
            <p:nvPr/>
          </p:nvCxnSpPr>
          <p:spPr>
            <a:xfrm>
              <a:off x="2883352" y="71459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35321B3-8922-4B8F-8858-F8242453A754}"/>
                </a:ext>
              </a:extLst>
            </p:cNvPr>
            <p:cNvCxnSpPr/>
            <p:nvPr/>
          </p:nvCxnSpPr>
          <p:spPr>
            <a:xfrm>
              <a:off x="2753752" y="73115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E58197D8-8D05-4C76-B964-B7AA401389E5}"/>
                </a:ext>
              </a:extLst>
            </p:cNvPr>
            <p:cNvCxnSpPr/>
            <p:nvPr/>
          </p:nvCxnSpPr>
          <p:spPr>
            <a:xfrm>
              <a:off x="2613352" y="7480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D5759A8B-3CE2-4F1B-AF8E-BC815804D09B}"/>
                </a:ext>
              </a:extLst>
            </p:cNvPr>
            <p:cNvCxnSpPr/>
            <p:nvPr/>
          </p:nvCxnSpPr>
          <p:spPr>
            <a:xfrm>
              <a:off x="2480152" y="7642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EA43B9DA-6529-4C9F-B905-F9552C4E9CC9}"/>
                </a:ext>
              </a:extLst>
            </p:cNvPr>
            <p:cNvCxnSpPr/>
            <p:nvPr/>
          </p:nvCxnSpPr>
          <p:spPr>
            <a:xfrm>
              <a:off x="2339752" y="78119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537E3BC5-CE82-438B-BB2C-BABA0E8F2C19}"/>
                </a:ext>
              </a:extLst>
            </p:cNvPr>
            <p:cNvCxnSpPr/>
            <p:nvPr/>
          </p:nvCxnSpPr>
          <p:spPr>
            <a:xfrm>
              <a:off x="3785139" y="63813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A5B4A2F5-B6D5-41B8-81DF-308174A2B981}"/>
                </a:ext>
              </a:extLst>
            </p:cNvPr>
            <p:cNvCxnSpPr/>
            <p:nvPr/>
          </p:nvCxnSpPr>
          <p:spPr>
            <a:xfrm>
              <a:off x="3644739" y="65337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3652ADF0-8C26-4081-8FF6-ACC642D6917A}"/>
                </a:ext>
              </a:extLst>
            </p:cNvPr>
            <p:cNvCxnSpPr/>
            <p:nvPr/>
          </p:nvCxnSpPr>
          <p:spPr>
            <a:xfrm>
              <a:off x="3522339" y="66851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F0C8ACFD-63C8-4057-BD70-9D6E7828FAB9}"/>
                </a:ext>
              </a:extLst>
            </p:cNvPr>
            <p:cNvCxnSpPr/>
            <p:nvPr/>
          </p:nvCxnSpPr>
          <p:spPr>
            <a:xfrm>
              <a:off x="3396339" y="68435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943E68A-65CB-45F5-AAF4-9CC8E4CC58E8}"/>
                </a:ext>
              </a:extLst>
            </p:cNvPr>
            <p:cNvCxnSpPr/>
            <p:nvPr/>
          </p:nvCxnSpPr>
          <p:spPr>
            <a:xfrm>
              <a:off x="3263139" y="6994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A7DFD9FA-CFC7-444B-9AD9-8957869A2478}"/>
                </a:ext>
              </a:extLst>
            </p:cNvPr>
            <p:cNvCxnSpPr/>
            <p:nvPr/>
          </p:nvCxnSpPr>
          <p:spPr>
            <a:xfrm>
              <a:off x="3137139" y="71459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E041D2B8-991B-4200-A64B-D4728D9EE4EA}"/>
                </a:ext>
              </a:extLst>
            </p:cNvPr>
            <p:cNvCxnSpPr/>
            <p:nvPr/>
          </p:nvCxnSpPr>
          <p:spPr>
            <a:xfrm>
              <a:off x="3007539" y="73115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9B1CEA32-E328-4446-9623-D00192D7ABF7}"/>
                </a:ext>
              </a:extLst>
            </p:cNvPr>
            <p:cNvCxnSpPr/>
            <p:nvPr/>
          </p:nvCxnSpPr>
          <p:spPr>
            <a:xfrm>
              <a:off x="2867139" y="7480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CBA48787-7113-4630-AA57-A8D90DD7C06E}"/>
                </a:ext>
              </a:extLst>
            </p:cNvPr>
            <p:cNvCxnSpPr/>
            <p:nvPr/>
          </p:nvCxnSpPr>
          <p:spPr>
            <a:xfrm>
              <a:off x="2733939" y="7642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4CCB1496-3BDF-45EF-8B31-E4CAE57355E9}"/>
                </a:ext>
              </a:extLst>
            </p:cNvPr>
            <p:cNvCxnSpPr/>
            <p:nvPr/>
          </p:nvCxnSpPr>
          <p:spPr>
            <a:xfrm>
              <a:off x="2593539" y="78119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19A0A439-C444-4708-A1E0-5F8BEA0EDA6A}"/>
                </a:ext>
              </a:extLst>
            </p:cNvPr>
            <p:cNvCxnSpPr/>
            <p:nvPr/>
          </p:nvCxnSpPr>
          <p:spPr>
            <a:xfrm>
              <a:off x="4035408" y="63813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DF20049D-3894-4228-B76C-82471637CD8F}"/>
                </a:ext>
              </a:extLst>
            </p:cNvPr>
            <p:cNvCxnSpPr/>
            <p:nvPr/>
          </p:nvCxnSpPr>
          <p:spPr>
            <a:xfrm>
              <a:off x="3895008" y="65337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8D7BC5DC-7CB3-4AB7-822E-E3059344FE12}"/>
                </a:ext>
              </a:extLst>
            </p:cNvPr>
            <p:cNvCxnSpPr/>
            <p:nvPr/>
          </p:nvCxnSpPr>
          <p:spPr>
            <a:xfrm>
              <a:off x="3772608" y="66851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7A567BCB-F9EE-4AD0-82DA-2DBAAED74D91}"/>
                </a:ext>
              </a:extLst>
            </p:cNvPr>
            <p:cNvCxnSpPr/>
            <p:nvPr/>
          </p:nvCxnSpPr>
          <p:spPr>
            <a:xfrm>
              <a:off x="3646608" y="68435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5298221-99C3-4700-ADA0-82E24687C5F9}"/>
                </a:ext>
              </a:extLst>
            </p:cNvPr>
            <p:cNvCxnSpPr/>
            <p:nvPr/>
          </p:nvCxnSpPr>
          <p:spPr>
            <a:xfrm>
              <a:off x="3513408" y="6994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9D8691D0-78BE-4535-A60B-361BFCEAC6BC}"/>
                </a:ext>
              </a:extLst>
            </p:cNvPr>
            <p:cNvCxnSpPr/>
            <p:nvPr/>
          </p:nvCxnSpPr>
          <p:spPr>
            <a:xfrm>
              <a:off x="3387408" y="71459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7E2CB488-F001-470D-B656-C62844A9D148}"/>
                </a:ext>
              </a:extLst>
            </p:cNvPr>
            <p:cNvCxnSpPr/>
            <p:nvPr/>
          </p:nvCxnSpPr>
          <p:spPr>
            <a:xfrm>
              <a:off x="3257808" y="73115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2B8955B3-1423-4428-B56B-4A47A9E02BB7}"/>
                </a:ext>
              </a:extLst>
            </p:cNvPr>
            <p:cNvCxnSpPr/>
            <p:nvPr/>
          </p:nvCxnSpPr>
          <p:spPr>
            <a:xfrm>
              <a:off x="3117408" y="7480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9DE67F8-6227-40E7-9E60-864289206E37}"/>
                </a:ext>
              </a:extLst>
            </p:cNvPr>
            <p:cNvCxnSpPr/>
            <p:nvPr/>
          </p:nvCxnSpPr>
          <p:spPr>
            <a:xfrm>
              <a:off x="2984208" y="7642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4C74F139-20E6-4EEE-8EB2-73739687881F}"/>
                </a:ext>
              </a:extLst>
            </p:cNvPr>
            <p:cNvCxnSpPr/>
            <p:nvPr/>
          </p:nvCxnSpPr>
          <p:spPr>
            <a:xfrm>
              <a:off x="2843808" y="78119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A73B5807-FBEE-4E98-AB8D-A29F06F6C9A8}"/>
                </a:ext>
              </a:extLst>
            </p:cNvPr>
            <p:cNvCxnSpPr/>
            <p:nvPr/>
          </p:nvCxnSpPr>
          <p:spPr>
            <a:xfrm>
              <a:off x="4323600" y="63728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6B89D9BC-E5DD-47DC-9371-75707EC8F4F8}"/>
                </a:ext>
              </a:extLst>
            </p:cNvPr>
            <p:cNvCxnSpPr/>
            <p:nvPr/>
          </p:nvCxnSpPr>
          <p:spPr>
            <a:xfrm>
              <a:off x="4192275" y="65252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1B60E343-AF2A-4440-8A7A-F047A5D4E75C}"/>
                </a:ext>
              </a:extLst>
            </p:cNvPr>
            <p:cNvCxnSpPr/>
            <p:nvPr/>
          </p:nvCxnSpPr>
          <p:spPr>
            <a:xfrm>
              <a:off x="4069875" y="667670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F391CD8A-E3BF-4BA8-9673-5F4DAC1C87F5}"/>
                </a:ext>
              </a:extLst>
            </p:cNvPr>
            <p:cNvCxnSpPr/>
            <p:nvPr/>
          </p:nvCxnSpPr>
          <p:spPr>
            <a:xfrm>
              <a:off x="3943875" y="683510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13BDE076-2EDC-47E4-BD3F-4B28A4F700E3}"/>
                </a:ext>
              </a:extLst>
            </p:cNvPr>
            <p:cNvCxnSpPr/>
            <p:nvPr/>
          </p:nvCxnSpPr>
          <p:spPr>
            <a:xfrm>
              <a:off x="3810675" y="698630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B1091EE0-521D-4810-9AED-4CAD7C1FCEAB}"/>
                </a:ext>
              </a:extLst>
            </p:cNvPr>
            <p:cNvCxnSpPr/>
            <p:nvPr/>
          </p:nvCxnSpPr>
          <p:spPr>
            <a:xfrm>
              <a:off x="3684675" y="713750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37ECF8F1-E668-4EC9-A958-B2DE3D5A77F9}"/>
                </a:ext>
              </a:extLst>
            </p:cNvPr>
            <p:cNvCxnSpPr/>
            <p:nvPr/>
          </p:nvCxnSpPr>
          <p:spPr>
            <a:xfrm>
              <a:off x="3538800" y="730310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9753C3EB-0474-4BF7-A802-5656E21D514C}"/>
                </a:ext>
              </a:extLst>
            </p:cNvPr>
            <p:cNvCxnSpPr/>
            <p:nvPr/>
          </p:nvCxnSpPr>
          <p:spPr>
            <a:xfrm>
              <a:off x="3402000" y="747230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24EC25E1-26D5-41BF-8262-6CE9BA963CFD}"/>
                </a:ext>
              </a:extLst>
            </p:cNvPr>
            <p:cNvCxnSpPr/>
            <p:nvPr/>
          </p:nvCxnSpPr>
          <p:spPr>
            <a:xfrm>
              <a:off x="3268800" y="763430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F5F2A2DE-8163-427D-A8CD-27404E4FF41B}"/>
                </a:ext>
              </a:extLst>
            </p:cNvPr>
            <p:cNvCxnSpPr/>
            <p:nvPr/>
          </p:nvCxnSpPr>
          <p:spPr>
            <a:xfrm>
              <a:off x="3124800" y="780350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25360963-53AA-4AEA-9B18-AC265CDE05C6}"/>
                </a:ext>
              </a:extLst>
            </p:cNvPr>
            <p:cNvCxnSpPr/>
            <p:nvPr/>
          </p:nvCxnSpPr>
          <p:spPr>
            <a:xfrm>
              <a:off x="4564800" y="6390872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9AD098BF-CAC4-4246-A3D7-F36F7AE4492A}"/>
                </a:ext>
              </a:extLst>
            </p:cNvPr>
            <p:cNvCxnSpPr/>
            <p:nvPr/>
          </p:nvCxnSpPr>
          <p:spPr>
            <a:xfrm>
              <a:off x="4436827" y="6543272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355FEBA5-0815-4CB0-8F69-12D6AB990942}"/>
                </a:ext>
              </a:extLst>
            </p:cNvPr>
            <p:cNvCxnSpPr/>
            <p:nvPr/>
          </p:nvCxnSpPr>
          <p:spPr>
            <a:xfrm>
              <a:off x="4325475" y="66946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AE08B971-ED31-44A9-8368-DD809C2C2DC5}"/>
                </a:ext>
              </a:extLst>
            </p:cNvPr>
            <p:cNvCxnSpPr/>
            <p:nvPr/>
          </p:nvCxnSpPr>
          <p:spPr>
            <a:xfrm>
              <a:off x="4188427" y="68530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DAEB146D-54EF-4E8B-9221-D3C22B721693}"/>
                </a:ext>
              </a:extLst>
            </p:cNvPr>
            <p:cNvCxnSpPr/>
            <p:nvPr/>
          </p:nvCxnSpPr>
          <p:spPr>
            <a:xfrm>
              <a:off x="4055227" y="70042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8258CC52-5EDA-4283-9D32-B4E5539B3DF5}"/>
                </a:ext>
              </a:extLst>
            </p:cNvPr>
            <p:cNvCxnSpPr/>
            <p:nvPr/>
          </p:nvCxnSpPr>
          <p:spPr>
            <a:xfrm>
              <a:off x="3929227" y="71554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E917DF20-9A7B-43B5-AE59-F7007263AB0F}"/>
                </a:ext>
              </a:extLst>
            </p:cNvPr>
            <p:cNvCxnSpPr/>
            <p:nvPr/>
          </p:nvCxnSpPr>
          <p:spPr>
            <a:xfrm>
              <a:off x="3799627" y="73210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E342C727-60A6-4AD6-8534-1501E2ABFEB7}"/>
                </a:ext>
              </a:extLst>
            </p:cNvPr>
            <p:cNvCxnSpPr/>
            <p:nvPr/>
          </p:nvCxnSpPr>
          <p:spPr>
            <a:xfrm>
              <a:off x="3643200" y="74902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091A63EC-F522-478D-9E15-E67162D37E1D}"/>
                </a:ext>
              </a:extLst>
            </p:cNvPr>
            <p:cNvCxnSpPr/>
            <p:nvPr/>
          </p:nvCxnSpPr>
          <p:spPr>
            <a:xfrm>
              <a:off x="3517200" y="76522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6C1B9838-0542-4629-B541-7C1B720D1C77}"/>
                </a:ext>
              </a:extLst>
            </p:cNvPr>
            <p:cNvCxnSpPr/>
            <p:nvPr/>
          </p:nvCxnSpPr>
          <p:spPr>
            <a:xfrm>
              <a:off x="3366000" y="78214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49A696F2-3803-46FB-93A8-5AED7EC5318F}"/>
                </a:ext>
              </a:extLst>
            </p:cNvPr>
            <p:cNvCxnSpPr/>
            <p:nvPr/>
          </p:nvCxnSpPr>
          <p:spPr>
            <a:xfrm>
              <a:off x="4816800" y="6390872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B289CF06-3064-42AA-8536-6A74F655789A}"/>
                </a:ext>
              </a:extLst>
            </p:cNvPr>
            <p:cNvCxnSpPr/>
            <p:nvPr/>
          </p:nvCxnSpPr>
          <p:spPr>
            <a:xfrm>
              <a:off x="4690614" y="6543272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7883013A-FEDE-4289-B5CF-BB3C2906223A}"/>
                </a:ext>
              </a:extLst>
            </p:cNvPr>
            <p:cNvCxnSpPr/>
            <p:nvPr/>
          </p:nvCxnSpPr>
          <p:spPr>
            <a:xfrm>
              <a:off x="4568214" y="66946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92341901-1812-4CCD-87F1-8695AD2A2505}"/>
                </a:ext>
              </a:extLst>
            </p:cNvPr>
            <p:cNvCxnSpPr/>
            <p:nvPr/>
          </p:nvCxnSpPr>
          <p:spPr>
            <a:xfrm>
              <a:off x="4442214" y="68530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6518043C-6E49-48AF-8372-C2B14E43FE82}"/>
                </a:ext>
              </a:extLst>
            </p:cNvPr>
            <p:cNvCxnSpPr/>
            <p:nvPr/>
          </p:nvCxnSpPr>
          <p:spPr>
            <a:xfrm>
              <a:off x="4309014" y="70042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8303F61B-41E9-4F59-A8D6-8E22D28DC31C}"/>
                </a:ext>
              </a:extLst>
            </p:cNvPr>
            <p:cNvCxnSpPr/>
            <p:nvPr/>
          </p:nvCxnSpPr>
          <p:spPr>
            <a:xfrm>
              <a:off x="4183014" y="71554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90D9E308-9113-4ABC-8E6C-5207122566BE}"/>
                </a:ext>
              </a:extLst>
            </p:cNvPr>
            <p:cNvCxnSpPr/>
            <p:nvPr/>
          </p:nvCxnSpPr>
          <p:spPr>
            <a:xfrm>
              <a:off x="4053414" y="73210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62EFC03B-6158-48F7-8E2F-76B466480941}"/>
                </a:ext>
              </a:extLst>
            </p:cNvPr>
            <p:cNvCxnSpPr/>
            <p:nvPr/>
          </p:nvCxnSpPr>
          <p:spPr>
            <a:xfrm>
              <a:off x="3913014" y="74902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5B3A9C8F-5BCF-4D65-B366-14A7EC2761B7}"/>
                </a:ext>
              </a:extLst>
            </p:cNvPr>
            <p:cNvCxnSpPr/>
            <p:nvPr/>
          </p:nvCxnSpPr>
          <p:spPr>
            <a:xfrm>
              <a:off x="3779814" y="76522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325E4C2B-27C6-4E57-8F81-7798BE29CDAC}"/>
                </a:ext>
              </a:extLst>
            </p:cNvPr>
            <p:cNvCxnSpPr/>
            <p:nvPr/>
          </p:nvCxnSpPr>
          <p:spPr>
            <a:xfrm>
              <a:off x="3639414" y="78214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2816CBF5-7F74-4317-B2E5-81222B690CB1}"/>
                </a:ext>
              </a:extLst>
            </p:cNvPr>
            <p:cNvCxnSpPr/>
            <p:nvPr/>
          </p:nvCxnSpPr>
          <p:spPr>
            <a:xfrm>
              <a:off x="5101200" y="6390872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67051CE9-3E74-4782-AB9E-AC26F047B7F7}"/>
                </a:ext>
              </a:extLst>
            </p:cNvPr>
            <p:cNvCxnSpPr/>
            <p:nvPr/>
          </p:nvCxnSpPr>
          <p:spPr>
            <a:xfrm>
              <a:off x="4957200" y="6543272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3DEC9C97-D7A3-4A41-842D-8483FB2169D3}"/>
                </a:ext>
              </a:extLst>
            </p:cNvPr>
            <p:cNvCxnSpPr/>
            <p:nvPr/>
          </p:nvCxnSpPr>
          <p:spPr>
            <a:xfrm>
              <a:off x="4834800" y="66946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64055900-0F29-4AFE-B8AE-D378C1395DD2}"/>
                </a:ext>
              </a:extLst>
            </p:cNvPr>
            <p:cNvCxnSpPr/>
            <p:nvPr/>
          </p:nvCxnSpPr>
          <p:spPr>
            <a:xfrm>
              <a:off x="4705200" y="68530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B8EB8F8F-B429-4466-82E2-4227B88DA937}"/>
                </a:ext>
              </a:extLst>
            </p:cNvPr>
            <p:cNvCxnSpPr/>
            <p:nvPr/>
          </p:nvCxnSpPr>
          <p:spPr>
            <a:xfrm>
              <a:off x="4575600" y="70042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5F54B182-96E3-4E3F-9F22-2AC5FC7A255C}"/>
                </a:ext>
              </a:extLst>
            </p:cNvPr>
            <p:cNvCxnSpPr/>
            <p:nvPr/>
          </p:nvCxnSpPr>
          <p:spPr>
            <a:xfrm>
              <a:off x="4449600" y="71554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C3987C31-F9FC-47C4-B484-E21C6CCDB3A8}"/>
                </a:ext>
              </a:extLst>
            </p:cNvPr>
            <p:cNvCxnSpPr/>
            <p:nvPr/>
          </p:nvCxnSpPr>
          <p:spPr>
            <a:xfrm>
              <a:off x="4316400" y="73210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48B2F5C2-CBA8-4C87-92C1-8BF9304EA0F2}"/>
                </a:ext>
              </a:extLst>
            </p:cNvPr>
            <p:cNvCxnSpPr/>
            <p:nvPr/>
          </p:nvCxnSpPr>
          <p:spPr>
            <a:xfrm>
              <a:off x="4172400" y="74902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37476828-210E-429B-80EF-59ED78D8E4D5}"/>
                </a:ext>
              </a:extLst>
            </p:cNvPr>
            <p:cNvCxnSpPr/>
            <p:nvPr/>
          </p:nvCxnSpPr>
          <p:spPr>
            <a:xfrm>
              <a:off x="4042800" y="76522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94E278CA-ABE2-47C5-90A7-5DFCB5E0F510}"/>
                </a:ext>
              </a:extLst>
            </p:cNvPr>
            <p:cNvCxnSpPr/>
            <p:nvPr/>
          </p:nvCxnSpPr>
          <p:spPr>
            <a:xfrm>
              <a:off x="3902400" y="782148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7A6802FB-A9DD-4C86-A837-7DEEDA436C46}"/>
                </a:ext>
              </a:extLst>
            </p:cNvPr>
            <p:cNvCxnSpPr/>
            <p:nvPr/>
          </p:nvCxnSpPr>
          <p:spPr>
            <a:xfrm>
              <a:off x="5369315" y="63813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72A846D9-5293-4124-BC82-F49BE1F44DDE}"/>
                </a:ext>
              </a:extLst>
            </p:cNvPr>
            <p:cNvCxnSpPr/>
            <p:nvPr/>
          </p:nvCxnSpPr>
          <p:spPr>
            <a:xfrm>
              <a:off x="5228915" y="65337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B0D362F2-C409-4B64-9743-84DC4DE0E8CE}"/>
                </a:ext>
              </a:extLst>
            </p:cNvPr>
            <p:cNvCxnSpPr/>
            <p:nvPr/>
          </p:nvCxnSpPr>
          <p:spPr>
            <a:xfrm>
              <a:off x="5106515" y="66851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B951F6D1-0E87-42E0-BB06-2AD1C4980A8C}"/>
                </a:ext>
              </a:extLst>
            </p:cNvPr>
            <p:cNvCxnSpPr/>
            <p:nvPr/>
          </p:nvCxnSpPr>
          <p:spPr>
            <a:xfrm>
              <a:off x="4980515" y="68435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424BFA44-EB74-442F-B94D-9DFC76E2E704}"/>
                </a:ext>
              </a:extLst>
            </p:cNvPr>
            <p:cNvCxnSpPr/>
            <p:nvPr/>
          </p:nvCxnSpPr>
          <p:spPr>
            <a:xfrm>
              <a:off x="4847315" y="6994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EDD7D046-52BD-4782-B02C-103E18C22632}"/>
                </a:ext>
              </a:extLst>
            </p:cNvPr>
            <p:cNvCxnSpPr/>
            <p:nvPr/>
          </p:nvCxnSpPr>
          <p:spPr>
            <a:xfrm>
              <a:off x="4721315" y="71459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3D63A728-1439-45DB-BA7A-EC8CC3777B90}"/>
                </a:ext>
              </a:extLst>
            </p:cNvPr>
            <p:cNvCxnSpPr/>
            <p:nvPr/>
          </p:nvCxnSpPr>
          <p:spPr>
            <a:xfrm>
              <a:off x="4591715" y="73115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A5859851-13DF-4228-9368-18450E9212AE}"/>
                </a:ext>
              </a:extLst>
            </p:cNvPr>
            <p:cNvCxnSpPr/>
            <p:nvPr/>
          </p:nvCxnSpPr>
          <p:spPr>
            <a:xfrm>
              <a:off x="4451315" y="7480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B7104666-FE48-4BE3-9077-920BA7A5E174}"/>
                </a:ext>
              </a:extLst>
            </p:cNvPr>
            <p:cNvCxnSpPr/>
            <p:nvPr/>
          </p:nvCxnSpPr>
          <p:spPr>
            <a:xfrm>
              <a:off x="4318115" y="7642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6252BF7E-1AAF-4CE6-BE5E-F1770114DC4B}"/>
                </a:ext>
              </a:extLst>
            </p:cNvPr>
            <p:cNvCxnSpPr/>
            <p:nvPr/>
          </p:nvCxnSpPr>
          <p:spPr>
            <a:xfrm>
              <a:off x="4177715" y="78119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73B17A39-6BFA-465D-AB69-EE9AACC8D5B4}"/>
                </a:ext>
              </a:extLst>
            </p:cNvPr>
            <p:cNvCxnSpPr/>
            <p:nvPr/>
          </p:nvCxnSpPr>
          <p:spPr>
            <a:xfrm>
              <a:off x="5619584" y="6399312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A9173470-541F-4B51-8101-7FE008E1C88B}"/>
                </a:ext>
              </a:extLst>
            </p:cNvPr>
            <p:cNvCxnSpPr/>
            <p:nvPr/>
          </p:nvCxnSpPr>
          <p:spPr>
            <a:xfrm>
              <a:off x="5479184" y="6551712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B7465D45-2BC4-4D2C-BB11-3275B3C39ED3}"/>
                </a:ext>
              </a:extLst>
            </p:cNvPr>
            <p:cNvCxnSpPr/>
            <p:nvPr/>
          </p:nvCxnSpPr>
          <p:spPr>
            <a:xfrm>
              <a:off x="5367832" y="67031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01D925B5-8D1D-4929-AEE3-FE764977340F}"/>
                </a:ext>
              </a:extLst>
            </p:cNvPr>
            <p:cNvCxnSpPr/>
            <p:nvPr/>
          </p:nvCxnSpPr>
          <p:spPr>
            <a:xfrm>
              <a:off x="5230784" y="68615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C6A89DBA-7763-43BC-938D-03DDC6E040BB}"/>
                </a:ext>
              </a:extLst>
            </p:cNvPr>
            <p:cNvCxnSpPr/>
            <p:nvPr/>
          </p:nvCxnSpPr>
          <p:spPr>
            <a:xfrm>
              <a:off x="5097584" y="70127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56753FEF-8FD5-4E9A-8729-C0C3D0033565}"/>
                </a:ext>
              </a:extLst>
            </p:cNvPr>
            <p:cNvCxnSpPr/>
            <p:nvPr/>
          </p:nvCxnSpPr>
          <p:spPr>
            <a:xfrm>
              <a:off x="4971584" y="71639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0D096A41-269F-4733-8260-25CF57709478}"/>
                </a:ext>
              </a:extLst>
            </p:cNvPr>
            <p:cNvCxnSpPr/>
            <p:nvPr/>
          </p:nvCxnSpPr>
          <p:spPr>
            <a:xfrm>
              <a:off x="4841984" y="73295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C13FBEA6-51DF-4811-9236-C90CA43605B8}"/>
                </a:ext>
              </a:extLst>
            </p:cNvPr>
            <p:cNvCxnSpPr/>
            <p:nvPr/>
          </p:nvCxnSpPr>
          <p:spPr>
            <a:xfrm>
              <a:off x="4701584" y="74987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8D311448-E62A-4E69-AF7D-DBF0A68B0823}"/>
                </a:ext>
              </a:extLst>
            </p:cNvPr>
            <p:cNvCxnSpPr/>
            <p:nvPr/>
          </p:nvCxnSpPr>
          <p:spPr>
            <a:xfrm>
              <a:off x="4568384" y="76607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00F73FE0-1750-408C-9E6A-955D3C3F8660}"/>
                </a:ext>
              </a:extLst>
            </p:cNvPr>
            <p:cNvCxnSpPr/>
            <p:nvPr/>
          </p:nvCxnSpPr>
          <p:spPr>
            <a:xfrm>
              <a:off x="4427984" y="78299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CCF07605-94CC-4E20-92BB-1D236F3B855B}"/>
                </a:ext>
              </a:extLst>
            </p:cNvPr>
            <p:cNvCxnSpPr/>
            <p:nvPr/>
          </p:nvCxnSpPr>
          <p:spPr>
            <a:xfrm>
              <a:off x="5893200" y="6399312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298732F7-85F5-42AD-BBD8-0D00D003115F}"/>
                </a:ext>
              </a:extLst>
            </p:cNvPr>
            <p:cNvCxnSpPr/>
            <p:nvPr/>
          </p:nvCxnSpPr>
          <p:spPr>
            <a:xfrm>
              <a:off x="5767200" y="6551712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4F11A4E8-E848-4A2E-819A-FD9427A977AE}"/>
                </a:ext>
              </a:extLst>
            </p:cNvPr>
            <p:cNvCxnSpPr/>
            <p:nvPr/>
          </p:nvCxnSpPr>
          <p:spPr>
            <a:xfrm>
              <a:off x="5644800" y="67031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C12BD714-E533-4CF3-9F91-83007B571398}"/>
                </a:ext>
              </a:extLst>
            </p:cNvPr>
            <p:cNvCxnSpPr/>
            <p:nvPr/>
          </p:nvCxnSpPr>
          <p:spPr>
            <a:xfrm>
              <a:off x="5511600" y="68615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F1F17D07-D7A7-4058-BC3B-57C9349204CE}"/>
                </a:ext>
              </a:extLst>
            </p:cNvPr>
            <p:cNvCxnSpPr/>
            <p:nvPr/>
          </p:nvCxnSpPr>
          <p:spPr>
            <a:xfrm>
              <a:off x="5389200" y="70127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29C88E26-FE3F-4CE9-8FD5-57FD2CF7DFE5}"/>
                </a:ext>
              </a:extLst>
            </p:cNvPr>
            <p:cNvCxnSpPr/>
            <p:nvPr/>
          </p:nvCxnSpPr>
          <p:spPr>
            <a:xfrm>
              <a:off x="5259600" y="71639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B233547B-66B4-4FE3-B52F-2CD287487BBC}"/>
                </a:ext>
              </a:extLst>
            </p:cNvPr>
            <p:cNvCxnSpPr/>
            <p:nvPr/>
          </p:nvCxnSpPr>
          <p:spPr>
            <a:xfrm>
              <a:off x="5122800" y="73295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9931C6A7-4BC6-4CEE-8AAB-7DF0B6C195CE}"/>
                </a:ext>
              </a:extLst>
            </p:cNvPr>
            <p:cNvCxnSpPr/>
            <p:nvPr/>
          </p:nvCxnSpPr>
          <p:spPr>
            <a:xfrm>
              <a:off x="4982400" y="74987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5A9A1182-DB92-4E07-B08B-487825D44694}"/>
                </a:ext>
              </a:extLst>
            </p:cNvPr>
            <p:cNvCxnSpPr/>
            <p:nvPr/>
          </p:nvCxnSpPr>
          <p:spPr>
            <a:xfrm>
              <a:off x="4852800" y="76607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4AD58330-668D-4B3B-8509-5B666D842CD0}"/>
                </a:ext>
              </a:extLst>
            </p:cNvPr>
            <p:cNvCxnSpPr/>
            <p:nvPr/>
          </p:nvCxnSpPr>
          <p:spPr>
            <a:xfrm>
              <a:off x="4712400" y="7829928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0A8349BE-7EA6-43AC-9D7E-74334EAE6FF7}"/>
                </a:ext>
              </a:extLst>
            </p:cNvPr>
            <p:cNvCxnSpPr/>
            <p:nvPr/>
          </p:nvCxnSpPr>
          <p:spPr>
            <a:xfrm>
              <a:off x="6161403" y="6378557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6D667CEC-D834-4CA2-BF37-C1D5E602A498}"/>
                </a:ext>
              </a:extLst>
            </p:cNvPr>
            <p:cNvCxnSpPr/>
            <p:nvPr/>
          </p:nvCxnSpPr>
          <p:spPr>
            <a:xfrm>
              <a:off x="6035331" y="6530957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65C84C46-4A15-4D6C-A44E-8B15ED59ECF9}"/>
                </a:ext>
              </a:extLst>
            </p:cNvPr>
            <p:cNvCxnSpPr/>
            <p:nvPr/>
          </p:nvCxnSpPr>
          <p:spPr>
            <a:xfrm>
              <a:off x="5907600" y="66823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F1EB91DB-A4B6-4865-A408-E83B14FBA4AC}"/>
                </a:ext>
              </a:extLst>
            </p:cNvPr>
            <p:cNvCxnSpPr/>
            <p:nvPr/>
          </p:nvCxnSpPr>
          <p:spPr>
            <a:xfrm>
              <a:off x="5778000" y="68407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45C7BBDC-08D2-478C-BFBA-53198B3D4BD1}"/>
                </a:ext>
              </a:extLst>
            </p:cNvPr>
            <p:cNvCxnSpPr/>
            <p:nvPr/>
          </p:nvCxnSpPr>
          <p:spPr>
            <a:xfrm>
              <a:off x="5653731" y="69919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813C5FC7-138D-4035-87B8-DF5DAA0600B8}"/>
                </a:ext>
              </a:extLst>
            </p:cNvPr>
            <p:cNvCxnSpPr/>
            <p:nvPr/>
          </p:nvCxnSpPr>
          <p:spPr>
            <a:xfrm>
              <a:off x="5527731" y="71431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3CFA7A1D-42B0-4077-A698-961C7CD1AAFA}"/>
                </a:ext>
              </a:extLst>
            </p:cNvPr>
            <p:cNvCxnSpPr/>
            <p:nvPr/>
          </p:nvCxnSpPr>
          <p:spPr>
            <a:xfrm>
              <a:off x="5398131" y="73087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BC721E38-E13D-440F-BED4-E57C05231830}"/>
                </a:ext>
              </a:extLst>
            </p:cNvPr>
            <p:cNvCxnSpPr/>
            <p:nvPr/>
          </p:nvCxnSpPr>
          <p:spPr>
            <a:xfrm>
              <a:off x="5257731" y="74779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34422C75-6592-4FE8-9E4F-D2C9C3A6FD56}"/>
                </a:ext>
              </a:extLst>
            </p:cNvPr>
            <p:cNvCxnSpPr/>
            <p:nvPr/>
          </p:nvCxnSpPr>
          <p:spPr>
            <a:xfrm>
              <a:off x="5124531" y="76399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82BF474A-5A19-4DBE-85F9-34B424822D1A}"/>
                </a:ext>
              </a:extLst>
            </p:cNvPr>
            <p:cNvCxnSpPr/>
            <p:nvPr/>
          </p:nvCxnSpPr>
          <p:spPr>
            <a:xfrm>
              <a:off x="4984131" y="78091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A4D8D097-B2B8-42FB-A0FB-644063DE029D}"/>
                </a:ext>
              </a:extLst>
            </p:cNvPr>
            <p:cNvCxnSpPr/>
            <p:nvPr/>
          </p:nvCxnSpPr>
          <p:spPr>
            <a:xfrm>
              <a:off x="6448733" y="6378557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9E813B0D-7D11-4821-AE6A-BECEE0A95A71}"/>
                </a:ext>
              </a:extLst>
            </p:cNvPr>
            <p:cNvCxnSpPr/>
            <p:nvPr/>
          </p:nvCxnSpPr>
          <p:spPr>
            <a:xfrm>
              <a:off x="6320968" y="6530957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C2E60050-412F-4681-9146-44A1437437D8}"/>
                </a:ext>
              </a:extLst>
            </p:cNvPr>
            <p:cNvCxnSpPr/>
            <p:nvPr/>
          </p:nvCxnSpPr>
          <p:spPr>
            <a:xfrm>
              <a:off x="6198568" y="66823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B7A09024-0938-4210-BEF3-31680759AAE3}"/>
                </a:ext>
              </a:extLst>
            </p:cNvPr>
            <p:cNvCxnSpPr/>
            <p:nvPr/>
          </p:nvCxnSpPr>
          <p:spPr>
            <a:xfrm>
              <a:off x="6072568" y="68407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A0C154E9-C093-45EF-BD8C-62D32764E335}"/>
                </a:ext>
              </a:extLst>
            </p:cNvPr>
            <p:cNvCxnSpPr/>
            <p:nvPr/>
          </p:nvCxnSpPr>
          <p:spPr>
            <a:xfrm>
              <a:off x="5962931" y="69919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C53D6038-7CF6-4D7D-9183-FD32158E3451}"/>
                </a:ext>
              </a:extLst>
            </p:cNvPr>
            <p:cNvCxnSpPr/>
            <p:nvPr/>
          </p:nvCxnSpPr>
          <p:spPr>
            <a:xfrm>
              <a:off x="5822333" y="71431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882A7956-8E70-43C2-888F-F084E0785D11}"/>
                </a:ext>
              </a:extLst>
            </p:cNvPr>
            <p:cNvCxnSpPr/>
            <p:nvPr/>
          </p:nvCxnSpPr>
          <p:spPr>
            <a:xfrm>
              <a:off x="5691056" y="73087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889A1771-94BE-40D9-A2A3-B8056A9449F9}"/>
                </a:ext>
              </a:extLst>
            </p:cNvPr>
            <p:cNvCxnSpPr/>
            <p:nvPr/>
          </p:nvCxnSpPr>
          <p:spPr>
            <a:xfrm>
              <a:off x="5530733" y="74779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D66A69D3-26FB-440F-9D09-9AF21E16CEF9}"/>
                </a:ext>
              </a:extLst>
            </p:cNvPr>
            <p:cNvCxnSpPr/>
            <p:nvPr/>
          </p:nvCxnSpPr>
          <p:spPr>
            <a:xfrm>
              <a:off x="5411933" y="76399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5B32D72E-8FAE-466A-A3A0-9B82EE44D709}"/>
                </a:ext>
              </a:extLst>
            </p:cNvPr>
            <p:cNvCxnSpPr/>
            <p:nvPr/>
          </p:nvCxnSpPr>
          <p:spPr>
            <a:xfrm>
              <a:off x="5267933" y="7809173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712D3350-9E9C-452D-8897-02C2F1551E74}"/>
                </a:ext>
              </a:extLst>
            </p:cNvPr>
            <p:cNvCxnSpPr/>
            <p:nvPr/>
          </p:nvCxnSpPr>
          <p:spPr>
            <a:xfrm>
              <a:off x="6714886" y="638627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28066DFC-3C6B-4347-B3C5-F28B0DC7B10C}"/>
                </a:ext>
              </a:extLst>
            </p:cNvPr>
            <p:cNvCxnSpPr/>
            <p:nvPr/>
          </p:nvCxnSpPr>
          <p:spPr>
            <a:xfrm>
              <a:off x="6588836" y="653867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0B213D77-7B92-4FF0-A46B-53EBD8C27D92}"/>
                </a:ext>
              </a:extLst>
            </p:cNvPr>
            <p:cNvCxnSpPr/>
            <p:nvPr/>
          </p:nvCxnSpPr>
          <p:spPr>
            <a:xfrm>
              <a:off x="6477484" y="6690086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7AE1BD39-BD00-4ED8-8855-D06F782D5CBD}"/>
                </a:ext>
              </a:extLst>
            </p:cNvPr>
            <p:cNvCxnSpPr/>
            <p:nvPr/>
          </p:nvCxnSpPr>
          <p:spPr>
            <a:xfrm>
              <a:off x="6340436" y="6848486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4EB71A3B-3C9D-49AE-91D1-16D0DE96AF66}"/>
                </a:ext>
              </a:extLst>
            </p:cNvPr>
            <p:cNvCxnSpPr/>
            <p:nvPr/>
          </p:nvCxnSpPr>
          <p:spPr>
            <a:xfrm>
              <a:off x="6207236" y="6999686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104A02B5-5BEA-4F30-AF08-80D5DB797A96}"/>
                </a:ext>
              </a:extLst>
            </p:cNvPr>
            <p:cNvCxnSpPr/>
            <p:nvPr/>
          </p:nvCxnSpPr>
          <p:spPr>
            <a:xfrm>
              <a:off x="6081236" y="7150886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54610E6B-4289-42E8-8CBF-1ECB6B78554E}"/>
                </a:ext>
              </a:extLst>
            </p:cNvPr>
            <p:cNvCxnSpPr/>
            <p:nvPr/>
          </p:nvCxnSpPr>
          <p:spPr>
            <a:xfrm>
              <a:off x="5951636" y="7316486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4BF0CEFC-C9E5-4062-848E-C6C95F81BE10}"/>
                </a:ext>
              </a:extLst>
            </p:cNvPr>
            <p:cNvCxnSpPr/>
            <p:nvPr/>
          </p:nvCxnSpPr>
          <p:spPr>
            <a:xfrm>
              <a:off x="5795209" y="7485686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A1EE18A4-3607-4B8E-9712-2A74BE53E767}"/>
                </a:ext>
              </a:extLst>
            </p:cNvPr>
            <p:cNvCxnSpPr/>
            <p:nvPr/>
          </p:nvCxnSpPr>
          <p:spPr>
            <a:xfrm>
              <a:off x="5669209" y="7647686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AA52F8AA-676C-4A93-AF00-AACA67CA9F1A}"/>
                </a:ext>
              </a:extLst>
            </p:cNvPr>
            <p:cNvCxnSpPr/>
            <p:nvPr/>
          </p:nvCxnSpPr>
          <p:spPr>
            <a:xfrm>
              <a:off x="5540400" y="7816886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A0DF3CA5-B8BB-4212-8E23-A52A0DB6AD79}"/>
                </a:ext>
              </a:extLst>
            </p:cNvPr>
            <p:cNvCxnSpPr/>
            <p:nvPr/>
          </p:nvCxnSpPr>
          <p:spPr>
            <a:xfrm>
              <a:off x="6995190" y="637301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4075F792-CCCF-4DFC-9EDE-D283117284ED}"/>
                </a:ext>
              </a:extLst>
            </p:cNvPr>
            <p:cNvCxnSpPr/>
            <p:nvPr/>
          </p:nvCxnSpPr>
          <p:spPr>
            <a:xfrm>
              <a:off x="6863727" y="652541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9CB4EF53-037B-4CE9-96B4-323EA99F7BC1}"/>
                </a:ext>
              </a:extLst>
            </p:cNvPr>
            <p:cNvCxnSpPr/>
            <p:nvPr/>
          </p:nvCxnSpPr>
          <p:spPr>
            <a:xfrm>
              <a:off x="6741327" y="667683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24DDE34A-8E39-4168-86F8-8DF4B1ABFC24}"/>
                </a:ext>
              </a:extLst>
            </p:cNvPr>
            <p:cNvCxnSpPr/>
            <p:nvPr/>
          </p:nvCxnSpPr>
          <p:spPr>
            <a:xfrm>
              <a:off x="6615327" y="683523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D7816BAE-64F0-40A2-9E7F-953256DE1032}"/>
                </a:ext>
              </a:extLst>
            </p:cNvPr>
            <p:cNvCxnSpPr/>
            <p:nvPr/>
          </p:nvCxnSpPr>
          <p:spPr>
            <a:xfrm>
              <a:off x="6482127" y="698643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A26230CC-4B07-482E-8D9C-731FB681AF6E}"/>
                </a:ext>
              </a:extLst>
            </p:cNvPr>
            <p:cNvCxnSpPr/>
            <p:nvPr/>
          </p:nvCxnSpPr>
          <p:spPr>
            <a:xfrm>
              <a:off x="6356127" y="713763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0E22022C-6E3A-4A84-8B9D-A8E019D0AE70}"/>
                </a:ext>
              </a:extLst>
            </p:cNvPr>
            <p:cNvCxnSpPr/>
            <p:nvPr/>
          </p:nvCxnSpPr>
          <p:spPr>
            <a:xfrm>
              <a:off x="6226527" y="730323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1389F444-D71D-4283-BBF0-052029BDA0ED}"/>
                </a:ext>
              </a:extLst>
            </p:cNvPr>
            <p:cNvCxnSpPr/>
            <p:nvPr/>
          </p:nvCxnSpPr>
          <p:spPr>
            <a:xfrm>
              <a:off x="6086127" y="747243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6E0E6C2E-4982-4017-A38D-A7EDD6A63D21}"/>
                </a:ext>
              </a:extLst>
            </p:cNvPr>
            <p:cNvCxnSpPr/>
            <p:nvPr/>
          </p:nvCxnSpPr>
          <p:spPr>
            <a:xfrm>
              <a:off x="5952927" y="763443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42549790-58A2-489A-B14F-8109A1C982FD}"/>
                </a:ext>
              </a:extLst>
            </p:cNvPr>
            <p:cNvCxnSpPr/>
            <p:nvPr/>
          </p:nvCxnSpPr>
          <p:spPr>
            <a:xfrm>
              <a:off x="5812527" y="780363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8908EF03-D511-4D34-BDB1-F5E77AD74FE9}"/>
                </a:ext>
              </a:extLst>
            </p:cNvPr>
            <p:cNvCxnSpPr/>
            <p:nvPr/>
          </p:nvCxnSpPr>
          <p:spPr>
            <a:xfrm>
              <a:off x="7285652" y="63633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C8D11851-DCF0-4331-907C-CD2AF85A8EB9}"/>
                </a:ext>
              </a:extLst>
            </p:cNvPr>
            <p:cNvCxnSpPr/>
            <p:nvPr/>
          </p:nvCxnSpPr>
          <p:spPr>
            <a:xfrm>
              <a:off x="7141652" y="6515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7B110B86-A4F2-4BD6-96AC-75F186B2C41A}"/>
                </a:ext>
              </a:extLst>
            </p:cNvPr>
            <p:cNvCxnSpPr/>
            <p:nvPr/>
          </p:nvCxnSpPr>
          <p:spPr>
            <a:xfrm>
              <a:off x="7019252" y="66671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B489BB50-9A5B-4F8A-B79B-EBC396391A02}"/>
                </a:ext>
              </a:extLst>
            </p:cNvPr>
            <p:cNvCxnSpPr/>
            <p:nvPr/>
          </p:nvCxnSpPr>
          <p:spPr>
            <a:xfrm>
              <a:off x="6889652" y="68255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1171B61D-B2D2-46B9-A081-A6C21633A85C}"/>
                </a:ext>
              </a:extLst>
            </p:cNvPr>
            <p:cNvCxnSpPr/>
            <p:nvPr/>
          </p:nvCxnSpPr>
          <p:spPr>
            <a:xfrm>
              <a:off x="6760052" y="69767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ADEAA92F-E36F-45FC-BE2C-4E54ABE7373A}"/>
                </a:ext>
              </a:extLst>
            </p:cNvPr>
            <p:cNvCxnSpPr/>
            <p:nvPr/>
          </p:nvCxnSpPr>
          <p:spPr>
            <a:xfrm>
              <a:off x="6634052" y="71279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47C27F35-496B-4A33-A0E8-06AFF34EFED6}"/>
                </a:ext>
              </a:extLst>
            </p:cNvPr>
            <p:cNvCxnSpPr/>
            <p:nvPr/>
          </p:nvCxnSpPr>
          <p:spPr>
            <a:xfrm>
              <a:off x="6500852" y="72935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E01682F0-2189-4901-BA4A-C2E2C29FD119}"/>
                </a:ext>
              </a:extLst>
            </p:cNvPr>
            <p:cNvCxnSpPr/>
            <p:nvPr/>
          </p:nvCxnSpPr>
          <p:spPr>
            <a:xfrm>
              <a:off x="6356852" y="74627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F8F91C2E-6DD8-4F4D-A098-403F34082775}"/>
                </a:ext>
              </a:extLst>
            </p:cNvPr>
            <p:cNvCxnSpPr/>
            <p:nvPr/>
          </p:nvCxnSpPr>
          <p:spPr>
            <a:xfrm>
              <a:off x="6227252" y="76247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672D9F97-2288-4CA6-B9AA-FA016CE028E2}"/>
                </a:ext>
              </a:extLst>
            </p:cNvPr>
            <p:cNvCxnSpPr/>
            <p:nvPr/>
          </p:nvCxnSpPr>
          <p:spPr>
            <a:xfrm>
              <a:off x="6091200" y="77939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E8ED9ECA-175A-4AA4-A12D-255237118A22}"/>
                </a:ext>
              </a:extLst>
            </p:cNvPr>
            <p:cNvCxnSpPr/>
            <p:nvPr/>
          </p:nvCxnSpPr>
          <p:spPr>
            <a:xfrm>
              <a:off x="7544853" y="63633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2D3AC6C2-AB79-4E0C-BF83-2EB4639A8F5A}"/>
                </a:ext>
              </a:extLst>
            </p:cNvPr>
            <p:cNvCxnSpPr/>
            <p:nvPr/>
          </p:nvCxnSpPr>
          <p:spPr>
            <a:xfrm>
              <a:off x="7400853" y="6515744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A05FC13D-01EA-474B-9623-1994114F3696}"/>
                </a:ext>
              </a:extLst>
            </p:cNvPr>
            <p:cNvCxnSpPr/>
            <p:nvPr/>
          </p:nvCxnSpPr>
          <p:spPr>
            <a:xfrm>
              <a:off x="7278453" y="66671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CEC7D588-17AF-4007-AC0D-AD2B515AF794}"/>
                </a:ext>
              </a:extLst>
            </p:cNvPr>
            <p:cNvCxnSpPr/>
            <p:nvPr/>
          </p:nvCxnSpPr>
          <p:spPr>
            <a:xfrm>
              <a:off x="7148853" y="68255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4DA53B10-B31B-4BB4-9B06-980FE1FCEA18}"/>
                </a:ext>
              </a:extLst>
            </p:cNvPr>
            <p:cNvCxnSpPr/>
            <p:nvPr/>
          </p:nvCxnSpPr>
          <p:spPr>
            <a:xfrm>
              <a:off x="7019253" y="69767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97592DB1-2867-40CD-9BD1-BD72A2801648}"/>
                </a:ext>
              </a:extLst>
            </p:cNvPr>
            <p:cNvCxnSpPr/>
            <p:nvPr/>
          </p:nvCxnSpPr>
          <p:spPr>
            <a:xfrm>
              <a:off x="6893253" y="71279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03F92546-4EBD-4F8C-8521-CC67C09E775A}"/>
                </a:ext>
              </a:extLst>
            </p:cNvPr>
            <p:cNvCxnSpPr/>
            <p:nvPr/>
          </p:nvCxnSpPr>
          <p:spPr>
            <a:xfrm>
              <a:off x="6760053" y="72935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D416B06E-1337-423A-B7CD-C175EE6AD8CF}"/>
                </a:ext>
              </a:extLst>
            </p:cNvPr>
            <p:cNvCxnSpPr/>
            <p:nvPr/>
          </p:nvCxnSpPr>
          <p:spPr>
            <a:xfrm>
              <a:off x="6628968" y="74627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31E0B36B-E1DF-43C1-B738-7E192C98B2CA}"/>
                </a:ext>
              </a:extLst>
            </p:cNvPr>
            <p:cNvCxnSpPr/>
            <p:nvPr/>
          </p:nvCxnSpPr>
          <p:spPr>
            <a:xfrm>
              <a:off x="6486453" y="76247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7985F142-8678-450C-8DEF-AB221D775522}"/>
                </a:ext>
              </a:extLst>
            </p:cNvPr>
            <p:cNvCxnSpPr/>
            <p:nvPr/>
          </p:nvCxnSpPr>
          <p:spPr>
            <a:xfrm>
              <a:off x="6365730" y="7793960"/>
              <a:ext cx="210797" cy="0"/>
            </a:xfrm>
            <a:prstGeom prst="line">
              <a:avLst/>
            </a:prstGeom>
            <a:ln w="2667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组合 219">
            <a:extLst>
              <a:ext uri="{FF2B5EF4-FFF2-40B4-BE49-F238E27FC236}">
                <a16:creationId xmlns:a16="http://schemas.microsoft.com/office/drawing/2014/main" id="{E92171A7-9767-48F0-85B0-79C67D6540C4}"/>
              </a:ext>
            </a:extLst>
          </p:cNvPr>
          <p:cNvGrpSpPr>
            <a:grpSpLocks noChangeAspect="1"/>
          </p:cNvGrpSpPr>
          <p:nvPr/>
        </p:nvGrpSpPr>
        <p:grpSpPr>
          <a:xfrm>
            <a:off x="3447745" y="3326312"/>
            <a:ext cx="5535859" cy="2046251"/>
            <a:chOff x="1860550" y="2577071"/>
            <a:chExt cx="7295858" cy="2247342"/>
          </a:xfrm>
        </p:grpSpPr>
        <p:grpSp>
          <p:nvGrpSpPr>
            <p:cNvPr id="221" name="Group 42">
              <a:extLst>
                <a:ext uri="{FF2B5EF4-FFF2-40B4-BE49-F238E27FC236}">
                  <a16:creationId xmlns:a16="http://schemas.microsoft.com/office/drawing/2014/main" id="{890036A2-7A00-463C-B9D0-705E6D1A34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60550" y="3011488"/>
              <a:ext cx="6089650" cy="1812925"/>
              <a:chOff x="39" y="29"/>
              <a:chExt cx="834" cy="248"/>
            </a:xfrm>
          </p:grpSpPr>
          <p:grpSp>
            <p:nvGrpSpPr>
              <p:cNvPr id="223" name="Group 43">
                <a:extLst>
                  <a:ext uri="{FF2B5EF4-FFF2-40B4-BE49-F238E27FC236}">
                    <a16:creationId xmlns:a16="http://schemas.microsoft.com/office/drawing/2014/main" id="{B2828F27-937E-4D83-9347-9B628ABEA39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3" y="29"/>
                <a:ext cx="420" cy="125"/>
                <a:chOff x="15" y="129"/>
                <a:chExt cx="838" cy="219"/>
              </a:xfrm>
            </p:grpSpPr>
            <p:sp>
              <p:nvSpPr>
                <p:cNvPr id="740" name="AutoShape 44">
                  <a:extLst>
                    <a:ext uri="{FF2B5EF4-FFF2-40B4-BE49-F238E27FC236}">
                      <a16:creationId xmlns:a16="http://schemas.microsoft.com/office/drawing/2014/main" id="{A03EF9A9-190F-4150-881D-04E6F7040A4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129"/>
                  <a:ext cx="838" cy="219"/>
                </a:xfrm>
                <a:prstGeom prst="parallelogram">
                  <a:avLst>
                    <a:gd name="adj" fmla="val 95662"/>
                  </a:avLst>
                </a:prstGeom>
                <a:solidFill>
                  <a:srgbClr val="008000">
                    <a:alpha val="50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FFFFFF"/>
                    </a:solidFill>
                    <a:latin typeface="Comic Sans MS" charset="0"/>
                  </a:endParaRPr>
                </a:p>
              </p:txBody>
            </p:sp>
            <p:grpSp>
              <p:nvGrpSpPr>
                <p:cNvPr id="741" name="Group 45">
                  <a:extLst>
                    <a:ext uri="{FF2B5EF4-FFF2-40B4-BE49-F238E27FC236}">
                      <a16:creationId xmlns:a16="http://schemas.microsoft.com/office/drawing/2014/main" id="{30133F4E-D43E-4F34-B7C9-CEC0F81EF45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816" cy="212"/>
                  <a:chOff x="26" y="133"/>
                  <a:chExt cx="816" cy="212"/>
                </a:xfrm>
              </p:grpSpPr>
              <p:grpSp>
                <p:nvGrpSpPr>
                  <p:cNvPr id="742" name="Group 46">
                    <a:extLst>
                      <a:ext uri="{FF2B5EF4-FFF2-40B4-BE49-F238E27FC236}">
                        <a16:creationId xmlns:a16="http://schemas.microsoft.com/office/drawing/2014/main" id="{EC3C1D82-2ACB-461B-933F-7799276A432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9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899" name="AutoShape 47">
                      <a:extLst>
                        <a:ext uri="{FF2B5EF4-FFF2-40B4-BE49-F238E27FC236}">
                          <a16:creationId xmlns:a16="http://schemas.microsoft.com/office/drawing/2014/main" id="{70CBBEED-595D-48D2-94D2-43E8010D487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00" name="AutoShape 48">
                      <a:extLst>
                        <a:ext uri="{FF2B5EF4-FFF2-40B4-BE49-F238E27FC236}">
                          <a16:creationId xmlns:a16="http://schemas.microsoft.com/office/drawing/2014/main" id="{8ABE8646-1B06-4F3F-8EDB-B54765148A0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01" name="AutoShape 49">
                      <a:extLst>
                        <a:ext uri="{FF2B5EF4-FFF2-40B4-BE49-F238E27FC236}">
                          <a16:creationId xmlns:a16="http://schemas.microsoft.com/office/drawing/2014/main" id="{5AEC3AB2-9F8D-4E0E-969B-913BACF4586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02" name="AutoShape 50">
                      <a:extLst>
                        <a:ext uri="{FF2B5EF4-FFF2-40B4-BE49-F238E27FC236}">
                          <a16:creationId xmlns:a16="http://schemas.microsoft.com/office/drawing/2014/main" id="{44CAABD2-5260-428A-8B3D-770E21808EB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03" name="AutoShape 51">
                      <a:extLst>
                        <a:ext uri="{FF2B5EF4-FFF2-40B4-BE49-F238E27FC236}">
                          <a16:creationId xmlns:a16="http://schemas.microsoft.com/office/drawing/2014/main" id="{5AB50699-4BB9-4069-994D-B0CBB1B5FBE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04" name="AutoShape 52">
                      <a:extLst>
                        <a:ext uri="{FF2B5EF4-FFF2-40B4-BE49-F238E27FC236}">
                          <a16:creationId xmlns:a16="http://schemas.microsoft.com/office/drawing/2014/main" id="{787FFF05-7681-4182-A27B-16C679CD676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05" name="AutoShape 53">
                      <a:extLst>
                        <a:ext uri="{FF2B5EF4-FFF2-40B4-BE49-F238E27FC236}">
                          <a16:creationId xmlns:a16="http://schemas.microsoft.com/office/drawing/2014/main" id="{F60C1D02-0C2E-4E74-B47D-0FABFDF83DE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06" name="AutoShape 54">
                      <a:extLst>
                        <a:ext uri="{FF2B5EF4-FFF2-40B4-BE49-F238E27FC236}">
                          <a16:creationId xmlns:a16="http://schemas.microsoft.com/office/drawing/2014/main" id="{8307015C-629C-4DF3-8F5E-C42AFCF6871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07" name="AutoShape 55">
                      <a:extLst>
                        <a:ext uri="{FF2B5EF4-FFF2-40B4-BE49-F238E27FC236}">
                          <a16:creationId xmlns:a16="http://schemas.microsoft.com/office/drawing/2014/main" id="{2CDAE809-73A6-46C2-BA01-5835547D5F7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08" name="AutoShape 56">
                      <a:extLst>
                        <a:ext uri="{FF2B5EF4-FFF2-40B4-BE49-F238E27FC236}">
                          <a16:creationId xmlns:a16="http://schemas.microsoft.com/office/drawing/2014/main" id="{E15FB446-E90D-4963-96DE-5B5AA2140B1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09" name="AutoShape 57">
                      <a:extLst>
                        <a:ext uri="{FF2B5EF4-FFF2-40B4-BE49-F238E27FC236}">
                          <a16:creationId xmlns:a16="http://schemas.microsoft.com/office/drawing/2014/main" id="{87068FAF-254A-405E-BC71-AFBD550E637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910" name="AutoShape 58">
                      <a:extLst>
                        <a:ext uri="{FF2B5EF4-FFF2-40B4-BE49-F238E27FC236}">
                          <a16:creationId xmlns:a16="http://schemas.microsoft.com/office/drawing/2014/main" id="{6E2C9CDA-ED45-4443-8F7E-75CCBB257D2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43" name="Group 59">
                    <a:extLst>
                      <a:ext uri="{FF2B5EF4-FFF2-40B4-BE49-F238E27FC236}">
                        <a16:creationId xmlns:a16="http://schemas.microsoft.com/office/drawing/2014/main" id="{358B8C3A-BB75-45F5-8750-35BADA1E3C9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6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887" name="AutoShape 60">
                      <a:extLst>
                        <a:ext uri="{FF2B5EF4-FFF2-40B4-BE49-F238E27FC236}">
                          <a16:creationId xmlns:a16="http://schemas.microsoft.com/office/drawing/2014/main" id="{1A52A79C-CCBD-43BB-AC81-A5B8218D94C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88" name="AutoShape 61">
                      <a:extLst>
                        <a:ext uri="{FF2B5EF4-FFF2-40B4-BE49-F238E27FC236}">
                          <a16:creationId xmlns:a16="http://schemas.microsoft.com/office/drawing/2014/main" id="{C4609F4B-08C0-44E3-A729-F9D9E3A04FE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89" name="AutoShape 62">
                      <a:extLst>
                        <a:ext uri="{FF2B5EF4-FFF2-40B4-BE49-F238E27FC236}">
                          <a16:creationId xmlns:a16="http://schemas.microsoft.com/office/drawing/2014/main" id="{F0459B0B-7B65-41E7-9D6D-75E4C5AF115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90" name="AutoShape 63">
                      <a:extLst>
                        <a:ext uri="{FF2B5EF4-FFF2-40B4-BE49-F238E27FC236}">
                          <a16:creationId xmlns:a16="http://schemas.microsoft.com/office/drawing/2014/main" id="{A6F39A82-CACD-40C2-BD90-3E3FE077946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91" name="AutoShape 64">
                      <a:extLst>
                        <a:ext uri="{FF2B5EF4-FFF2-40B4-BE49-F238E27FC236}">
                          <a16:creationId xmlns:a16="http://schemas.microsoft.com/office/drawing/2014/main" id="{78059E16-FB0A-4C47-9F45-7FE54C8CEF8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92" name="AutoShape 65">
                      <a:extLst>
                        <a:ext uri="{FF2B5EF4-FFF2-40B4-BE49-F238E27FC236}">
                          <a16:creationId xmlns:a16="http://schemas.microsoft.com/office/drawing/2014/main" id="{A6416DE6-4525-4F61-A59F-00547057380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93" name="AutoShape 66">
                      <a:extLst>
                        <a:ext uri="{FF2B5EF4-FFF2-40B4-BE49-F238E27FC236}">
                          <a16:creationId xmlns:a16="http://schemas.microsoft.com/office/drawing/2014/main" id="{733602AB-ED4D-4D29-868C-6284811EEE5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94" name="AutoShape 67">
                      <a:extLst>
                        <a:ext uri="{FF2B5EF4-FFF2-40B4-BE49-F238E27FC236}">
                          <a16:creationId xmlns:a16="http://schemas.microsoft.com/office/drawing/2014/main" id="{81C1E419-95F8-430B-8443-60250CE79FC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95" name="AutoShape 68">
                      <a:extLst>
                        <a:ext uri="{FF2B5EF4-FFF2-40B4-BE49-F238E27FC236}">
                          <a16:creationId xmlns:a16="http://schemas.microsoft.com/office/drawing/2014/main" id="{284B399A-AFB2-43F3-9D45-3D9034CCC9C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96" name="AutoShape 69">
                      <a:extLst>
                        <a:ext uri="{FF2B5EF4-FFF2-40B4-BE49-F238E27FC236}">
                          <a16:creationId xmlns:a16="http://schemas.microsoft.com/office/drawing/2014/main" id="{BB185F4C-009C-4B91-B247-0B06CCDD8E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97" name="AutoShape 70">
                      <a:extLst>
                        <a:ext uri="{FF2B5EF4-FFF2-40B4-BE49-F238E27FC236}">
                          <a16:creationId xmlns:a16="http://schemas.microsoft.com/office/drawing/2014/main" id="{DAF820BD-0D81-4325-83CB-E56D3E08988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98" name="AutoShape 71">
                      <a:extLst>
                        <a:ext uri="{FF2B5EF4-FFF2-40B4-BE49-F238E27FC236}">
                          <a16:creationId xmlns:a16="http://schemas.microsoft.com/office/drawing/2014/main" id="{E350D448-90FC-416F-9D9D-D5B1D405094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44" name="Group 72">
                    <a:extLst>
                      <a:ext uri="{FF2B5EF4-FFF2-40B4-BE49-F238E27FC236}">
                        <a16:creationId xmlns:a16="http://schemas.microsoft.com/office/drawing/2014/main" id="{188F7A4F-7240-4CA2-A631-8B2C325EF37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875" name="AutoShape 73">
                      <a:extLst>
                        <a:ext uri="{FF2B5EF4-FFF2-40B4-BE49-F238E27FC236}">
                          <a16:creationId xmlns:a16="http://schemas.microsoft.com/office/drawing/2014/main" id="{3234246A-DD50-4D7B-8808-65F07009355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76" name="AutoShape 74">
                      <a:extLst>
                        <a:ext uri="{FF2B5EF4-FFF2-40B4-BE49-F238E27FC236}">
                          <a16:creationId xmlns:a16="http://schemas.microsoft.com/office/drawing/2014/main" id="{20082D12-3FC5-47BC-9F7F-BD8B3E4BE72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77" name="AutoShape 75">
                      <a:extLst>
                        <a:ext uri="{FF2B5EF4-FFF2-40B4-BE49-F238E27FC236}">
                          <a16:creationId xmlns:a16="http://schemas.microsoft.com/office/drawing/2014/main" id="{2CFBA38E-7A87-4F6A-AB0E-E67DA71DF3B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78" name="AutoShape 76">
                      <a:extLst>
                        <a:ext uri="{FF2B5EF4-FFF2-40B4-BE49-F238E27FC236}">
                          <a16:creationId xmlns:a16="http://schemas.microsoft.com/office/drawing/2014/main" id="{C51B87F7-8656-44B3-926D-A76636CA376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79" name="AutoShape 77">
                      <a:extLst>
                        <a:ext uri="{FF2B5EF4-FFF2-40B4-BE49-F238E27FC236}">
                          <a16:creationId xmlns:a16="http://schemas.microsoft.com/office/drawing/2014/main" id="{6A8888BF-F72D-4FC3-ACFA-4026F46FAF1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80" name="AutoShape 78">
                      <a:extLst>
                        <a:ext uri="{FF2B5EF4-FFF2-40B4-BE49-F238E27FC236}">
                          <a16:creationId xmlns:a16="http://schemas.microsoft.com/office/drawing/2014/main" id="{A298416A-CFD4-4B21-B5EE-68117FD4BB0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81" name="AutoShape 79">
                      <a:extLst>
                        <a:ext uri="{FF2B5EF4-FFF2-40B4-BE49-F238E27FC236}">
                          <a16:creationId xmlns:a16="http://schemas.microsoft.com/office/drawing/2014/main" id="{273BD7D1-46F4-480E-9013-2562B001327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82" name="AutoShape 80">
                      <a:extLst>
                        <a:ext uri="{FF2B5EF4-FFF2-40B4-BE49-F238E27FC236}">
                          <a16:creationId xmlns:a16="http://schemas.microsoft.com/office/drawing/2014/main" id="{288BDAD0-DFD3-4A92-8097-55BE09A6F5A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83" name="AutoShape 81">
                      <a:extLst>
                        <a:ext uri="{FF2B5EF4-FFF2-40B4-BE49-F238E27FC236}">
                          <a16:creationId xmlns:a16="http://schemas.microsoft.com/office/drawing/2014/main" id="{E597F667-E47C-4CE2-9825-FAD49BE9159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84" name="AutoShape 82">
                      <a:extLst>
                        <a:ext uri="{FF2B5EF4-FFF2-40B4-BE49-F238E27FC236}">
                          <a16:creationId xmlns:a16="http://schemas.microsoft.com/office/drawing/2014/main" id="{04889F04-B190-4D9E-A9C3-C0BA4D508D4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85" name="AutoShape 83">
                      <a:extLst>
                        <a:ext uri="{FF2B5EF4-FFF2-40B4-BE49-F238E27FC236}">
                          <a16:creationId xmlns:a16="http://schemas.microsoft.com/office/drawing/2014/main" id="{B5D9B7E9-9909-40D5-A44A-22265E2B9B6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86" name="AutoShape 84">
                      <a:extLst>
                        <a:ext uri="{FF2B5EF4-FFF2-40B4-BE49-F238E27FC236}">
                          <a16:creationId xmlns:a16="http://schemas.microsoft.com/office/drawing/2014/main" id="{41EDD7AA-E819-4986-BB49-64EDF492EDE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45" name="Group 85">
                    <a:extLst>
                      <a:ext uri="{FF2B5EF4-FFF2-40B4-BE49-F238E27FC236}">
                        <a16:creationId xmlns:a16="http://schemas.microsoft.com/office/drawing/2014/main" id="{9D90AFEA-767E-4BE4-9FB7-74B1A949918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863" name="AutoShape 86">
                      <a:extLst>
                        <a:ext uri="{FF2B5EF4-FFF2-40B4-BE49-F238E27FC236}">
                          <a16:creationId xmlns:a16="http://schemas.microsoft.com/office/drawing/2014/main" id="{D6C1E534-BB7E-4F50-849B-4406A713F27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64" name="AutoShape 87">
                      <a:extLst>
                        <a:ext uri="{FF2B5EF4-FFF2-40B4-BE49-F238E27FC236}">
                          <a16:creationId xmlns:a16="http://schemas.microsoft.com/office/drawing/2014/main" id="{538FCFE6-1220-409A-96F3-D04463EE3D0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65" name="AutoShape 88">
                      <a:extLst>
                        <a:ext uri="{FF2B5EF4-FFF2-40B4-BE49-F238E27FC236}">
                          <a16:creationId xmlns:a16="http://schemas.microsoft.com/office/drawing/2014/main" id="{B70CC068-58AF-4DCF-ACC9-1B8E05AD643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66" name="AutoShape 89">
                      <a:extLst>
                        <a:ext uri="{FF2B5EF4-FFF2-40B4-BE49-F238E27FC236}">
                          <a16:creationId xmlns:a16="http://schemas.microsoft.com/office/drawing/2014/main" id="{FDB27EAD-B9DC-486A-9DF3-FD3F61A2D0A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67" name="AutoShape 90">
                      <a:extLst>
                        <a:ext uri="{FF2B5EF4-FFF2-40B4-BE49-F238E27FC236}">
                          <a16:creationId xmlns:a16="http://schemas.microsoft.com/office/drawing/2014/main" id="{0580934B-1BD7-4111-A97A-B05A4596410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68" name="AutoShape 91">
                      <a:extLst>
                        <a:ext uri="{FF2B5EF4-FFF2-40B4-BE49-F238E27FC236}">
                          <a16:creationId xmlns:a16="http://schemas.microsoft.com/office/drawing/2014/main" id="{E7704615-0C85-452B-8593-A14CE17D6A9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69" name="AutoShape 92">
                      <a:extLst>
                        <a:ext uri="{FF2B5EF4-FFF2-40B4-BE49-F238E27FC236}">
                          <a16:creationId xmlns:a16="http://schemas.microsoft.com/office/drawing/2014/main" id="{FD127361-F04B-4321-8968-0A4FCDBFAB8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70" name="AutoShape 93">
                      <a:extLst>
                        <a:ext uri="{FF2B5EF4-FFF2-40B4-BE49-F238E27FC236}">
                          <a16:creationId xmlns:a16="http://schemas.microsoft.com/office/drawing/2014/main" id="{A498E253-7073-4DDC-A056-BF4D93140A5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71" name="AutoShape 94">
                      <a:extLst>
                        <a:ext uri="{FF2B5EF4-FFF2-40B4-BE49-F238E27FC236}">
                          <a16:creationId xmlns:a16="http://schemas.microsoft.com/office/drawing/2014/main" id="{72C2A588-FCCB-499D-92A1-EF6A972D21F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72" name="AutoShape 95">
                      <a:extLst>
                        <a:ext uri="{FF2B5EF4-FFF2-40B4-BE49-F238E27FC236}">
                          <a16:creationId xmlns:a16="http://schemas.microsoft.com/office/drawing/2014/main" id="{12FE4CBB-44EE-4BFE-8BAD-4B329A4DFD2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73" name="AutoShape 96">
                      <a:extLst>
                        <a:ext uri="{FF2B5EF4-FFF2-40B4-BE49-F238E27FC236}">
                          <a16:creationId xmlns:a16="http://schemas.microsoft.com/office/drawing/2014/main" id="{9221437C-CD12-4298-874D-E0826B33B24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74" name="AutoShape 97">
                      <a:extLst>
                        <a:ext uri="{FF2B5EF4-FFF2-40B4-BE49-F238E27FC236}">
                          <a16:creationId xmlns:a16="http://schemas.microsoft.com/office/drawing/2014/main" id="{F3EDB667-88AE-4E17-8480-6A13E604C80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46" name="Group 98">
                    <a:extLst>
                      <a:ext uri="{FF2B5EF4-FFF2-40B4-BE49-F238E27FC236}">
                        <a16:creationId xmlns:a16="http://schemas.microsoft.com/office/drawing/2014/main" id="{74DDFEF4-2425-428E-83E2-4F7166E0E8F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9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851" name="AutoShape 99">
                      <a:extLst>
                        <a:ext uri="{FF2B5EF4-FFF2-40B4-BE49-F238E27FC236}">
                          <a16:creationId xmlns:a16="http://schemas.microsoft.com/office/drawing/2014/main" id="{764643DD-B0E7-4866-9836-2DDAF91145B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52" name="AutoShape 100">
                      <a:extLst>
                        <a:ext uri="{FF2B5EF4-FFF2-40B4-BE49-F238E27FC236}">
                          <a16:creationId xmlns:a16="http://schemas.microsoft.com/office/drawing/2014/main" id="{F1D72684-436F-4DB5-9A45-36FEDE22475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53" name="AutoShape 101">
                      <a:extLst>
                        <a:ext uri="{FF2B5EF4-FFF2-40B4-BE49-F238E27FC236}">
                          <a16:creationId xmlns:a16="http://schemas.microsoft.com/office/drawing/2014/main" id="{5542280D-6F33-4308-8450-FF41C4E04C9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54" name="AutoShape 102">
                      <a:extLst>
                        <a:ext uri="{FF2B5EF4-FFF2-40B4-BE49-F238E27FC236}">
                          <a16:creationId xmlns:a16="http://schemas.microsoft.com/office/drawing/2014/main" id="{57A1E531-5D97-42E5-96B1-8E32F606A01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55" name="AutoShape 103">
                      <a:extLst>
                        <a:ext uri="{FF2B5EF4-FFF2-40B4-BE49-F238E27FC236}">
                          <a16:creationId xmlns:a16="http://schemas.microsoft.com/office/drawing/2014/main" id="{E107F8ED-77DE-4BE2-A6CE-28FB6A1B351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56" name="AutoShape 104">
                      <a:extLst>
                        <a:ext uri="{FF2B5EF4-FFF2-40B4-BE49-F238E27FC236}">
                          <a16:creationId xmlns:a16="http://schemas.microsoft.com/office/drawing/2014/main" id="{049857E9-B355-4656-BFD3-0FD9C15817F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57" name="AutoShape 105">
                      <a:extLst>
                        <a:ext uri="{FF2B5EF4-FFF2-40B4-BE49-F238E27FC236}">
                          <a16:creationId xmlns:a16="http://schemas.microsoft.com/office/drawing/2014/main" id="{0D5E50B5-72EE-4EC5-8C5C-F082DA05FB9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58" name="AutoShape 106">
                      <a:extLst>
                        <a:ext uri="{FF2B5EF4-FFF2-40B4-BE49-F238E27FC236}">
                          <a16:creationId xmlns:a16="http://schemas.microsoft.com/office/drawing/2014/main" id="{0F50A9B2-8382-443B-B306-538959668A4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59" name="AutoShape 107">
                      <a:extLst>
                        <a:ext uri="{FF2B5EF4-FFF2-40B4-BE49-F238E27FC236}">
                          <a16:creationId xmlns:a16="http://schemas.microsoft.com/office/drawing/2014/main" id="{AA744FA2-AD19-4C48-A64B-5A67FCC285B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60" name="AutoShape 108">
                      <a:extLst>
                        <a:ext uri="{FF2B5EF4-FFF2-40B4-BE49-F238E27FC236}">
                          <a16:creationId xmlns:a16="http://schemas.microsoft.com/office/drawing/2014/main" id="{D9223109-1630-4229-9AE1-1C2B54925C6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61" name="AutoShape 109">
                      <a:extLst>
                        <a:ext uri="{FF2B5EF4-FFF2-40B4-BE49-F238E27FC236}">
                          <a16:creationId xmlns:a16="http://schemas.microsoft.com/office/drawing/2014/main" id="{8176A8BE-BF0F-4486-AEAA-AB71D9D42E2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62" name="AutoShape 110">
                      <a:extLst>
                        <a:ext uri="{FF2B5EF4-FFF2-40B4-BE49-F238E27FC236}">
                          <a16:creationId xmlns:a16="http://schemas.microsoft.com/office/drawing/2014/main" id="{35B1259F-E170-47FA-B9DE-4E3C0E8EF91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47" name="Group 111">
                    <a:extLst>
                      <a:ext uri="{FF2B5EF4-FFF2-40B4-BE49-F238E27FC236}">
                        <a16:creationId xmlns:a16="http://schemas.microsoft.com/office/drawing/2014/main" id="{34DEEFAE-32E5-48A4-925A-9F290E72CCD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6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839" name="AutoShape 112">
                      <a:extLst>
                        <a:ext uri="{FF2B5EF4-FFF2-40B4-BE49-F238E27FC236}">
                          <a16:creationId xmlns:a16="http://schemas.microsoft.com/office/drawing/2014/main" id="{15A21F00-BB4F-42B6-B7FC-767A82E5297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40" name="AutoShape 113">
                      <a:extLst>
                        <a:ext uri="{FF2B5EF4-FFF2-40B4-BE49-F238E27FC236}">
                          <a16:creationId xmlns:a16="http://schemas.microsoft.com/office/drawing/2014/main" id="{12E280C1-059D-4DE4-AC0A-3408ED402C3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41" name="AutoShape 114">
                      <a:extLst>
                        <a:ext uri="{FF2B5EF4-FFF2-40B4-BE49-F238E27FC236}">
                          <a16:creationId xmlns:a16="http://schemas.microsoft.com/office/drawing/2014/main" id="{297A94C4-F70D-4F3C-9A2C-7DE205FA835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42" name="AutoShape 115">
                      <a:extLst>
                        <a:ext uri="{FF2B5EF4-FFF2-40B4-BE49-F238E27FC236}">
                          <a16:creationId xmlns:a16="http://schemas.microsoft.com/office/drawing/2014/main" id="{F9E0600E-57ED-462E-ADA0-7FA4392ED47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43" name="AutoShape 116">
                      <a:extLst>
                        <a:ext uri="{FF2B5EF4-FFF2-40B4-BE49-F238E27FC236}">
                          <a16:creationId xmlns:a16="http://schemas.microsoft.com/office/drawing/2014/main" id="{01DDCE39-AC69-4E60-AC44-59408E56D3B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44" name="AutoShape 117">
                      <a:extLst>
                        <a:ext uri="{FF2B5EF4-FFF2-40B4-BE49-F238E27FC236}">
                          <a16:creationId xmlns:a16="http://schemas.microsoft.com/office/drawing/2014/main" id="{862280D0-C742-4357-9EB4-25CD986D17A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45" name="AutoShape 118">
                      <a:extLst>
                        <a:ext uri="{FF2B5EF4-FFF2-40B4-BE49-F238E27FC236}">
                          <a16:creationId xmlns:a16="http://schemas.microsoft.com/office/drawing/2014/main" id="{5A4D8632-DFFE-45F9-88D9-19AF5A77BB4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46" name="AutoShape 119">
                      <a:extLst>
                        <a:ext uri="{FF2B5EF4-FFF2-40B4-BE49-F238E27FC236}">
                          <a16:creationId xmlns:a16="http://schemas.microsoft.com/office/drawing/2014/main" id="{EA008156-D407-4EB2-9B81-1A770E99D95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47" name="AutoShape 120">
                      <a:extLst>
                        <a:ext uri="{FF2B5EF4-FFF2-40B4-BE49-F238E27FC236}">
                          <a16:creationId xmlns:a16="http://schemas.microsoft.com/office/drawing/2014/main" id="{8E8D4E34-7A29-48DD-A451-955D1F85DFF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48" name="AutoShape 121">
                      <a:extLst>
                        <a:ext uri="{FF2B5EF4-FFF2-40B4-BE49-F238E27FC236}">
                          <a16:creationId xmlns:a16="http://schemas.microsoft.com/office/drawing/2014/main" id="{5A057A40-216B-4302-BBEB-5353EE5B684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49" name="AutoShape 122">
                      <a:extLst>
                        <a:ext uri="{FF2B5EF4-FFF2-40B4-BE49-F238E27FC236}">
                          <a16:creationId xmlns:a16="http://schemas.microsoft.com/office/drawing/2014/main" id="{5F2C977E-0C8B-4C3D-AF2F-7CE6DCE3EDB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50" name="AutoShape 123">
                      <a:extLst>
                        <a:ext uri="{FF2B5EF4-FFF2-40B4-BE49-F238E27FC236}">
                          <a16:creationId xmlns:a16="http://schemas.microsoft.com/office/drawing/2014/main" id="{15388654-BC4B-464C-AE99-8FD0D5924AE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48" name="Group 124">
                    <a:extLst>
                      <a:ext uri="{FF2B5EF4-FFF2-40B4-BE49-F238E27FC236}">
                        <a16:creationId xmlns:a16="http://schemas.microsoft.com/office/drawing/2014/main" id="{1D02AEBC-FC2D-4B3D-8B2C-5553CCBE97B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3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827" name="AutoShape 125">
                      <a:extLst>
                        <a:ext uri="{FF2B5EF4-FFF2-40B4-BE49-F238E27FC236}">
                          <a16:creationId xmlns:a16="http://schemas.microsoft.com/office/drawing/2014/main" id="{A6B9AD92-8961-438F-9A3B-BF117D98CAD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28" name="AutoShape 126">
                      <a:extLst>
                        <a:ext uri="{FF2B5EF4-FFF2-40B4-BE49-F238E27FC236}">
                          <a16:creationId xmlns:a16="http://schemas.microsoft.com/office/drawing/2014/main" id="{C9D86B9E-796F-4C1F-8F61-1F460C02353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29" name="AutoShape 127">
                      <a:extLst>
                        <a:ext uri="{FF2B5EF4-FFF2-40B4-BE49-F238E27FC236}">
                          <a16:creationId xmlns:a16="http://schemas.microsoft.com/office/drawing/2014/main" id="{B4422EED-8581-4573-9637-8CF07273DD7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30" name="AutoShape 128">
                      <a:extLst>
                        <a:ext uri="{FF2B5EF4-FFF2-40B4-BE49-F238E27FC236}">
                          <a16:creationId xmlns:a16="http://schemas.microsoft.com/office/drawing/2014/main" id="{CB42C4A5-A63B-4AD6-B65A-411333A5BF3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31" name="AutoShape 129">
                      <a:extLst>
                        <a:ext uri="{FF2B5EF4-FFF2-40B4-BE49-F238E27FC236}">
                          <a16:creationId xmlns:a16="http://schemas.microsoft.com/office/drawing/2014/main" id="{89DBA10D-363E-4BB4-8C46-673F0E9C843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32" name="AutoShape 130">
                      <a:extLst>
                        <a:ext uri="{FF2B5EF4-FFF2-40B4-BE49-F238E27FC236}">
                          <a16:creationId xmlns:a16="http://schemas.microsoft.com/office/drawing/2014/main" id="{D5BB735F-3DC9-4B45-9257-43EFE684187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33" name="AutoShape 131">
                      <a:extLst>
                        <a:ext uri="{FF2B5EF4-FFF2-40B4-BE49-F238E27FC236}">
                          <a16:creationId xmlns:a16="http://schemas.microsoft.com/office/drawing/2014/main" id="{2DDF7CA2-D7AF-4DAD-998F-B2159AEE743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34" name="AutoShape 132">
                      <a:extLst>
                        <a:ext uri="{FF2B5EF4-FFF2-40B4-BE49-F238E27FC236}">
                          <a16:creationId xmlns:a16="http://schemas.microsoft.com/office/drawing/2014/main" id="{D8C490C8-04AF-459B-8D2F-E8FFB8BE959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35" name="AutoShape 133">
                      <a:extLst>
                        <a:ext uri="{FF2B5EF4-FFF2-40B4-BE49-F238E27FC236}">
                          <a16:creationId xmlns:a16="http://schemas.microsoft.com/office/drawing/2014/main" id="{91535C7A-33E1-4591-B73B-0CAEA9B0215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36" name="AutoShape 134">
                      <a:extLst>
                        <a:ext uri="{FF2B5EF4-FFF2-40B4-BE49-F238E27FC236}">
                          <a16:creationId xmlns:a16="http://schemas.microsoft.com/office/drawing/2014/main" id="{C48C1FFF-F667-452A-86FD-2BF01F97116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37" name="AutoShape 135">
                      <a:extLst>
                        <a:ext uri="{FF2B5EF4-FFF2-40B4-BE49-F238E27FC236}">
                          <a16:creationId xmlns:a16="http://schemas.microsoft.com/office/drawing/2014/main" id="{E62F2004-306E-45FA-99DB-3B1E58940F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38" name="AutoShape 136">
                      <a:extLst>
                        <a:ext uri="{FF2B5EF4-FFF2-40B4-BE49-F238E27FC236}">
                          <a16:creationId xmlns:a16="http://schemas.microsoft.com/office/drawing/2014/main" id="{1D314EFE-7CB5-497F-9BAC-0C1013896E6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49" name="Group 137">
                    <a:extLst>
                      <a:ext uri="{FF2B5EF4-FFF2-40B4-BE49-F238E27FC236}">
                        <a16:creationId xmlns:a16="http://schemas.microsoft.com/office/drawing/2014/main" id="{C4B92FF3-1CFD-4932-A88A-31D685B2EA9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3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815" name="AutoShape 138">
                      <a:extLst>
                        <a:ext uri="{FF2B5EF4-FFF2-40B4-BE49-F238E27FC236}">
                          <a16:creationId xmlns:a16="http://schemas.microsoft.com/office/drawing/2014/main" id="{F5740E15-3199-42FB-BB40-309A7CDA874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16" name="AutoShape 139">
                      <a:extLst>
                        <a:ext uri="{FF2B5EF4-FFF2-40B4-BE49-F238E27FC236}">
                          <a16:creationId xmlns:a16="http://schemas.microsoft.com/office/drawing/2014/main" id="{497F8C7C-4F9B-4E4A-BC22-56C193FB9F9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17" name="AutoShape 140">
                      <a:extLst>
                        <a:ext uri="{FF2B5EF4-FFF2-40B4-BE49-F238E27FC236}">
                          <a16:creationId xmlns:a16="http://schemas.microsoft.com/office/drawing/2014/main" id="{8FD9CBAC-0E10-48D4-8347-03BCE99FB97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18" name="AutoShape 141">
                      <a:extLst>
                        <a:ext uri="{FF2B5EF4-FFF2-40B4-BE49-F238E27FC236}">
                          <a16:creationId xmlns:a16="http://schemas.microsoft.com/office/drawing/2014/main" id="{EA1B3443-2089-461F-ADB5-01AE2D315BF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19" name="AutoShape 142">
                      <a:extLst>
                        <a:ext uri="{FF2B5EF4-FFF2-40B4-BE49-F238E27FC236}">
                          <a16:creationId xmlns:a16="http://schemas.microsoft.com/office/drawing/2014/main" id="{2F753D9D-BAA5-442D-B368-8AA9F1289D1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20" name="AutoShape 143">
                      <a:extLst>
                        <a:ext uri="{FF2B5EF4-FFF2-40B4-BE49-F238E27FC236}">
                          <a16:creationId xmlns:a16="http://schemas.microsoft.com/office/drawing/2014/main" id="{EF899587-E54D-41D2-8805-51FE3132453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21" name="AutoShape 144">
                      <a:extLst>
                        <a:ext uri="{FF2B5EF4-FFF2-40B4-BE49-F238E27FC236}">
                          <a16:creationId xmlns:a16="http://schemas.microsoft.com/office/drawing/2014/main" id="{1C83C3C9-044F-4B57-887F-45D4E208FD6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22" name="AutoShape 145">
                      <a:extLst>
                        <a:ext uri="{FF2B5EF4-FFF2-40B4-BE49-F238E27FC236}">
                          <a16:creationId xmlns:a16="http://schemas.microsoft.com/office/drawing/2014/main" id="{435A2549-E6DB-4D28-A4BA-CE2DCC19D01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23" name="AutoShape 146">
                      <a:extLst>
                        <a:ext uri="{FF2B5EF4-FFF2-40B4-BE49-F238E27FC236}">
                          <a16:creationId xmlns:a16="http://schemas.microsoft.com/office/drawing/2014/main" id="{08E5D49B-209F-4084-9C41-D8697610C88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24" name="AutoShape 147">
                      <a:extLst>
                        <a:ext uri="{FF2B5EF4-FFF2-40B4-BE49-F238E27FC236}">
                          <a16:creationId xmlns:a16="http://schemas.microsoft.com/office/drawing/2014/main" id="{84A45366-D06E-4B25-BBE2-675BC137859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25" name="AutoShape 148">
                      <a:extLst>
                        <a:ext uri="{FF2B5EF4-FFF2-40B4-BE49-F238E27FC236}">
                          <a16:creationId xmlns:a16="http://schemas.microsoft.com/office/drawing/2014/main" id="{1ADDD92C-0E51-4284-A1A4-2F2452758F1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26" name="AutoShape 149">
                      <a:extLst>
                        <a:ext uri="{FF2B5EF4-FFF2-40B4-BE49-F238E27FC236}">
                          <a16:creationId xmlns:a16="http://schemas.microsoft.com/office/drawing/2014/main" id="{6686AA5B-7CCE-4A21-ABBE-03359CA0A46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50" name="Group 150">
                    <a:extLst>
                      <a:ext uri="{FF2B5EF4-FFF2-40B4-BE49-F238E27FC236}">
                        <a16:creationId xmlns:a16="http://schemas.microsoft.com/office/drawing/2014/main" id="{7A7CDF66-B734-4C43-9D67-470BDF8ACE3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1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803" name="AutoShape 151">
                      <a:extLst>
                        <a:ext uri="{FF2B5EF4-FFF2-40B4-BE49-F238E27FC236}">
                          <a16:creationId xmlns:a16="http://schemas.microsoft.com/office/drawing/2014/main" id="{0C66CD5F-3EA7-4D96-A269-8701F1DD7B6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04" name="AutoShape 152">
                      <a:extLst>
                        <a:ext uri="{FF2B5EF4-FFF2-40B4-BE49-F238E27FC236}">
                          <a16:creationId xmlns:a16="http://schemas.microsoft.com/office/drawing/2014/main" id="{7D4BF925-7EBB-46B4-89B7-43BEFD633DB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05" name="AutoShape 153">
                      <a:extLst>
                        <a:ext uri="{FF2B5EF4-FFF2-40B4-BE49-F238E27FC236}">
                          <a16:creationId xmlns:a16="http://schemas.microsoft.com/office/drawing/2014/main" id="{B2513D45-45DB-4E4D-99FE-DE7D7D4A8E7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06" name="AutoShape 154">
                      <a:extLst>
                        <a:ext uri="{FF2B5EF4-FFF2-40B4-BE49-F238E27FC236}">
                          <a16:creationId xmlns:a16="http://schemas.microsoft.com/office/drawing/2014/main" id="{CD17E07B-48C8-4846-B2B8-56A3AB6715D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07" name="AutoShape 155">
                      <a:extLst>
                        <a:ext uri="{FF2B5EF4-FFF2-40B4-BE49-F238E27FC236}">
                          <a16:creationId xmlns:a16="http://schemas.microsoft.com/office/drawing/2014/main" id="{3FB47040-4FAD-4D84-8746-8FF5113A306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08" name="AutoShape 156">
                      <a:extLst>
                        <a:ext uri="{FF2B5EF4-FFF2-40B4-BE49-F238E27FC236}">
                          <a16:creationId xmlns:a16="http://schemas.microsoft.com/office/drawing/2014/main" id="{532DE3A1-4F3A-4804-B53F-B693902C95D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09" name="AutoShape 157">
                      <a:extLst>
                        <a:ext uri="{FF2B5EF4-FFF2-40B4-BE49-F238E27FC236}">
                          <a16:creationId xmlns:a16="http://schemas.microsoft.com/office/drawing/2014/main" id="{B6735062-733B-4989-A0E6-767488940D4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10" name="AutoShape 158">
                      <a:extLst>
                        <a:ext uri="{FF2B5EF4-FFF2-40B4-BE49-F238E27FC236}">
                          <a16:creationId xmlns:a16="http://schemas.microsoft.com/office/drawing/2014/main" id="{ED048DFD-8BC2-4A4C-9869-CF5644CA3A8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11" name="AutoShape 159">
                      <a:extLst>
                        <a:ext uri="{FF2B5EF4-FFF2-40B4-BE49-F238E27FC236}">
                          <a16:creationId xmlns:a16="http://schemas.microsoft.com/office/drawing/2014/main" id="{A941F6C5-E24C-4863-943B-AD33ED1191A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12" name="AutoShape 160">
                      <a:extLst>
                        <a:ext uri="{FF2B5EF4-FFF2-40B4-BE49-F238E27FC236}">
                          <a16:creationId xmlns:a16="http://schemas.microsoft.com/office/drawing/2014/main" id="{3ED17CC2-CBC5-4F58-B5F0-9D1F02EE338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13" name="AutoShape 161">
                      <a:extLst>
                        <a:ext uri="{FF2B5EF4-FFF2-40B4-BE49-F238E27FC236}">
                          <a16:creationId xmlns:a16="http://schemas.microsoft.com/office/drawing/2014/main" id="{741CFE61-19C1-48F8-AB34-261B42B48C0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14" name="AutoShape 162">
                      <a:extLst>
                        <a:ext uri="{FF2B5EF4-FFF2-40B4-BE49-F238E27FC236}">
                          <a16:creationId xmlns:a16="http://schemas.microsoft.com/office/drawing/2014/main" id="{4CAE38CF-D5B1-4FF0-AD8F-AB4C98279BD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51" name="Group 163">
                    <a:extLst>
                      <a:ext uri="{FF2B5EF4-FFF2-40B4-BE49-F238E27FC236}">
                        <a16:creationId xmlns:a16="http://schemas.microsoft.com/office/drawing/2014/main" id="{C84FBFB5-1216-4B73-9D32-37FFFD66423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3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791" name="AutoShape 164">
                      <a:extLst>
                        <a:ext uri="{FF2B5EF4-FFF2-40B4-BE49-F238E27FC236}">
                          <a16:creationId xmlns:a16="http://schemas.microsoft.com/office/drawing/2014/main" id="{5A6E6C56-3719-4EC7-96D9-69DBEA1523A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92" name="AutoShape 165">
                      <a:extLst>
                        <a:ext uri="{FF2B5EF4-FFF2-40B4-BE49-F238E27FC236}">
                          <a16:creationId xmlns:a16="http://schemas.microsoft.com/office/drawing/2014/main" id="{7C04F29B-B48C-4B78-9216-41FC193C368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93" name="AutoShape 166">
                      <a:extLst>
                        <a:ext uri="{FF2B5EF4-FFF2-40B4-BE49-F238E27FC236}">
                          <a16:creationId xmlns:a16="http://schemas.microsoft.com/office/drawing/2014/main" id="{BB099B9E-E525-4F35-98AF-BFCD8DDD40F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94" name="AutoShape 167">
                      <a:extLst>
                        <a:ext uri="{FF2B5EF4-FFF2-40B4-BE49-F238E27FC236}">
                          <a16:creationId xmlns:a16="http://schemas.microsoft.com/office/drawing/2014/main" id="{E9BF5DDA-569A-4894-BF9D-A7CBC0C3439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95" name="AutoShape 168">
                      <a:extLst>
                        <a:ext uri="{FF2B5EF4-FFF2-40B4-BE49-F238E27FC236}">
                          <a16:creationId xmlns:a16="http://schemas.microsoft.com/office/drawing/2014/main" id="{EEE86012-68EC-4983-80F8-90CBD3F9E54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96" name="AutoShape 169">
                      <a:extLst>
                        <a:ext uri="{FF2B5EF4-FFF2-40B4-BE49-F238E27FC236}">
                          <a16:creationId xmlns:a16="http://schemas.microsoft.com/office/drawing/2014/main" id="{0618C7E5-4358-4A2A-AB52-E1918F8AC21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97" name="AutoShape 170">
                      <a:extLst>
                        <a:ext uri="{FF2B5EF4-FFF2-40B4-BE49-F238E27FC236}">
                          <a16:creationId xmlns:a16="http://schemas.microsoft.com/office/drawing/2014/main" id="{E11BAA8A-7815-4FD7-8B6F-D12042E49D6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98" name="AutoShape 171">
                      <a:extLst>
                        <a:ext uri="{FF2B5EF4-FFF2-40B4-BE49-F238E27FC236}">
                          <a16:creationId xmlns:a16="http://schemas.microsoft.com/office/drawing/2014/main" id="{A6766533-EF6D-4324-B201-223ADEE995D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99" name="AutoShape 172">
                      <a:extLst>
                        <a:ext uri="{FF2B5EF4-FFF2-40B4-BE49-F238E27FC236}">
                          <a16:creationId xmlns:a16="http://schemas.microsoft.com/office/drawing/2014/main" id="{5AD8D8EB-BE14-49B7-B58A-9C84E70465F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00" name="AutoShape 173">
                      <a:extLst>
                        <a:ext uri="{FF2B5EF4-FFF2-40B4-BE49-F238E27FC236}">
                          <a16:creationId xmlns:a16="http://schemas.microsoft.com/office/drawing/2014/main" id="{80DB536C-16B2-424D-B158-9095D8616F9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01" name="AutoShape 174">
                      <a:extLst>
                        <a:ext uri="{FF2B5EF4-FFF2-40B4-BE49-F238E27FC236}">
                          <a16:creationId xmlns:a16="http://schemas.microsoft.com/office/drawing/2014/main" id="{78968B2F-4853-4BF4-A5E1-120A66E244D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802" name="AutoShape 175">
                      <a:extLst>
                        <a:ext uri="{FF2B5EF4-FFF2-40B4-BE49-F238E27FC236}">
                          <a16:creationId xmlns:a16="http://schemas.microsoft.com/office/drawing/2014/main" id="{E3B43140-A6FD-48C3-A8CE-0F2B80C15B5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52" name="Group 176">
                    <a:extLst>
                      <a:ext uri="{FF2B5EF4-FFF2-40B4-BE49-F238E27FC236}">
                        <a16:creationId xmlns:a16="http://schemas.microsoft.com/office/drawing/2014/main" id="{1A1DFBEF-399C-4074-B8CB-EA50F9FA456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1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779" name="AutoShape 177">
                      <a:extLst>
                        <a:ext uri="{FF2B5EF4-FFF2-40B4-BE49-F238E27FC236}">
                          <a16:creationId xmlns:a16="http://schemas.microsoft.com/office/drawing/2014/main" id="{706CAB0A-1A49-457A-B6AA-798C57C026D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80" name="AutoShape 178">
                      <a:extLst>
                        <a:ext uri="{FF2B5EF4-FFF2-40B4-BE49-F238E27FC236}">
                          <a16:creationId xmlns:a16="http://schemas.microsoft.com/office/drawing/2014/main" id="{912B14EF-A59C-4BB3-BBFF-DF2D91A87EE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81" name="AutoShape 179">
                      <a:extLst>
                        <a:ext uri="{FF2B5EF4-FFF2-40B4-BE49-F238E27FC236}">
                          <a16:creationId xmlns:a16="http://schemas.microsoft.com/office/drawing/2014/main" id="{0B8F5B0D-DC47-49F4-A6AB-F6193344F7C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82" name="AutoShape 180">
                      <a:extLst>
                        <a:ext uri="{FF2B5EF4-FFF2-40B4-BE49-F238E27FC236}">
                          <a16:creationId xmlns:a16="http://schemas.microsoft.com/office/drawing/2014/main" id="{3CE1082C-CEB8-4926-B2EC-E28012D813C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83" name="AutoShape 181">
                      <a:extLst>
                        <a:ext uri="{FF2B5EF4-FFF2-40B4-BE49-F238E27FC236}">
                          <a16:creationId xmlns:a16="http://schemas.microsoft.com/office/drawing/2014/main" id="{6595B039-BAC0-4BF9-BCF8-9E8B57F423E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84" name="AutoShape 182">
                      <a:extLst>
                        <a:ext uri="{FF2B5EF4-FFF2-40B4-BE49-F238E27FC236}">
                          <a16:creationId xmlns:a16="http://schemas.microsoft.com/office/drawing/2014/main" id="{ED55E3FF-6888-46E6-9508-EC34B6DD800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85" name="AutoShape 183">
                      <a:extLst>
                        <a:ext uri="{FF2B5EF4-FFF2-40B4-BE49-F238E27FC236}">
                          <a16:creationId xmlns:a16="http://schemas.microsoft.com/office/drawing/2014/main" id="{FDF69812-4A35-48E8-8235-75B2FBD01BB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86" name="AutoShape 184">
                      <a:extLst>
                        <a:ext uri="{FF2B5EF4-FFF2-40B4-BE49-F238E27FC236}">
                          <a16:creationId xmlns:a16="http://schemas.microsoft.com/office/drawing/2014/main" id="{2A83F4BE-AE4A-44CF-B3E4-2C269A4B5F7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87" name="AutoShape 185">
                      <a:extLst>
                        <a:ext uri="{FF2B5EF4-FFF2-40B4-BE49-F238E27FC236}">
                          <a16:creationId xmlns:a16="http://schemas.microsoft.com/office/drawing/2014/main" id="{ABE50E07-D72B-4235-B2F3-608E2D453CD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88" name="AutoShape 186">
                      <a:extLst>
                        <a:ext uri="{FF2B5EF4-FFF2-40B4-BE49-F238E27FC236}">
                          <a16:creationId xmlns:a16="http://schemas.microsoft.com/office/drawing/2014/main" id="{CBC38EB8-96CC-474F-843A-CAE000324EB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89" name="AutoShape 187">
                      <a:extLst>
                        <a:ext uri="{FF2B5EF4-FFF2-40B4-BE49-F238E27FC236}">
                          <a16:creationId xmlns:a16="http://schemas.microsoft.com/office/drawing/2014/main" id="{392165A1-6F01-4EEA-A2F2-44ACC88ED7C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90" name="AutoShape 188">
                      <a:extLst>
                        <a:ext uri="{FF2B5EF4-FFF2-40B4-BE49-F238E27FC236}">
                          <a16:creationId xmlns:a16="http://schemas.microsoft.com/office/drawing/2014/main" id="{5EF93671-9DE5-4684-BBC1-DF502B4DEE6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53" name="Group 189">
                    <a:extLst>
                      <a:ext uri="{FF2B5EF4-FFF2-40B4-BE49-F238E27FC236}">
                        <a16:creationId xmlns:a16="http://schemas.microsoft.com/office/drawing/2014/main" id="{1D11B527-9BC8-46BA-8B04-6B8602D729D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8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767" name="AutoShape 190">
                      <a:extLst>
                        <a:ext uri="{FF2B5EF4-FFF2-40B4-BE49-F238E27FC236}">
                          <a16:creationId xmlns:a16="http://schemas.microsoft.com/office/drawing/2014/main" id="{B91149BC-F0DA-4718-9F28-FE66006D568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68" name="AutoShape 191">
                      <a:extLst>
                        <a:ext uri="{FF2B5EF4-FFF2-40B4-BE49-F238E27FC236}">
                          <a16:creationId xmlns:a16="http://schemas.microsoft.com/office/drawing/2014/main" id="{1C71CA78-5167-49D6-AAB9-AF5309F1D8D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69" name="AutoShape 192">
                      <a:extLst>
                        <a:ext uri="{FF2B5EF4-FFF2-40B4-BE49-F238E27FC236}">
                          <a16:creationId xmlns:a16="http://schemas.microsoft.com/office/drawing/2014/main" id="{F08150F8-BFC6-48B0-815B-B1FC065124F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70" name="AutoShape 193">
                      <a:extLst>
                        <a:ext uri="{FF2B5EF4-FFF2-40B4-BE49-F238E27FC236}">
                          <a16:creationId xmlns:a16="http://schemas.microsoft.com/office/drawing/2014/main" id="{250B67E4-0383-40EC-8960-F2CA72BDBBB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71" name="AutoShape 194">
                      <a:extLst>
                        <a:ext uri="{FF2B5EF4-FFF2-40B4-BE49-F238E27FC236}">
                          <a16:creationId xmlns:a16="http://schemas.microsoft.com/office/drawing/2014/main" id="{C597FBCA-AC6F-4ED7-85B0-585DA470A2D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72" name="AutoShape 195">
                      <a:extLst>
                        <a:ext uri="{FF2B5EF4-FFF2-40B4-BE49-F238E27FC236}">
                          <a16:creationId xmlns:a16="http://schemas.microsoft.com/office/drawing/2014/main" id="{D6700409-4457-41E7-82B8-24A34794F6D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73" name="AutoShape 196">
                      <a:extLst>
                        <a:ext uri="{FF2B5EF4-FFF2-40B4-BE49-F238E27FC236}">
                          <a16:creationId xmlns:a16="http://schemas.microsoft.com/office/drawing/2014/main" id="{0AC20592-D7C7-4E1F-AF72-7C810182C4D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74" name="AutoShape 197">
                      <a:extLst>
                        <a:ext uri="{FF2B5EF4-FFF2-40B4-BE49-F238E27FC236}">
                          <a16:creationId xmlns:a16="http://schemas.microsoft.com/office/drawing/2014/main" id="{F6617A10-9EDD-4DA2-89D9-69A2D55D98C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75" name="AutoShape 198">
                      <a:extLst>
                        <a:ext uri="{FF2B5EF4-FFF2-40B4-BE49-F238E27FC236}">
                          <a16:creationId xmlns:a16="http://schemas.microsoft.com/office/drawing/2014/main" id="{DF58FD23-2DC9-42E7-A56E-49B7777D608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76" name="AutoShape 199">
                      <a:extLst>
                        <a:ext uri="{FF2B5EF4-FFF2-40B4-BE49-F238E27FC236}">
                          <a16:creationId xmlns:a16="http://schemas.microsoft.com/office/drawing/2014/main" id="{2A441B0D-4C10-4AB7-8A17-300BE547E5C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77" name="AutoShape 200">
                      <a:extLst>
                        <a:ext uri="{FF2B5EF4-FFF2-40B4-BE49-F238E27FC236}">
                          <a16:creationId xmlns:a16="http://schemas.microsoft.com/office/drawing/2014/main" id="{BC31086A-44BE-439E-8129-0AC0CCA7B8E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78" name="AutoShape 201">
                      <a:extLst>
                        <a:ext uri="{FF2B5EF4-FFF2-40B4-BE49-F238E27FC236}">
                          <a16:creationId xmlns:a16="http://schemas.microsoft.com/office/drawing/2014/main" id="{8FECC8BA-AF3C-4A15-BCE7-DFF50CA437D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754" name="Group 202">
                    <a:extLst>
                      <a:ext uri="{FF2B5EF4-FFF2-40B4-BE49-F238E27FC236}">
                        <a16:creationId xmlns:a16="http://schemas.microsoft.com/office/drawing/2014/main" id="{DAE56263-B686-4793-B8A7-E7CCC62F6CE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5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755" name="AutoShape 203">
                      <a:extLst>
                        <a:ext uri="{FF2B5EF4-FFF2-40B4-BE49-F238E27FC236}">
                          <a16:creationId xmlns:a16="http://schemas.microsoft.com/office/drawing/2014/main" id="{734A89BC-131F-47A3-806D-7B03F272F09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56" name="AutoShape 204">
                      <a:extLst>
                        <a:ext uri="{FF2B5EF4-FFF2-40B4-BE49-F238E27FC236}">
                          <a16:creationId xmlns:a16="http://schemas.microsoft.com/office/drawing/2014/main" id="{D9921A59-78FC-4551-B51F-66451B4FD8B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57" name="AutoShape 205">
                      <a:extLst>
                        <a:ext uri="{FF2B5EF4-FFF2-40B4-BE49-F238E27FC236}">
                          <a16:creationId xmlns:a16="http://schemas.microsoft.com/office/drawing/2014/main" id="{D397BB63-1A1E-442E-9CD0-F9D0C1D10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58" name="AutoShape 206">
                      <a:extLst>
                        <a:ext uri="{FF2B5EF4-FFF2-40B4-BE49-F238E27FC236}">
                          <a16:creationId xmlns:a16="http://schemas.microsoft.com/office/drawing/2014/main" id="{EBBF049B-3037-43EE-B7CD-2F208090A6B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59" name="AutoShape 207">
                      <a:extLst>
                        <a:ext uri="{FF2B5EF4-FFF2-40B4-BE49-F238E27FC236}">
                          <a16:creationId xmlns:a16="http://schemas.microsoft.com/office/drawing/2014/main" id="{C4FBA103-D62C-49B2-8004-D3A35390FAA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60" name="AutoShape 208">
                      <a:extLst>
                        <a:ext uri="{FF2B5EF4-FFF2-40B4-BE49-F238E27FC236}">
                          <a16:creationId xmlns:a16="http://schemas.microsoft.com/office/drawing/2014/main" id="{693AF6A0-CE94-4F60-AB92-96DAF13DA6F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61" name="AutoShape 209">
                      <a:extLst>
                        <a:ext uri="{FF2B5EF4-FFF2-40B4-BE49-F238E27FC236}">
                          <a16:creationId xmlns:a16="http://schemas.microsoft.com/office/drawing/2014/main" id="{2CD3C6FF-30E4-4887-A900-0622D3E1060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62" name="AutoShape 210">
                      <a:extLst>
                        <a:ext uri="{FF2B5EF4-FFF2-40B4-BE49-F238E27FC236}">
                          <a16:creationId xmlns:a16="http://schemas.microsoft.com/office/drawing/2014/main" id="{CF9F7330-E383-4590-ADCA-ADDE638DCF9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63" name="AutoShape 211">
                      <a:extLst>
                        <a:ext uri="{FF2B5EF4-FFF2-40B4-BE49-F238E27FC236}">
                          <a16:creationId xmlns:a16="http://schemas.microsoft.com/office/drawing/2014/main" id="{A6774F67-854E-419B-AB7B-6AC0A56D570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64" name="AutoShape 212">
                      <a:extLst>
                        <a:ext uri="{FF2B5EF4-FFF2-40B4-BE49-F238E27FC236}">
                          <a16:creationId xmlns:a16="http://schemas.microsoft.com/office/drawing/2014/main" id="{423C3677-20EA-4AB2-9189-60AFE2E6C1F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65" name="AutoShape 213">
                      <a:extLst>
                        <a:ext uri="{FF2B5EF4-FFF2-40B4-BE49-F238E27FC236}">
                          <a16:creationId xmlns:a16="http://schemas.microsoft.com/office/drawing/2014/main" id="{9A307FDC-401C-4CFB-94E9-73317337048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66" name="AutoShape 214">
                      <a:extLst>
                        <a:ext uri="{FF2B5EF4-FFF2-40B4-BE49-F238E27FC236}">
                          <a16:creationId xmlns:a16="http://schemas.microsoft.com/office/drawing/2014/main" id="{6DE293DC-EBDD-40D1-AE74-A8F3D3902C8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</p:grpSp>
          </p:grpSp>
          <p:grpSp>
            <p:nvGrpSpPr>
              <p:cNvPr id="224" name="Group 215">
                <a:extLst>
                  <a:ext uri="{FF2B5EF4-FFF2-40B4-BE49-F238E27FC236}">
                    <a16:creationId xmlns:a16="http://schemas.microsoft.com/office/drawing/2014/main" id="{13A93B38-1BBB-43E1-B4F2-306442D3E2C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9" y="152"/>
                <a:ext cx="420" cy="125"/>
                <a:chOff x="15" y="129"/>
                <a:chExt cx="838" cy="219"/>
              </a:xfrm>
            </p:grpSpPr>
            <p:sp>
              <p:nvSpPr>
                <p:cNvPr id="569" name="AutoShape 216">
                  <a:extLst>
                    <a:ext uri="{FF2B5EF4-FFF2-40B4-BE49-F238E27FC236}">
                      <a16:creationId xmlns:a16="http://schemas.microsoft.com/office/drawing/2014/main" id="{038C17F7-F9E7-4871-AF7A-0851461C83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129"/>
                  <a:ext cx="838" cy="219"/>
                </a:xfrm>
                <a:prstGeom prst="parallelogram">
                  <a:avLst>
                    <a:gd name="adj" fmla="val 95662"/>
                  </a:avLst>
                </a:prstGeom>
                <a:solidFill>
                  <a:srgbClr val="008000">
                    <a:alpha val="50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FFFFFF"/>
                    </a:solidFill>
                    <a:latin typeface="Comic Sans MS" charset="0"/>
                  </a:endParaRPr>
                </a:p>
              </p:txBody>
            </p:sp>
            <p:grpSp>
              <p:nvGrpSpPr>
                <p:cNvPr id="570" name="Group 217">
                  <a:extLst>
                    <a:ext uri="{FF2B5EF4-FFF2-40B4-BE49-F238E27FC236}">
                      <a16:creationId xmlns:a16="http://schemas.microsoft.com/office/drawing/2014/main" id="{608FC2CA-6A6E-4880-80BE-DA016630AB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816" cy="212"/>
                  <a:chOff x="26" y="133"/>
                  <a:chExt cx="816" cy="212"/>
                </a:xfrm>
              </p:grpSpPr>
              <p:grpSp>
                <p:nvGrpSpPr>
                  <p:cNvPr id="571" name="Group 218">
                    <a:extLst>
                      <a:ext uri="{FF2B5EF4-FFF2-40B4-BE49-F238E27FC236}">
                        <a16:creationId xmlns:a16="http://schemas.microsoft.com/office/drawing/2014/main" id="{AED59DA6-38F6-4E75-867D-5DE21E42474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9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728" name="AutoShape 219">
                      <a:extLst>
                        <a:ext uri="{FF2B5EF4-FFF2-40B4-BE49-F238E27FC236}">
                          <a16:creationId xmlns:a16="http://schemas.microsoft.com/office/drawing/2014/main" id="{0AC2499A-5661-4CA4-8B27-BF56C2A7A11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29" name="AutoShape 220">
                      <a:extLst>
                        <a:ext uri="{FF2B5EF4-FFF2-40B4-BE49-F238E27FC236}">
                          <a16:creationId xmlns:a16="http://schemas.microsoft.com/office/drawing/2014/main" id="{D3DD9898-1910-494A-9730-A22901DD6FC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30" name="AutoShape 221">
                      <a:extLst>
                        <a:ext uri="{FF2B5EF4-FFF2-40B4-BE49-F238E27FC236}">
                          <a16:creationId xmlns:a16="http://schemas.microsoft.com/office/drawing/2014/main" id="{0CB7996C-D456-4AEC-BC13-A39DF766EB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31" name="AutoShape 222">
                      <a:extLst>
                        <a:ext uri="{FF2B5EF4-FFF2-40B4-BE49-F238E27FC236}">
                          <a16:creationId xmlns:a16="http://schemas.microsoft.com/office/drawing/2014/main" id="{F83B8970-5F18-400B-9B28-27ECD12D8D2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32" name="AutoShape 223">
                      <a:extLst>
                        <a:ext uri="{FF2B5EF4-FFF2-40B4-BE49-F238E27FC236}">
                          <a16:creationId xmlns:a16="http://schemas.microsoft.com/office/drawing/2014/main" id="{9D45640B-0A5C-4E63-A418-D580C40A04A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33" name="AutoShape 224">
                      <a:extLst>
                        <a:ext uri="{FF2B5EF4-FFF2-40B4-BE49-F238E27FC236}">
                          <a16:creationId xmlns:a16="http://schemas.microsoft.com/office/drawing/2014/main" id="{DF7AE292-EAD9-4526-94C2-46ACB2258BC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34" name="AutoShape 225">
                      <a:extLst>
                        <a:ext uri="{FF2B5EF4-FFF2-40B4-BE49-F238E27FC236}">
                          <a16:creationId xmlns:a16="http://schemas.microsoft.com/office/drawing/2014/main" id="{963D4FE4-C1E2-4C00-852F-FD5D014A5C6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35" name="AutoShape 226">
                      <a:extLst>
                        <a:ext uri="{FF2B5EF4-FFF2-40B4-BE49-F238E27FC236}">
                          <a16:creationId xmlns:a16="http://schemas.microsoft.com/office/drawing/2014/main" id="{2AA20336-04AC-4B17-9D32-246ED3F8987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36" name="AutoShape 227">
                      <a:extLst>
                        <a:ext uri="{FF2B5EF4-FFF2-40B4-BE49-F238E27FC236}">
                          <a16:creationId xmlns:a16="http://schemas.microsoft.com/office/drawing/2014/main" id="{B1C44729-4030-42A3-B25B-6462F92013F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37" name="AutoShape 228">
                      <a:extLst>
                        <a:ext uri="{FF2B5EF4-FFF2-40B4-BE49-F238E27FC236}">
                          <a16:creationId xmlns:a16="http://schemas.microsoft.com/office/drawing/2014/main" id="{0F2AD303-923A-4B7F-BF60-CC10EC3113D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38" name="AutoShape 229">
                      <a:extLst>
                        <a:ext uri="{FF2B5EF4-FFF2-40B4-BE49-F238E27FC236}">
                          <a16:creationId xmlns:a16="http://schemas.microsoft.com/office/drawing/2014/main" id="{CA3D303E-62FC-4685-B4D8-C4E3F978AE4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39" name="AutoShape 230">
                      <a:extLst>
                        <a:ext uri="{FF2B5EF4-FFF2-40B4-BE49-F238E27FC236}">
                          <a16:creationId xmlns:a16="http://schemas.microsoft.com/office/drawing/2014/main" id="{290B32C1-474F-4820-9951-94BB3BF309B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72" name="Group 231">
                    <a:extLst>
                      <a:ext uri="{FF2B5EF4-FFF2-40B4-BE49-F238E27FC236}">
                        <a16:creationId xmlns:a16="http://schemas.microsoft.com/office/drawing/2014/main" id="{DF22C90A-891C-49B9-8AEC-18C0D11E992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6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716" name="AutoShape 232">
                      <a:extLst>
                        <a:ext uri="{FF2B5EF4-FFF2-40B4-BE49-F238E27FC236}">
                          <a16:creationId xmlns:a16="http://schemas.microsoft.com/office/drawing/2014/main" id="{BE278787-6D0A-45E2-B6F4-F27EFD93A1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17" name="AutoShape 233">
                      <a:extLst>
                        <a:ext uri="{FF2B5EF4-FFF2-40B4-BE49-F238E27FC236}">
                          <a16:creationId xmlns:a16="http://schemas.microsoft.com/office/drawing/2014/main" id="{53357016-F857-4D96-AC8B-C51EE677916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18" name="AutoShape 234">
                      <a:extLst>
                        <a:ext uri="{FF2B5EF4-FFF2-40B4-BE49-F238E27FC236}">
                          <a16:creationId xmlns:a16="http://schemas.microsoft.com/office/drawing/2014/main" id="{F47274C4-39F4-4C12-952E-F6ADC58EF12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19" name="AutoShape 235">
                      <a:extLst>
                        <a:ext uri="{FF2B5EF4-FFF2-40B4-BE49-F238E27FC236}">
                          <a16:creationId xmlns:a16="http://schemas.microsoft.com/office/drawing/2014/main" id="{EC6E8069-FA2C-4B84-BB38-6EE9FC45A92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20" name="AutoShape 236">
                      <a:extLst>
                        <a:ext uri="{FF2B5EF4-FFF2-40B4-BE49-F238E27FC236}">
                          <a16:creationId xmlns:a16="http://schemas.microsoft.com/office/drawing/2014/main" id="{C42B7284-AC6F-4FC7-B276-9CD3E17068C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21" name="AutoShape 237">
                      <a:extLst>
                        <a:ext uri="{FF2B5EF4-FFF2-40B4-BE49-F238E27FC236}">
                          <a16:creationId xmlns:a16="http://schemas.microsoft.com/office/drawing/2014/main" id="{771AA19D-6092-4C8E-BBF2-874079D473C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22" name="AutoShape 238">
                      <a:extLst>
                        <a:ext uri="{FF2B5EF4-FFF2-40B4-BE49-F238E27FC236}">
                          <a16:creationId xmlns:a16="http://schemas.microsoft.com/office/drawing/2014/main" id="{475E2505-8845-4B0C-B352-F6F63BC52CE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23" name="AutoShape 239">
                      <a:extLst>
                        <a:ext uri="{FF2B5EF4-FFF2-40B4-BE49-F238E27FC236}">
                          <a16:creationId xmlns:a16="http://schemas.microsoft.com/office/drawing/2014/main" id="{AC57220D-34CD-48CB-9658-6929EF56710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24" name="AutoShape 240">
                      <a:extLst>
                        <a:ext uri="{FF2B5EF4-FFF2-40B4-BE49-F238E27FC236}">
                          <a16:creationId xmlns:a16="http://schemas.microsoft.com/office/drawing/2014/main" id="{6EA16D6D-C4AD-4973-B77C-CFABC0B84D4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25" name="AutoShape 241">
                      <a:extLst>
                        <a:ext uri="{FF2B5EF4-FFF2-40B4-BE49-F238E27FC236}">
                          <a16:creationId xmlns:a16="http://schemas.microsoft.com/office/drawing/2014/main" id="{32BFF34D-0CD2-4573-BD6A-F76F77162E8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26" name="AutoShape 242">
                      <a:extLst>
                        <a:ext uri="{FF2B5EF4-FFF2-40B4-BE49-F238E27FC236}">
                          <a16:creationId xmlns:a16="http://schemas.microsoft.com/office/drawing/2014/main" id="{CDC122A5-9E12-4AFB-9E28-3D9EDF55421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27" name="AutoShape 243">
                      <a:extLst>
                        <a:ext uri="{FF2B5EF4-FFF2-40B4-BE49-F238E27FC236}">
                          <a16:creationId xmlns:a16="http://schemas.microsoft.com/office/drawing/2014/main" id="{BEE101BE-6DA1-40FC-8E16-352EE1244E6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73" name="Group 244">
                    <a:extLst>
                      <a:ext uri="{FF2B5EF4-FFF2-40B4-BE49-F238E27FC236}">
                        <a16:creationId xmlns:a16="http://schemas.microsoft.com/office/drawing/2014/main" id="{DD807098-54BE-49C7-8251-528729B444C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704" name="AutoShape 245">
                      <a:extLst>
                        <a:ext uri="{FF2B5EF4-FFF2-40B4-BE49-F238E27FC236}">
                          <a16:creationId xmlns:a16="http://schemas.microsoft.com/office/drawing/2014/main" id="{DBF2B5CD-37C7-413D-9FC1-98340204D94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05" name="AutoShape 246">
                      <a:extLst>
                        <a:ext uri="{FF2B5EF4-FFF2-40B4-BE49-F238E27FC236}">
                          <a16:creationId xmlns:a16="http://schemas.microsoft.com/office/drawing/2014/main" id="{C4742535-F3B7-470B-BF1A-DEEC70F8C12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06" name="AutoShape 247">
                      <a:extLst>
                        <a:ext uri="{FF2B5EF4-FFF2-40B4-BE49-F238E27FC236}">
                          <a16:creationId xmlns:a16="http://schemas.microsoft.com/office/drawing/2014/main" id="{F73FD074-4C3A-469B-B4C4-AE0837599B9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07" name="AutoShape 248">
                      <a:extLst>
                        <a:ext uri="{FF2B5EF4-FFF2-40B4-BE49-F238E27FC236}">
                          <a16:creationId xmlns:a16="http://schemas.microsoft.com/office/drawing/2014/main" id="{ED2C0C45-2A1D-4953-9B9A-A7F3876A6F0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08" name="AutoShape 249">
                      <a:extLst>
                        <a:ext uri="{FF2B5EF4-FFF2-40B4-BE49-F238E27FC236}">
                          <a16:creationId xmlns:a16="http://schemas.microsoft.com/office/drawing/2014/main" id="{75C46620-CEC7-4397-BBDF-7767400B859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09" name="AutoShape 250">
                      <a:extLst>
                        <a:ext uri="{FF2B5EF4-FFF2-40B4-BE49-F238E27FC236}">
                          <a16:creationId xmlns:a16="http://schemas.microsoft.com/office/drawing/2014/main" id="{BE863E29-906C-45BB-909F-8C8426582FB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10" name="AutoShape 251">
                      <a:extLst>
                        <a:ext uri="{FF2B5EF4-FFF2-40B4-BE49-F238E27FC236}">
                          <a16:creationId xmlns:a16="http://schemas.microsoft.com/office/drawing/2014/main" id="{AFAB42E4-F03E-4D87-A001-7A73069D1D1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11" name="AutoShape 252">
                      <a:extLst>
                        <a:ext uri="{FF2B5EF4-FFF2-40B4-BE49-F238E27FC236}">
                          <a16:creationId xmlns:a16="http://schemas.microsoft.com/office/drawing/2014/main" id="{ACC925A5-4100-4316-8FB1-402E75E8D02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12" name="AutoShape 253">
                      <a:extLst>
                        <a:ext uri="{FF2B5EF4-FFF2-40B4-BE49-F238E27FC236}">
                          <a16:creationId xmlns:a16="http://schemas.microsoft.com/office/drawing/2014/main" id="{34A2B33C-922A-42B0-8502-ED6EFCC18FD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13" name="AutoShape 254">
                      <a:extLst>
                        <a:ext uri="{FF2B5EF4-FFF2-40B4-BE49-F238E27FC236}">
                          <a16:creationId xmlns:a16="http://schemas.microsoft.com/office/drawing/2014/main" id="{A03A2B5F-CADF-4069-AA59-32101885E39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14" name="AutoShape 255">
                      <a:extLst>
                        <a:ext uri="{FF2B5EF4-FFF2-40B4-BE49-F238E27FC236}">
                          <a16:creationId xmlns:a16="http://schemas.microsoft.com/office/drawing/2014/main" id="{2F3FAFC9-2246-44A2-8B0C-825B755E008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15" name="AutoShape 256">
                      <a:extLst>
                        <a:ext uri="{FF2B5EF4-FFF2-40B4-BE49-F238E27FC236}">
                          <a16:creationId xmlns:a16="http://schemas.microsoft.com/office/drawing/2014/main" id="{73E1C550-AED4-41D3-95CB-B0AA9623EDD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74" name="Group 257">
                    <a:extLst>
                      <a:ext uri="{FF2B5EF4-FFF2-40B4-BE49-F238E27FC236}">
                        <a16:creationId xmlns:a16="http://schemas.microsoft.com/office/drawing/2014/main" id="{6C08E969-D334-47AE-98BB-D7BDDE5AC6B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692" name="AutoShape 258">
                      <a:extLst>
                        <a:ext uri="{FF2B5EF4-FFF2-40B4-BE49-F238E27FC236}">
                          <a16:creationId xmlns:a16="http://schemas.microsoft.com/office/drawing/2014/main" id="{D0A6CC1C-E10A-4EA9-A9CF-5642EE39AD0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93" name="AutoShape 259">
                      <a:extLst>
                        <a:ext uri="{FF2B5EF4-FFF2-40B4-BE49-F238E27FC236}">
                          <a16:creationId xmlns:a16="http://schemas.microsoft.com/office/drawing/2014/main" id="{6378AF6B-BE3B-4FD2-B49D-0542F4195D7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94" name="AutoShape 260">
                      <a:extLst>
                        <a:ext uri="{FF2B5EF4-FFF2-40B4-BE49-F238E27FC236}">
                          <a16:creationId xmlns:a16="http://schemas.microsoft.com/office/drawing/2014/main" id="{D55F6045-6449-4611-9177-180297BE46F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95" name="AutoShape 261">
                      <a:extLst>
                        <a:ext uri="{FF2B5EF4-FFF2-40B4-BE49-F238E27FC236}">
                          <a16:creationId xmlns:a16="http://schemas.microsoft.com/office/drawing/2014/main" id="{8AC918AC-83B5-4CA4-A1D9-40995A92536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96" name="AutoShape 262">
                      <a:extLst>
                        <a:ext uri="{FF2B5EF4-FFF2-40B4-BE49-F238E27FC236}">
                          <a16:creationId xmlns:a16="http://schemas.microsoft.com/office/drawing/2014/main" id="{DD94F933-24B7-4525-8B8E-17FF9A71621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97" name="AutoShape 263">
                      <a:extLst>
                        <a:ext uri="{FF2B5EF4-FFF2-40B4-BE49-F238E27FC236}">
                          <a16:creationId xmlns:a16="http://schemas.microsoft.com/office/drawing/2014/main" id="{9AE7A829-2C32-4829-9AD6-2CD87D1A5E7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98" name="AutoShape 264">
                      <a:extLst>
                        <a:ext uri="{FF2B5EF4-FFF2-40B4-BE49-F238E27FC236}">
                          <a16:creationId xmlns:a16="http://schemas.microsoft.com/office/drawing/2014/main" id="{6CF6895C-645B-4EF4-8079-8EB1FCA921E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99" name="AutoShape 265">
                      <a:extLst>
                        <a:ext uri="{FF2B5EF4-FFF2-40B4-BE49-F238E27FC236}">
                          <a16:creationId xmlns:a16="http://schemas.microsoft.com/office/drawing/2014/main" id="{035DFCBB-57F8-4998-A641-6EEA738BD65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00" name="AutoShape 266">
                      <a:extLst>
                        <a:ext uri="{FF2B5EF4-FFF2-40B4-BE49-F238E27FC236}">
                          <a16:creationId xmlns:a16="http://schemas.microsoft.com/office/drawing/2014/main" id="{33937FE8-9D26-4A44-A203-3F7893177B9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01" name="AutoShape 267">
                      <a:extLst>
                        <a:ext uri="{FF2B5EF4-FFF2-40B4-BE49-F238E27FC236}">
                          <a16:creationId xmlns:a16="http://schemas.microsoft.com/office/drawing/2014/main" id="{2941504F-1341-4088-B680-B5B45A1B533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02" name="AutoShape 268">
                      <a:extLst>
                        <a:ext uri="{FF2B5EF4-FFF2-40B4-BE49-F238E27FC236}">
                          <a16:creationId xmlns:a16="http://schemas.microsoft.com/office/drawing/2014/main" id="{5F863DC5-2C17-49E1-A74A-1442256E051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703" name="AutoShape 269">
                      <a:extLst>
                        <a:ext uri="{FF2B5EF4-FFF2-40B4-BE49-F238E27FC236}">
                          <a16:creationId xmlns:a16="http://schemas.microsoft.com/office/drawing/2014/main" id="{77573CDD-4BAB-42D0-B2AC-815A24CD315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75" name="Group 270">
                    <a:extLst>
                      <a:ext uri="{FF2B5EF4-FFF2-40B4-BE49-F238E27FC236}">
                        <a16:creationId xmlns:a16="http://schemas.microsoft.com/office/drawing/2014/main" id="{1F44715D-205C-400B-A06C-8E1DE8A1853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9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680" name="AutoShape 271">
                      <a:extLst>
                        <a:ext uri="{FF2B5EF4-FFF2-40B4-BE49-F238E27FC236}">
                          <a16:creationId xmlns:a16="http://schemas.microsoft.com/office/drawing/2014/main" id="{E7CF8757-55E5-4506-98E4-613A4A9D8F9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81" name="AutoShape 272">
                      <a:extLst>
                        <a:ext uri="{FF2B5EF4-FFF2-40B4-BE49-F238E27FC236}">
                          <a16:creationId xmlns:a16="http://schemas.microsoft.com/office/drawing/2014/main" id="{48039F25-84D9-4C3B-B391-77BFC1D7F7D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82" name="AutoShape 273">
                      <a:extLst>
                        <a:ext uri="{FF2B5EF4-FFF2-40B4-BE49-F238E27FC236}">
                          <a16:creationId xmlns:a16="http://schemas.microsoft.com/office/drawing/2014/main" id="{93204BDC-9962-45BD-880B-D7725A9D31D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83" name="AutoShape 274">
                      <a:extLst>
                        <a:ext uri="{FF2B5EF4-FFF2-40B4-BE49-F238E27FC236}">
                          <a16:creationId xmlns:a16="http://schemas.microsoft.com/office/drawing/2014/main" id="{633C8484-FF2B-4F82-986A-9F532D02DFC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84" name="AutoShape 275">
                      <a:extLst>
                        <a:ext uri="{FF2B5EF4-FFF2-40B4-BE49-F238E27FC236}">
                          <a16:creationId xmlns:a16="http://schemas.microsoft.com/office/drawing/2014/main" id="{552EFFF2-5233-4A1D-B20B-EE0CA49B4B8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85" name="AutoShape 276">
                      <a:extLst>
                        <a:ext uri="{FF2B5EF4-FFF2-40B4-BE49-F238E27FC236}">
                          <a16:creationId xmlns:a16="http://schemas.microsoft.com/office/drawing/2014/main" id="{CB8BDD3F-5806-4E8C-A142-458C9B0EE6C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86" name="AutoShape 277">
                      <a:extLst>
                        <a:ext uri="{FF2B5EF4-FFF2-40B4-BE49-F238E27FC236}">
                          <a16:creationId xmlns:a16="http://schemas.microsoft.com/office/drawing/2014/main" id="{45851DFD-9819-45E8-9825-F63999CBB33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87" name="AutoShape 278">
                      <a:extLst>
                        <a:ext uri="{FF2B5EF4-FFF2-40B4-BE49-F238E27FC236}">
                          <a16:creationId xmlns:a16="http://schemas.microsoft.com/office/drawing/2014/main" id="{B60F8377-9A22-48F4-B790-FAC075A7810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88" name="AutoShape 279">
                      <a:extLst>
                        <a:ext uri="{FF2B5EF4-FFF2-40B4-BE49-F238E27FC236}">
                          <a16:creationId xmlns:a16="http://schemas.microsoft.com/office/drawing/2014/main" id="{C060B55A-A21B-4624-AEF0-ED1527AED12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89" name="AutoShape 280">
                      <a:extLst>
                        <a:ext uri="{FF2B5EF4-FFF2-40B4-BE49-F238E27FC236}">
                          <a16:creationId xmlns:a16="http://schemas.microsoft.com/office/drawing/2014/main" id="{0ECB9644-6667-42C4-8953-C200EEC9F06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90" name="AutoShape 281">
                      <a:extLst>
                        <a:ext uri="{FF2B5EF4-FFF2-40B4-BE49-F238E27FC236}">
                          <a16:creationId xmlns:a16="http://schemas.microsoft.com/office/drawing/2014/main" id="{82271244-CA53-49E8-95E8-A17B3570D2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91" name="AutoShape 282">
                      <a:extLst>
                        <a:ext uri="{FF2B5EF4-FFF2-40B4-BE49-F238E27FC236}">
                          <a16:creationId xmlns:a16="http://schemas.microsoft.com/office/drawing/2014/main" id="{761BEFD1-4E59-418A-B3BB-D78D1858C05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76" name="Group 283">
                    <a:extLst>
                      <a:ext uri="{FF2B5EF4-FFF2-40B4-BE49-F238E27FC236}">
                        <a16:creationId xmlns:a16="http://schemas.microsoft.com/office/drawing/2014/main" id="{3336D0D9-6324-4555-B5E2-CC6A19278E6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6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668" name="AutoShape 284">
                      <a:extLst>
                        <a:ext uri="{FF2B5EF4-FFF2-40B4-BE49-F238E27FC236}">
                          <a16:creationId xmlns:a16="http://schemas.microsoft.com/office/drawing/2014/main" id="{D1067860-71E4-4B51-8700-36019477D59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69" name="AutoShape 285">
                      <a:extLst>
                        <a:ext uri="{FF2B5EF4-FFF2-40B4-BE49-F238E27FC236}">
                          <a16:creationId xmlns:a16="http://schemas.microsoft.com/office/drawing/2014/main" id="{8CD810C5-FB0A-47F0-B438-1B3C13C29EC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70" name="AutoShape 286">
                      <a:extLst>
                        <a:ext uri="{FF2B5EF4-FFF2-40B4-BE49-F238E27FC236}">
                          <a16:creationId xmlns:a16="http://schemas.microsoft.com/office/drawing/2014/main" id="{5F288CCD-F42D-44CA-98BF-4C0FD093E60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71" name="AutoShape 287">
                      <a:extLst>
                        <a:ext uri="{FF2B5EF4-FFF2-40B4-BE49-F238E27FC236}">
                          <a16:creationId xmlns:a16="http://schemas.microsoft.com/office/drawing/2014/main" id="{2F9FB7DF-8FF0-4CA5-92AD-8664D6E4783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72" name="AutoShape 288">
                      <a:extLst>
                        <a:ext uri="{FF2B5EF4-FFF2-40B4-BE49-F238E27FC236}">
                          <a16:creationId xmlns:a16="http://schemas.microsoft.com/office/drawing/2014/main" id="{D887536C-E2A4-413B-8AE4-D1790B12810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73" name="AutoShape 289">
                      <a:extLst>
                        <a:ext uri="{FF2B5EF4-FFF2-40B4-BE49-F238E27FC236}">
                          <a16:creationId xmlns:a16="http://schemas.microsoft.com/office/drawing/2014/main" id="{DC4F88DD-5747-4AC9-8FF1-CE4E3ABF6A1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74" name="AutoShape 290">
                      <a:extLst>
                        <a:ext uri="{FF2B5EF4-FFF2-40B4-BE49-F238E27FC236}">
                          <a16:creationId xmlns:a16="http://schemas.microsoft.com/office/drawing/2014/main" id="{C7F7A80B-0E36-42ED-9FEE-E3A0D06C984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75" name="AutoShape 291">
                      <a:extLst>
                        <a:ext uri="{FF2B5EF4-FFF2-40B4-BE49-F238E27FC236}">
                          <a16:creationId xmlns:a16="http://schemas.microsoft.com/office/drawing/2014/main" id="{E0E9D908-0F59-4F3C-8D79-E0E174075DE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76" name="AutoShape 292">
                      <a:extLst>
                        <a:ext uri="{FF2B5EF4-FFF2-40B4-BE49-F238E27FC236}">
                          <a16:creationId xmlns:a16="http://schemas.microsoft.com/office/drawing/2014/main" id="{F106949E-5B7E-40D2-BE64-C425E60FDA7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77" name="AutoShape 293">
                      <a:extLst>
                        <a:ext uri="{FF2B5EF4-FFF2-40B4-BE49-F238E27FC236}">
                          <a16:creationId xmlns:a16="http://schemas.microsoft.com/office/drawing/2014/main" id="{320BDF86-73FB-493A-A9D1-2A9125A425D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78" name="AutoShape 294">
                      <a:extLst>
                        <a:ext uri="{FF2B5EF4-FFF2-40B4-BE49-F238E27FC236}">
                          <a16:creationId xmlns:a16="http://schemas.microsoft.com/office/drawing/2014/main" id="{66F74A21-5097-4E8A-945A-2F6C7922125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79" name="AutoShape 295">
                      <a:extLst>
                        <a:ext uri="{FF2B5EF4-FFF2-40B4-BE49-F238E27FC236}">
                          <a16:creationId xmlns:a16="http://schemas.microsoft.com/office/drawing/2014/main" id="{24BCFFDC-09CE-4ADD-81C7-C10B1AFB805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77" name="Group 296">
                    <a:extLst>
                      <a:ext uri="{FF2B5EF4-FFF2-40B4-BE49-F238E27FC236}">
                        <a16:creationId xmlns:a16="http://schemas.microsoft.com/office/drawing/2014/main" id="{A3F37F4A-6E4C-4A6B-96AE-6C3CFF7FC4E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3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656" name="AutoShape 297">
                      <a:extLst>
                        <a:ext uri="{FF2B5EF4-FFF2-40B4-BE49-F238E27FC236}">
                          <a16:creationId xmlns:a16="http://schemas.microsoft.com/office/drawing/2014/main" id="{1C333BE8-B34A-4BD3-AC24-69F51C67819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57" name="AutoShape 298">
                      <a:extLst>
                        <a:ext uri="{FF2B5EF4-FFF2-40B4-BE49-F238E27FC236}">
                          <a16:creationId xmlns:a16="http://schemas.microsoft.com/office/drawing/2014/main" id="{0AB58C0D-F571-4F3E-A54A-F934C8429A0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58" name="AutoShape 299">
                      <a:extLst>
                        <a:ext uri="{FF2B5EF4-FFF2-40B4-BE49-F238E27FC236}">
                          <a16:creationId xmlns:a16="http://schemas.microsoft.com/office/drawing/2014/main" id="{FB838B9A-6D78-4C70-9C0F-53A36D648A4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59" name="AutoShape 300">
                      <a:extLst>
                        <a:ext uri="{FF2B5EF4-FFF2-40B4-BE49-F238E27FC236}">
                          <a16:creationId xmlns:a16="http://schemas.microsoft.com/office/drawing/2014/main" id="{11F2DA42-4665-463A-B748-4E2ADCEA0D9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60" name="AutoShape 301">
                      <a:extLst>
                        <a:ext uri="{FF2B5EF4-FFF2-40B4-BE49-F238E27FC236}">
                          <a16:creationId xmlns:a16="http://schemas.microsoft.com/office/drawing/2014/main" id="{76D1C535-EBB0-46AE-BB6E-E9998EAA6B7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61" name="AutoShape 302">
                      <a:extLst>
                        <a:ext uri="{FF2B5EF4-FFF2-40B4-BE49-F238E27FC236}">
                          <a16:creationId xmlns:a16="http://schemas.microsoft.com/office/drawing/2014/main" id="{C8C1BB3B-EDC7-4F0B-8877-278BA075AAF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62" name="AutoShape 303">
                      <a:extLst>
                        <a:ext uri="{FF2B5EF4-FFF2-40B4-BE49-F238E27FC236}">
                          <a16:creationId xmlns:a16="http://schemas.microsoft.com/office/drawing/2014/main" id="{446E263D-9C16-415E-A673-4E447351161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63" name="AutoShape 304">
                      <a:extLst>
                        <a:ext uri="{FF2B5EF4-FFF2-40B4-BE49-F238E27FC236}">
                          <a16:creationId xmlns:a16="http://schemas.microsoft.com/office/drawing/2014/main" id="{7D771985-88DF-4080-8A61-A6579DF9CCA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64" name="AutoShape 305">
                      <a:extLst>
                        <a:ext uri="{FF2B5EF4-FFF2-40B4-BE49-F238E27FC236}">
                          <a16:creationId xmlns:a16="http://schemas.microsoft.com/office/drawing/2014/main" id="{DE417EB1-2FDA-40FC-92E3-40A93B98A63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65" name="AutoShape 306">
                      <a:extLst>
                        <a:ext uri="{FF2B5EF4-FFF2-40B4-BE49-F238E27FC236}">
                          <a16:creationId xmlns:a16="http://schemas.microsoft.com/office/drawing/2014/main" id="{D05210C2-B604-448E-842B-D690AD5DAE0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66" name="AutoShape 307">
                      <a:extLst>
                        <a:ext uri="{FF2B5EF4-FFF2-40B4-BE49-F238E27FC236}">
                          <a16:creationId xmlns:a16="http://schemas.microsoft.com/office/drawing/2014/main" id="{AF351C4A-992E-4A95-BC6D-B2EA1C35878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67" name="AutoShape 308">
                      <a:extLst>
                        <a:ext uri="{FF2B5EF4-FFF2-40B4-BE49-F238E27FC236}">
                          <a16:creationId xmlns:a16="http://schemas.microsoft.com/office/drawing/2014/main" id="{1842FFA7-A9C6-4EE8-B778-B033C5709B0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78" name="Group 309">
                    <a:extLst>
                      <a:ext uri="{FF2B5EF4-FFF2-40B4-BE49-F238E27FC236}">
                        <a16:creationId xmlns:a16="http://schemas.microsoft.com/office/drawing/2014/main" id="{FD4BEAA7-AFEE-477D-ADD0-DDADAABD93B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3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644" name="AutoShape 310">
                      <a:extLst>
                        <a:ext uri="{FF2B5EF4-FFF2-40B4-BE49-F238E27FC236}">
                          <a16:creationId xmlns:a16="http://schemas.microsoft.com/office/drawing/2014/main" id="{C5C7571D-EB5E-49C9-B18A-BCE3A487893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45" name="AutoShape 311">
                      <a:extLst>
                        <a:ext uri="{FF2B5EF4-FFF2-40B4-BE49-F238E27FC236}">
                          <a16:creationId xmlns:a16="http://schemas.microsoft.com/office/drawing/2014/main" id="{6035D030-15E0-4211-A10F-B1526158D30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46" name="AutoShape 312">
                      <a:extLst>
                        <a:ext uri="{FF2B5EF4-FFF2-40B4-BE49-F238E27FC236}">
                          <a16:creationId xmlns:a16="http://schemas.microsoft.com/office/drawing/2014/main" id="{AF4A5DBA-B07A-4B3D-9C16-E389CE3B36C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47" name="AutoShape 313">
                      <a:extLst>
                        <a:ext uri="{FF2B5EF4-FFF2-40B4-BE49-F238E27FC236}">
                          <a16:creationId xmlns:a16="http://schemas.microsoft.com/office/drawing/2014/main" id="{F37DB008-3833-4A14-8461-F6E6AD8F9BD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48" name="AutoShape 314">
                      <a:extLst>
                        <a:ext uri="{FF2B5EF4-FFF2-40B4-BE49-F238E27FC236}">
                          <a16:creationId xmlns:a16="http://schemas.microsoft.com/office/drawing/2014/main" id="{944ED3AD-5F71-452C-94AD-465806638D6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49" name="AutoShape 315">
                      <a:extLst>
                        <a:ext uri="{FF2B5EF4-FFF2-40B4-BE49-F238E27FC236}">
                          <a16:creationId xmlns:a16="http://schemas.microsoft.com/office/drawing/2014/main" id="{07D514CA-E5A3-4FF1-98E1-7BF89C23513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50" name="AutoShape 316">
                      <a:extLst>
                        <a:ext uri="{FF2B5EF4-FFF2-40B4-BE49-F238E27FC236}">
                          <a16:creationId xmlns:a16="http://schemas.microsoft.com/office/drawing/2014/main" id="{7FE4B59D-9D3B-404B-A7F2-8BA76C96B59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51" name="AutoShape 317">
                      <a:extLst>
                        <a:ext uri="{FF2B5EF4-FFF2-40B4-BE49-F238E27FC236}">
                          <a16:creationId xmlns:a16="http://schemas.microsoft.com/office/drawing/2014/main" id="{DD7A993D-EB07-4613-96AD-09E77CEED0E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52" name="AutoShape 318">
                      <a:extLst>
                        <a:ext uri="{FF2B5EF4-FFF2-40B4-BE49-F238E27FC236}">
                          <a16:creationId xmlns:a16="http://schemas.microsoft.com/office/drawing/2014/main" id="{E2C995F5-969B-41ED-9466-AE8F7F153ED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53" name="AutoShape 319">
                      <a:extLst>
                        <a:ext uri="{FF2B5EF4-FFF2-40B4-BE49-F238E27FC236}">
                          <a16:creationId xmlns:a16="http://schemas.microsoft.com/office/drawing/2014/main" id="{19C2B6BA-1A2E-4A38-A1D8-2F8DB03117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54" name="AutoShape 320">
                      <a:extLst>
                        <a:ext uri="{FF2B5EF4-FFF2-40B4-BE49-F238E27FC236}">
                          <a16:creationId xmlns:a16="http://schemas.microsoft.com/office/drawing/2014/main" id="{94224464-90BE-45F9-BB8C-A5A886AA094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55" name="AutoShape 321">
                      <a:extLst>
                        <a:ext uri="{FF2B5EF4-FFF2-40B4-BE49-F238E27FC236}">
                          <a16:creationId xmlns:a16="http://schemas.microsoft.com/office/drawing/2014/main" id="{69927293-AD8F-426E-80AF-2F99C7C7C11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79" name="Group 322">
                    <a:extLst>
                      <a:ext uri="{FF2B5EF4-FFF2-40B4-BE49-F238E27FC236}">
                        <a16:creationId xmlns:a16="http://schemas.microsoft.com/office/drawing/2014/main" id="{FE083E43-5E02-4D6B-B04F-9FF168FCA50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1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632" name="AutoShape 323">
                      <a:extLst>
                        <a:ext uri="{FF2B5EF4-FFF2-40B4-BE49-F238E27FC236}">
                          <a16:creationId xmlns:a16="http://schemas.microsoft.com/office/drawing/2014/main" id="{247AE580-39F0-41E3-8323-1E4CE7227DB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33" name="AutoShape 324">
                      <a:extLst>
                        <a:ext uri="{FF2B5EF4-FFF2-40B4-BE49-F238E27FC236}">
                          <a16:creationId xmlns:a16="http://schemas.microsoft.com/office/drawing/2014/main" id="{59B8508D-20D6-4399-9F32-13C8C0A3116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34" name="AutoShape 325">
                      <a:extLst>
                        <a:ext uri="{FF2B5EF4-FFF2-40B4-BE49-F238E27FC236}">
                          <a16:creationId xmlns:a16="http://schemas.microsoft.com/office/drawing/2014/main" id="{F32A8AA6-F990-4494-BD38-1A5FE7A507B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35" name="AutoShape 326">
                      <a:extLst>
                        <a:ext uri="{FF2B5EF4-FFF2-40B4-BE49-F238E27FC236}">
                          <a16:creationId xmlns:a16="http://schemas.microsoft.com/office/drawing/2014/main" id="{F6B5F80D-4389-42F5-B0D5-928D317352F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36" name="AutoShape 327">
                      <a:extLst>
                        <a:ext uri="{FF2B5EF4-FFF2-40B4-BE49-F238E27FC236}">
                          <a16:creationId xmlns:a16="http://schemas.microsoft.com/office/drawing/2014/main" id="{4D039F75-188C-4E38-BB45-00D1D6E4D3B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37" name="AutoShape 328">
                      <a:extLst>
                        <a:ext uri="{FF2B5EF4-FFF2-40B4-BE49-F238E27FC236}">
                          <a16:creationId xmlns:a16="http://schemas.microsoft.com/office/drawing/2014/main" id="{23CEA5FE-C306-43C5-A44F-40B5F0AD6E4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38" name="AutoShape 329">
                      <a:extLst>
                        <a:ext uri="{FF2B5EF4-FFF2-40B4-BE49-F238E27FC236}">
                          <a16:creationId xmlns:a16="http://schemas.microsoft.com/office/drawing/2014/main" id="{77446E04-792A-4905-81E6-9B338197FEF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39" name="AutoShape 330">
                      <a:extLst>
                        <a:ext uri="{FF2B5EF4-FFF2-40B4-BE49-F238E27FC236}">
                          <a16:creationId xmlns:a16="http://schemas.microsoft.com/office/drawing/2014/main" id="{DE6AB86C-FF3E-4BC7-90FE-7E2525B8EAB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40" name="AutoShape 331">
                      <a:extLst>
                        <a:ext uri="{FF2B5EF4-FFF2-40B4-BE49-F238E27FC236}">
                          <a16:creationId xmlns:a16="http://schemas.microsoft.com/office/drawing/2014/main" id="{39D2F1EF-D5C9-469F-B8EC-881D950921E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41" name="AutoShape 332">
                      <a:extLst>
                        <a:ext uri="{FF2B5EF4-FFF2-40B4-BE49-F238E27FC236}">
                          <a16:creationId xmlns:a16="http://schemas.microsoft.com/office/drawing/2014/main" id="{1AC32C20-54FB-4BE6-BF40-F94F7CCAD80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42" name="AutoShape 333">
                      <a:extLst>
                        <a:ext uri="{FF2B5EF4-FFF2-40B4-BE49-F238E27FC236}">
                          <a16:creationId xmlns:a16="http://schemas.microsoft.com/office/drawing/2014/main" id="{FAAA885B-CE91-4D63-B2C7-B350E3DFD1B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43" name="AutoShape 334">
                      <a:extLst>
                        <a:ext uri="{FF2B5EF4-FFF2-40B4-BE49-F238E27FC236}">
                          <a16:creationId xmlns:a16="http://schemas.microsoft.com/office/drawing/2014/main" id="{C93E2A97-FE79-4DD4-A948-54D4C8E4C4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80" name="Group 335">
                    <a:extLst>
                      <a:ext uri="{FF2B5EF4-FFF2-40B4-BE49-F238E27FC236}">
                        <a16:creationId xmlns:a16="http://schemas.microsoft.com/office/drawing/2014/main" id="{69D719FD-56C3-403D-A50C-539F16ECFB9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3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620" name="AutoShape 336">
                      <a:extLst>
                        <a:ext uri="{FF2B5EF4-FFF2-40B4-BE49-F238E27FC236}">
                          <a16:creationId xmlns:a16="http://schemas.microsoft.com/office/drawing/2014/main" id="{0AFBEBDE-1AC0-4F2C-9F7D-2C0FC9AE7C4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21" name="AutoShape 337">
                      <a:extLst>
                        <a:ext uri="{FF2B5EF4-FFF2-40B4-BE49-F238E27FC236}">
                          <a16:creationId xmlns:a16="http://schemas.microsoft.com/office/drawing/2014/main" id="{E7709181-7D2C-4400-AE1C-FB499EAAB0D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22" name="AutoShape 338">
                      <a:extLst>
                        <a:ext uri="{FF2B5EF4-FFF2-40B4-BE49-F238E27FC236}">
                          <a16:creationId xmlns:a16="http://schemas.microsoft.com/office/drawing/2014/main" id="{422CD912-7804-42C6-A10D-653BFA8E6DC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23" name="AutoShape 339">
                      <a:extLst>
                        <a:ext uri="{FF2B5EF4-FFF2-40B4-BE49-F238E27FC236}">
                          <a16:creationId xmlns:a16="http://schemas.microsoft.com/office/drawing/2014/main" id="{DEEE0E9A-2501-49D9-9E5D-C4F6E217239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24" name="AutoShape 340">
                      <a:extLst>
                        <a:ext uri="{FF2B5EF4-FFF2-40B4-BE49-F238E27FC236}">
                          <a16:creationId xmlns:a16="http://schemas.microsoft.com/office/drawing/2014/main" id="{6E42DAA4-A4FB-438B-B44B-7232B5471E9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25" name="AutoShape 341">
                      <a:extLst>
                        <a:ext uri="{FF2B5EF4-FFF2-40B4-BE49-F238E27FC236}">
                          <a16:creationId xmlns:a16="http://schemas.microsoft.com/office/drawing/2014/main" id="{8DDAA3C9-25B0-4741-A179-BD3C1CBD8D0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26" name="AutoShape 342">
                      <a:extLst>
                        <a:ext uri="{FF2B5EF4-FFF2-40B4-BE49-F238E27FC236}">
                          <a16:creationId xmlns:a16="http://schemas.microsoft.com/office/drawing/2014/main" id="{2FE5E3E7-60B0-4C54-9EA7-AF26FDA4F68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27" name="AutoShape 343">
                      <a:extLst>
                        <a:ext uri="{FF2B5EF4-FFF2-40B4-BE49-F238E27FC236}">
                          <a16:creationId xmlns:a16="http://schemas.microsoft.com/office/drawing/2014/main" id="{2BC3C1BA-018F-4204-9FBB-5FD4E80226C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28" name="AutoShape 344">
                      <a:extLst>
                        <a:ext uri="{FF2B5EF4-FFF2-40B4-BE49-F238E27FC236}">
                          <a16:creationId xmlns:a16="http://schemas.microsoft.com/office/drawing/2014/main" id="{6328D1BB-5E6F-4912-BA91-2CC04D3DEDA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29" name="AutoShape 345">
                      <a:extLst>
                        <a:ext uri="{FF2B5EF4-FFF2-40B4-BE49-F238E27FC236}">
                          <a16:creationId xmlns:a16="http://schemas.microsoft.com/office/drawing/2014/main" id="{FA626770-79BF-4FC1-9F5C-248F68805C5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30" name="AutoShape 346">
                      <a:extLst>
                        <a:ext uri="{FF2B5EF4-FFF2-40B4-BE49-F238E27FC236}">
                          <a16:creationId xmlns:a16="http://schemas.microsoft.com/office/drawing/2014/main" id="{7EA4637F-6671-4915-8492-2405D5C28FC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31" name="AutoShape 347">
                      <a:extLst>
                        <a:ext uri="{FF2B5EF4-FFF2-40B4-BE49-F238E27FC236}">
                          <a16:creationId xmlns:a16="http://schemas.microsoft.com/office/drawing/2014/main" id="{A224EBC8-566D-427D-9CFC-1BC350BA40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81" name="Group 348">
                    <a:extLst>
                      <a:ext uri="{FF2B5EF4-FFF2-40B4-BE49-F238E27FC236}">
                        <a16:creationId xmlns:a16="http://schemas.microsoft.com/office/drawing/2014/main" id="{86C0A31D-299B-49C9-AAEC-1658958867B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1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608" name="AutoShape 349">
                      <a:extLst>
                        <a:ext uri="{FF2B5EF4-FFF2-40B4-BE49-F238E27FC236}">
                          <a16:creationId xmlns:a16="http://schemas.microsoft.com/office/drawing/2014/main" id="{81028327-6C6F-422E-9B46-9F3D678A621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09" name="AutoShape 350">
                      <a:extLst>
                        <a:ext uri="{FF2B5EF4-FFF2-40B4-BE49-F238E27FC236}">
                          <a16:creationId xmlns:a16="http://schemas.microsoft.com/office/drawing/2014/main" id="{54A27049-60B5-496D-A84F-5880B074B20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10" name="AutoShape 351">
                      <a:extLst>
                        <a:ext uri="{FF2B5EF4-FFF2-40B4-BE49-F238E27FC236}">
                          <a16:creationId xmlns:a16="http://schemas.microsoft.com/office/drawing/2014/main" id="{B681E5AA-AAE5-45D9-BC41-EFF7717951C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11" name="AutoShape 352">
                      <a:extLst>
                        <a:ext uri="{FF2B5EF4-FFF2-40B4-BE49-F238E27FC236}">
                          <a16:creationId xmlns:a16="http://schemas.microsoft.com/office/drawing/2014/main" id="{D0778938-8974-4721-9F5A-B6045E0BDEB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12" name="AutoShape 353">
                      <a:extLst>
                        <a:ext uri="{FF2B5EF4-FFF2-40B4-BE49-F238E27FC236}">
                          <a16:creationId xmlns:a16="http://schemas.microsoft.com/office/drawing/2014/main" id="{36B9BF6A-C58C-40E9-925E-C79BF5076C0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13" name="AutoShape 354">
                      <a:extLst>
                        <a:ext uri="{FF2B5EF4-FFF2-40B4-BE49-F238E27FC236}">
                          <a16:creationId xmlns:a16="http://schemas.microsoft.com/office/drawing/2014/main" id="{D8664D1D-C52B-4853-A994-85E363DC4D9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14" name="AutoShape 355">
                      <a:extLst>
                        <a:ext uri="{FF2B5EF4-FFF2-40B4-BE49-F238E27FC236}">
                          <a16:creationId xmlns:a16="http://schemas.microsoft.com/office/drawing/2014/main" id="{C7BA9E58-5292-42B6-862C-EFF30E8B94A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15" name="AutoShape 356">
                      <a:extLst>
                        <a:ext uri="{FF2B5EF4-FFF2-40B4-BE49-F238E27FC236}">
                          <a16:creationId xmlns:a16="http://schemas.microsoft.com/office/drawing/2014/main" id="{3281090E-C2E6-4DDF-932B-73F6F8D654B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16" name="AutoShape 357">
                      <a:extLst>
                        <a:ext uri="{FF2B5EF4-FFF2-40B4-BE49-F238E27FC236}">
                          <a16:creationId xmlns:a16="http://schemas.microsoft.com/office/drawing/2014/main" id="{071116BF-F78D-42BC-A65E-5ADC2FDAAA8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17" name="AutoShape 358">
                      <a:extLst>
                        <a:ext uri="{FF2B5EF4-FFF2-40B4-BE49-F238E27FC236}">
                          <a16:creationId xmlns:a16="http://schemas.microsoft.com/office/drawing/2014/main" id="{9F15C192-C4A7-4331-95F4-0269006661C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18" name="AutoShape 359">
                      <a:extLst>
                        <a:ext uri="{FF2B5EF4-FFF2-40B4-BE49-F238E27FC236}">
                          <a16:creationId xmlns:a16="http://schemas.microsoft.com/office/drawing/2014/main" id="{DD57DBBB-C12A-4A85-83FD-A1108A689A4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19" name="AutoShape 360">
                      <a:extLst>
                        <a:ext uri="{FF2B5EF4-FFF2-40B4-BE49-F238E27FC236}">
                          <a16:creationId xmlns:a16="http://schemas.microsoft.com/office/drawing/2014/main" id="{18FDB034-1F4E-4E45-AE0F-DDAFE36814E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82" name="Group 361">
                    <a:extLst>
                      <a:ext uri="{FF2B5EF4-FFF2-40B4-BE49-F238E27FC236}">
                        <a16:creationId xmlns:a16="http://schemas.microsoft.com/office/drawing/2014/main" id="{3CAA5A99-908D-4734-A8F9-24520A9344E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8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596" name="AutoShape 362">
                      <a:extLst>
                        <a:ext uri="{FF2B5EF4-FFF2-40B4-BE49-F238E27FC236}">
                          <a16:creationId xmlns:a16="http://schemas.microsoft.com/office/drawing/2014/main" id="{A5D3DE9B-E352-481F-B0C7-898A089F4DD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97" name="AutoShape 363">
                      <a:extLst>
                        <a:ext uri="{FF2B5EF4-FFF2-40B4-BE49-F238E27FC236}">
                          <a16:creationId xmlns:a16="http://schemas.microsoft.com/office/drawing/2014/main" id="{2353F544-C64E-4622-BEDB-73452A5076B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98" name="AutoShape 364">
                      <a:extLst>
                        <a:ext uri="{FF2B5EF4-FFF2-40B4-BE49-F238E27FC236}">
                          <a16:creationId xmlns:a16="http://schemas.microsoft.com/office/drawing/2014/main" id="{E623DEF3-CD62-4A84-A582-45132D7127B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99" name="AutoShape 365">
                      <a:extLst>
                        <a:ext uri="{FF2B5EF4-FFF2-40B4-BE49-F238E27FC236}">
                          <a16:creationId xmlns:a16="http://schemas.microsoft.com/office/drawing/2014/main" id="{D15A2E63-9CAB-4A7F-855D-3CE48BAB64E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00" name="AutoShape 366">
                      <a:extLst>
                        <a:ext uri="{FF2B5EF4-FFF2-40B4-BE49-F238E27FC236}">
                          <a16:creationId xmlns:a16="http://schemas.microsoft.com/office/drawing/2014/main" id="{E20C8DDD-97F1-4184-A092-39263839A86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01" name="AutoShape 367">
                      <a:extLst>
                        <a:ext uri="{FF2B5EF4-FFF2-40B4-BE49-F238E27FC236}">
                          <a16:creationId xmlns:a16="http://schemas.microsoft.com/office/drawing/2014/main" id="{F1015E46-E918-4F5A-954B-8BA9ABE1CFF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02" name="AutoShape 368">
                      <a:extLst>
                        <a:ext uri="{FF2B5EF4-FFF2-40B4-BE49-F238E27FC236}">
                          <a16:creationId xmlns:a16="http://schemas.microsoft.com/office/drawing/2014/main" id="{C6E1181D-F111-4A89-8E0C-EB5FFF740E5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03" name="AutoShape 369">
                      <a:extLst>
                        <a:ext uri="{FF2B5EF4-FFF2-40B4-BE49-F238E27FC236}">
                          <a16:creationId xmlns:a16="http://schemas.microsoft.com/office/drawing/2014/main" id="{50BEC8E2-6C63-4F44-AFC9-058C3D70FC6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04" name="AutoShape 370">
                      <a:extLst>
                        <a:ext uri="{FF2B5EF4-FFF2-40B4-BE49-F238E27FC236}">
                          <a16:creationId xmlns:a16="http://schemas.microsoft.com/office/drawing/2014/main" id="{A8F1D9D1-1FDD-4510-8504-D3DA77D119B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05" name="AutoShape 371">
                      <a:extLst>
                        <a:ext uri="{FF2B5EF4-FFF2-40B4-BE49-F238E27FC236}">
                          <a16:creationId xmlns:a16="http://schemas.microsoft.com/office/drawing/2014/main" id="{D0BA91A7-5172-4D51-BA43-60B05BAA10B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06" name="AutoShape 372">
                      <a:extLst>
                        <a:ext uri="{FF2B5EF4-FFF2-40B4-BE49-F238E27FC236}">
                          <a16:creationId xmlns:a16="http://schemas.microsoft.com/office/drawing/2014/main" id="{310410A0-B33E-436F-95E8-41971DBF023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607" name="AutoShape 373">
                      <a:extLst>
                        <a:ext uri="{FF2B5EF4-FFF2-40B4-BE49-F238E27FC236}">
                          <a16:creationId xmlns:a16="http://schemas.microsoft.com/office/drawing/2014/main" id="{F1C2D11E-182D-43AD-8CA8-6CD503BD73F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583" name="Group 374">
                    <a:extLst>
                      <a:ext uri="{FF2B5EF4-FFF2-40B4-BE49-F238E27FC236}">
                        <a16:creationId xmlns:a16="http://schemas.microsoft.com/office/drawing/2014/main" id="{C8C5343F-E2B4-441C-87A3-4A6C79A285C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5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584" name="AutoShape 375">
                      <a:extLst>
                        <a:ext uri="{FF2B5EF4-FFF2-40B4-BE49-F238E27FC236}">
                          <a16:creationId xmlns:a16="http://schemas.microsoft.com/office/drawing/2014/main" id="{A83C75FF-8450-4630-8C8A-3D7166336DF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85" name="AutoShape 376">
                      <a:extLst>
                        <a:ext uri="{FF2B5EF4-FFF2-40B4-BE49-F238E27FC236}">
                          <a16:creationId xmlns:a16="http://schemas.microsoft.com/office/drawing/2014/main" id="{52AAC3C9-3EDA-4712-B83A-2C9D620AE0B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86" name="AutoShape 377">
                      <a:extLst>
                        <a:ext uri="{FF2B5EF4-FFF2-40B4-BE49-F238E27FC236}">
                          <a16:creationId xmlns:a16="http://schemas.microsoft.com/office/drawing/2014/main" id="{EDBD3ECF-86A2-4AA2-86DC-E12F9D7DC2C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87" name="AutoShape 378">
                      <a:extLst>
                        <a:ext uri="{FF2B5EF4-FFF2-40B4-BE49-F238E27FC236}">
                          <a16:creationId xmlns:a16="http://schemas.microsoft.com/office/drawing/2014/main" id="{E1CA4721-03A9-4819-A1F4-CA4CDA6AE65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88" name="AutoShape 379">
                      <a:extLst>
                        <a:ext uri="{FF2B5EF4-FFF2-40B4-BE49-F238E27FC236}">
                          <a16:creationId xmlns:a16="http://schemas.microsoft.com/office/drawing/2014/main" id="{F44694F0-62A5-4C78-9A9F-935D6CABD18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89" name="AutoShape 380">
                      <a:extLst>
                        <a:ext uri="{FF2B5EF4-FFF2-40B4-BE49-F238E27FC236}">
                          <a16:creationId xmlns:a16="http://schemas.microsoft.com/office/drawing/2014/main" id="{4AEDBEC6-E88D-44A1-B3A9-12415363B98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90" name="AutoShape 381">
                      <a:extLst>
                        <a:ext uri="{FF2B5EF4-FFF2-40B4-BE49-F238E27FC236}">
                          <a16:creationId xmlns:a16="http://schemas.microsoft.com/office/drawing/2014/main" id="{C8399ABC-F077-41EF-985B-A77FEC17D05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91" name="AutoShape 382">
                      <a:extLst>
                        <a:ext uri="{FF2B5EF4-FFF2-40B4-BE49-F238E27FC236}">
                          <a16:creationId xmlns:a16="http://schemas.microsoft.com/office/drawing/2014/main" id="{4523331D-C308-4F4D-AEC2-CE71A0A529B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92" name="AutoShape 383">
                      <a:extLst>
                        <a:ext uri="{FF2B5EF4-FFF2-40B4-BE49-F238E27FC236}">
                          <a16:creationId xmlns:a16="http://schemas.microsoft.com/office/drawing/2014/main" id="{E00B2CE8-594A-46D1-946D-430452C318A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93" name="AutoShape 384">
                      <a:extLst>
                        <a:ext uri="{FF2B5EF4-FFF2-40B4-BE49-F238E27FC236}">
                          <a16:creationId xmlns:a16="http://schemas.microsoft.com/office/drawing/2014/main" id="{7F727A58-FC27-4CBD-8D8F-D22006D92A8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94" name="AutoShape 385">
                      <a:extLst>
                        <a:ext uri="{FF2B5EF4-FFF2-40B4-BE49-F238E27FC236}">
                          <a16:creationId xmlns:a16="http://schemas.microsoft.com/office/drawing/2014/main" id="{EE62CCCB-2F3D-4FFF-95B1-18E9684CEFC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95" name="AutoShape 386">
                      <a:extLst>
                        <a:ext uri="{FF2B5EF4-FFF2-40B4-BE49-F238E27FC236}">
                          <a16:creationId xmlns:a16="http://schemas.microsoft.com/office/drawing/2014/main" id="{184EA825-975E-4B64-8BA2-0BEFA7D80E3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</p:grpSp>
          </p:grpSp>
          <p:grpSp>
            <p:nvGrpSpPr>
              <p:cNvPr id="225" name="Group 387">
                <a:extLst>
                  <a:ext uri="{FF2B5EF4-FFF2-40B4-BE49-F238E27FC236}">
                    <a16:creationId xmlns:a16="http://schemas.microsoft.com/office/drawing/2014/main" id="{DC4876B0-6231-4370-9546-D21786E0341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47" y="152"/>
                <a:ext cx="420" cy="125"/>
                <a:chOff x="15" y="129"/>
                <a:chExt cx="838" cy="220"/>
              </a:xfrm>
            </p:grpSpPr>
            <p:sp>
              <p:nvSpPr>
                <p:cNvPr id="398" name="AutoShape 388">
                  <a:extLst>
                    <a:ext uri="{FF2B5EF4-FFF2-40B4-BE49-F238E27FC236}">
                      <a16:creationId xmlns:a16="http://schemas.microsoft.com/office/drawing/2014/main" id="{1528AF9F-EA32-4DE0-A104-861FBE32DFA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129"/>
                  <a:ext cx="838" cy="220"/>
                </a:xfrm>
                <a:prstGeom prst="parallelogram">
                  <a:avLst>
                    <a:gd name="adj" fmla="val 95662"/>
                  </a:avLst>
                </a:prstGeom>
                <a:solidFill>
                  <a:srgbClr val="008000">
                    <a:alpha val="50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FFFFFF"/>
                    </a:solidFill>
                    <a:latin typeface="Comic Sans MS" charset="0"/>
                  </a:endParaRPr>
                </a:p>
              </p:txBody>
            </p:sp>
            <p:grpSp>
              <p:nvGrpSpPr>
                <p:cNvPr id="399" name="Group 389">
                  <a:extLst>
                    <a:ext uri="{FF2B5EF4-FFF2-40B4-BE49-F238E27FC236}">
                      <a16:creationId xmlns:a16="http://schemas.microsoft.com/office/drawing/2014/main" id="{162BA871-E8B1-4032-BF70-9E37D8F3CF8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816" cy="212"/>
                  <a:chOff x="26" y="133"/>
                  <a:chExt cx="816" cy="212"/>
                </a:xfrm>
              </p:grpSpPr>
              <p:grpSp>
                <p:nvGrpSpPr>
                  <p:cNvPr id="400" name="Group 390">
                    <a:extLst>
                      <a:ext uri="{FF2B5EF4-FFF2-40B4-BE49-F238E27FC236}">
                        <a16:creationId xmlns:a16="http://schemas.microsoft.com/office/drawing/2014/main" id="{14675E60-242A-4AEC-B921-4E349F9B8A3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9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557" name="AutoShape 391">
                      <a:extLst>
                        <a:ext uri="{FF2B5EF4-FFF2-40B4-BE49-F238E27FC236}">
                          <a16:creationId xmlns:a16="http://schemas.microsoft.com/office/drawing/2014/main" id="{BB9F5841-B4D8-4CFD-9D60-AB837E432D7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58" name="AutoShape 392">
                      <a:extLst>
                        <a:ext uri="{FF2B5EF4-FFF2-40B4-BE49-F238E27FC236}">
                          <a16:creationId xmlns:a16="http://schemas.microsoft.com/office/drawing/2014/main" id="{B8701187-AF8A-448E-A041-C75C2090D46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59" name="AutoShape 393">
                      <a:extLst>
                        <a:ext uri="{FF2B5EF4-FFF2-40B4-BE49-F238E27FC236}">
                          <a16:creationId xmlns:a16="http://schemas.microsoft.com/office/drawing/2014/main" id="{7691AEE5-1F8D-49C1-86EF-77ADE31932B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60" name="AutoShape 394">
                      <a:extLst>
                        <a:ext uri="{FF2B5EF4-FFF2-40B4-BE49-F238E27FC236}">
                          <a16:creationId xmlns:a16="http://schemas.microsoft.com/office/drawing/2014/main" id="{DABE6266-0092-4C27-B162-3DBA949FD56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61" name="AutoShape 395">
                      <a:extLst>
                        <a:ext uri="{FF2B5EF4-FFF2-40B4-BE49-F238E27FC236}">
                          <a16:creationId xmlns:a16="http://schemas.microsoft.com/office/drawing/2014/main" id="{453A2865-0AD2-4DF9-9891-38B558D427B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62" name="AutoShape 396">
                      <a:extLst>
                        <a:ext uri="{FF2B5EF4-FFF2-40B4-BE49-F238E27FC236}">
                          <a16:creationId xmlns:a16="http://schemas.microsoft.com/office/drawing/2014/main" id="{072C751E-C4C2-4FC9-8D86-B057CEB175D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63" name="AutoShape 397">
                      <a:extLst>
                        <a:ext uri="{FF2B5EF4-FFF2-40B4-BE49-F238E27FC236}">
                          <a16:creationId xmlns:a16="http://schemas.microsoft.com/office/drawing/2014/main" id="{ADB11FEA-59F7-4776-9830-6E0BAC8FD8C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64" name="AutoShape 398">
                      <a:extLst>
                        <a:ext uri="{FF2B5EF4-FFF2-40B4-BE49-F238E27FC236}">
                          <a16:creationId xmlns:a16="http://schemas.microsoft.com/office/drawing/2014/main" id="{69B6C0BE-F809-4716-8F4E-5B8A96B9404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65" name="AutoShape 399">
                      <a:extLst>
                        <a:ext uri="{FF2B5EF4-FFF2-40B4-BE49-F238E27FC236}">
                          <a16:creationId xmlns:a16="http://schemas.microsoft.com/office/drawing/2014/main" id="{BC38BA0A-C476-44CC-924C-DF98150088A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66" name="AutoShape 400">
                      <a:extLst>
                        <a:ext uri="{FF2B5EF4-FFF2-40B4-BE49-F238E27FC236}">
                          <a16:creationId xmlns:a16="http://schemas.microsoft.com/office/drawing/2014/main" id="{9042EAE8-8A18-4E69-9574-89E99277530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67" name="AutoShape 401">
                      <a:extLst>
                        <a:ext uri="{FF2B5EF4-FFF2-40B4-BE49-F238E27FC236}">
                          <a16:creationId xmlns:a16="http://schemas.microsoft.com/office/drawing/2014/main" id="{3CD2C646-0409-41C5-9C69-F48955A8BFE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68" name="AutoShape 402">
                      <a:extLst>
                        <a:ext uri="{FF2B5EF4-FFF2-40B4-BE49-F238E27FC236}">
                          <a16:creationId xmlns:a16="http://schemas.microsoft.com/office/drawing/2014/main" id="{A7CCE7E8-49B9-4F59-9FCF-90AA89E8F07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01" name="Group 403">
                    <a:extLst>
                      <a:ext uri="{FF2B5EF4-FFF2-40B4-BE49-F238E27FC236}">
                        <a16:creationId xmlns:a16="http://schemas.microsoft.com/office/drawing/2014/main" id="{563A1C40-8E5A-42EB-9AC2-4D3B2D412B5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6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545" name="AutoShape 404">
                      <a:extLst>
                        <a:ext uri="{FF2B5EF4-FFF2-40B4-BE49-F238E27FC236}">
                          <a16:creationId xmlns:a16="http://schemas.microsoft.com/office/drawing/2014/main" id="{ADF700E0-5D17-42C3-B6FB-64D75C98E4E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46" name="AutoShape 405">
                      <a:extLst>
                        <a:ext uri="{FF2B5EF4-FFF2-40B4-BE49-F238E27FC236}">
                          <a16:creationId xmlns:a16="http://schemas.microsoft.com/office/drawing/2014/main" id="{CA703D01-D997-45AA-A06D-60191305B69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47" name="AutoShape 406">
                      <a:extLst>
                        <a:ext uri="{FF2B5EF4-FFF2-40B4-BE49-F238E27FC236}">
                          <a16:creationId xmlns:a16="http://schemas.microsoft.com/office/drawing/2014/main" id="{4A7768F1-E2F7-4224-ADA3-96F2A33131B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48" name="AutoShape 407">
                      <a:extLst>
                        <a:ext uri="{FF2B5EF4-FFF2-40B4-BE49-F238E27FC236}">
                          <a16:creationId xmlns:a16="http://schemas.microsoft.com/office/drawing/2014/main" id="{F17FEC4E-AA09-4D66-BE57-0DBE1647F8D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49" name="AutoShape 408">
                      <a:extLst>
                        <a:ext uri="{FF2B5EF4-FFF2-40B4-BE49-F238E27FC236}">
                          <a16:creationId xmlns:a16="http://schemas.microsoft.com/office/drawing/2014/main" id="{17335FAA-5C1E-408F-8D82-B61B1C60AD6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50" name="AutoShape 409">
                      <a:extLst>
                        <a:ext uri="{FF2B5EF4-FFF2-40B4-BE49-F238E27FC236}">
                          <a16:creationId xmlns:a16="http://schemas.microsoft.com/office/drawing/2014/main" id="{12FEB33E-D3C6-4A61-81A9-0FD6D4391B7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51" name="AutoShape 410">
                      <a:extLst>
                        <a:ext uri="{FF2B5EF4-FFF2-40B4-BE49-F238E27FC236}">
                          <a16:creationId xmlns:a16="http://schemas.microsoft.com/office/drawing/2014/main" id="{1FC9E1CC-4FEA-4C8A-95F1-A0F1F0E334A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52" name="AutoShape 411">
                      <a:extLst>
                        <a:ext uri="{FF2B5EF4-FFF2-40B4-BE49-F238E27FC236}">
                          <a16:creationId xmlns:a16="http://schemas.microsoft.com/office/drawing/2014/main" id="{E3BAFA77-BC87-45C7-BEBD-F004FA49929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53" name="AutoShape 412">
                      <a:extLst>
                        <a:ext uri="{FF2B5EF4-FFF2-40B4-BE49-F238E27FC236}">
                          <a16:creationId xmlns:a16="http://schemas.microsoft.com/office/drawing/2014/main" id="{18B5AC7A-8020-4BB9-96EC-4C61CF907EF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54" name="AutoShape 413">
                      <a:extLst>
                        <a:ext uri="{FF2B5EF4-FFF2-40B4-BE49-F238E27FC236}">
                          <a16:creationId xmlns:a16="http://schemas.microsoft.com/office/drawing/2014/main" id="{E9E140E2-1807-4963-835D-28C3CD65A53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55" name="AutoShape 414">
                      <a:extLst>
                        <a:ext uri="{FF2B5EF4-FFF2-40B4-BE49-F238E27FC236}">
                          <a16:creationId xmlns:a16="http://schemas.microsoft.com/office/drawing/2014/main" id="{43DAAA1B-8BAB-4E28-ABDD-9CC6DE2535F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4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56" name="AutoShape 415">
                      <a:extLst>
                        <a:ext uri="{FF2B5EF4-FFF2-40B4-BE49-F238E27FC236}">
                          <a16:creationId xmlns:a16="http://schemas.microsoft.com/office/drawing/2014/main" id="{DDB2F4A1-EA09-4BA3-9560-CC87A912A47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02" name="Group 416">
                    <a:extLst>
                      <a:ext uri="{FF2B5EF4-FFF2-40B4-BE49-F238E27FC236}">
                        <a16:creationId xmlns:a16="http://schemas.microsoft.com/office/drawing/2014/main" id="{70ACC2D9-6F4F-4636-AB6D-67C55784010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533" name="AutoShape 417">
                      <a:extLst>
                        <a:ext uri="{FF2B5EF4-FFF2-40B4-BE49-F238E27FC236}">
                          <a16:creationId xmlns:a16="http://schemas.microsoft.com/office/drawing/2014/main" id="{1ED0F728-C998-44CB-9692-C82F73A50AE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34" name="AutoShape 418">
                      <a:extLst>
                        <a:ext uri="{FF2B5EF4-FFF2-40B4-BE49-F238E27FC236}">
                          <a16:creationId xmlns:a16="http://schemas.microsoft.com/office/drawing/2014/main" id="{03B29327-B6AB-4541-9262-D107A9DADCD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35" name="AutoShape 419">
                      <a:extLst>
                        <a:ext uri="{FF2B5EF4-FFF2-40B4-BE49-F238E27FC236}">
                          <a16:creationId xmlns:a16="http://schemas.microsoft.com/office/drawing/2014/main" id="{5C0CFCC5-0FDC-4949-A3ED-731A9458870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36" name="AutoShape 420">
                      <a:extLst>
                        <a:ext uri="{FF2B5EF4-FFF2-40B4-BE49-F238E27FC236}">
                          <a16:creationId xmlns:a16="http://schemas.microsoft.com/office/drawing/2014/main" id="{CE1EF93D-6C53-481F-8FE8-B977E955879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37" name="AutoShape 421">
                      <a:extLst>
                        <a:ext uri="{FF2B5EF4-FFF2-40B4-BE49-F238E27FC236}">
                          <a16:creationId xmlns:a16="http://schemas.microsoft.com/office/drawing/2014/main" id="{E9C5B6CB-979E-4F9F-BF0E-BCA557BFE5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38" name="AutoShape 422">
                      <a:extLst>
                        <a:ext uri="{FF2B5EF4-FFF2-40B4-BE49-F238E27FC236}">
                          <a16:creationId xmlns:a16="http://schemas.microsoft.com/office/drawing/2014/main" id="{B4F86A83-AA40-434F-A0CA-07ACD7CB155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39" name="AutoShape 423">
                      <a:extLst>
                        <a:ext uri="{FF2B5EF4-FFF2-40B4-BE49-F238E27FC236}">
                          <a16:creationId xmlns:a16="http://schemas.microsoft.com/office/drawing/2014/main" id="{6C2E7E94-7410-4688-AD45-28532E206E6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40" name="AutoShape 424">
                      <a:extLst>
                        <a:ext uri="{FF2B5EF4-FFF2-40B4-BE49-F238E27FC236}">
                          <a16:creationId xmlns:a16="http://schemas.microsoft.com/office/drawing/2014/main" id="{2D58D8BC-B729-4B61-AD23-DACB914384A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41" name="AutoShape 425">
                      <a:extLst>
                        <a:ext uri="{FF2B5EF4-FFF2-40B4-BE49-F238E27FC236}">
                          <a16:creationId xmlns:a16="http://schemas.microsoft.com/office/drawing/2014/main" id="{141BECEF-6A7C-4E90-B7F0-BB4E9127D2B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42" name="AutoShape 426">
                      <a:extLst>
                        <a:ext uri="{FF2B5EF4-FFF2-40B4-BE49-F238E27FC236}">
                          <a16:creationId xmlns:a16="http://schemas.microsoft.com/office/drawing/2014/main" id="{3EA543BF-C9A8-4DEA-A7CD-3E8319DCAFA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43" name="AutoShape 427">
                      <a:extLst>
                        <a:ext uri="{FF2B5EF4-FFF2-40B4-BE49-F238E27FC236}">
                          <a16:creationId xmlns:a16="http://schemas.microsoft.com/office/drawing/2014/main" id="{399B60F5-5E05-4FA5-8321-1C4D3FB370E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44" name="AutoShape 428">
                      <a:extLst>
                        <a:ext uri="{FF2B5EF4-FFF2-40B4-BE49-F238E27FC236}">
                          <a16:creationId xmlns:a16="http://schemas.microsoft.com/office/drawing/2014/main" id="{A681C8DC-DDCB-4A4E-B975-E211503BAC1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03" name="Group 429">
                    <a:extLst>
                      <a:ext uri="{FF2B5EF4-FFF2-40B4-BE49-F238E27FC236}">
                        <a16:creationId xmlns:a16="http://schemas.microsoft.com/office/drawing/2014/main" id="{F8EE981C-6938-410E-BF04-98721A82103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521" name="AutoShape 430">
                      <a:extLst>
                        <a:ext uri="{FF2B5EF4-FFF2-40B4-BE49-F238E27FC236}">
                          <a16:creationId xmlns:a16="http://schemas.microsoft.com/office/drawing/2014/main" id="{562510C9-C2B2-4D25-80A6-D5B347CA469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22" name="AutoShape 431">
                      <a:extLst>
                        <a:ext uri="{FF2B5EF4-FFF2-40B4-BE49-F238E27FC236}">
                          <a16:creationId xmlns:a16="http://schemas.microsoft.com/office/drawing/2014/main" id="{E3F7A3AA-F962-4EFE-8499-CFE0D1E3009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23" name="AutoShape 432">
                      <a:extLst>
                        <a:ext uri="{FF2B5EF4-FFF2-40B4-BE49-F238E27FC236}">
                          <a16:creationId xmlns:a16="http://schemas.microsoft.com/office/drawing/2014/main" id="{33BA5C1F-0820-4894-AD23-630C8FEC3B2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24" name="AutoShape 433">
                      <a:extLst>
                        <a:ext uri="{FF2B5EF4-FFF2-40B4-BE49-F238E27FC236}">
                          <a16:creationId xmlns:a16="http://schemas.microsoft.com/office/drawing/2014/main" id="{E9CBCCB1-F5FF-4906-87C1-81749F1BD95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25" name="AutoShape 434">
                      <a:extLst>
                        <a:ext uri="{FF2B5EF4-FFF2-40B4-BE49-F238E27FC236}">
                          <a16:creationId xmlns:a16="http://schemas.microsoft.com/office/drawing/2014/main" id="{E7BE0DF3-64FD-489A-942B-52E297936A9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26" name="AutoShape 435">
                      <a:extLst>
                        <a:ext uri="{FF2B5EF4-FFF2-40B4-BE49-F238E27FC236}">
                          <a16:creationId xmlns:a16="http://schemas.microsoft.com/office/drawing/2014/main" id="{62538FF5-C235-4440-B646-81CBCC4A6E7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27" name="AutoShape 436">
                      <a:extLst>
                        <a:ext uri="{FF2B5EF4-FFF2-40B4-BE49-F238E27FC236}">
                          <a16:creationId xmlns:a16="http://schemas.microsoft.com/office/drawing/2014/main" id="{4AC74DD7-7B4B-4F0B-A7EB-24DBE27A540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28" name="AutoShape 437">
                      <a:extLst>
                        <a:ext uri="{FF2B5EF4-FFF2-40B4-BE49-F238E27FC236}">
                          <a16:creationId xmlns:a16="http://schemas.microsoft.com/office/drawing/2014/main" id="{EFB96E63-F80B-486E-B4EE-5F006C22FEE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29" name="AutoShape 438">
                      <a:extLst>
                        <a:ext uri="{FF2B5EF4-FFF2-40B4-BE49-F238E27FC236}">
                          <a16:creationId xmlns:a16="http://schemas.microsoft.com/office/drawing/2014/main" id="{E0CA6AA7-D7F2-44BE-AFCA-33E2D466BFC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30" name="AutoShape 439">
                      <a:extLst>
                        <a:ext uri="{FF2B5EF4-FFF2-40B4-BE49-F238E27FC236}">
                          <a16:creationId xmlns:a16="http://schemas.microsoft.com/office/drawing/2014/main" id="{891A5CC9-F470-4B03-AD93-42F14F51513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31" name="AutoShape 440">
                      <a:extLst>
                        <a:ext uri="{FF2B5EF4-FFF2-40B4-BE49-F238E27FC236}">
                          <a16:creationId xmlns:a16="http://schemas.microsoft.com/office/drawing/2014/main" id="{B13C944F-08CD-4A8B-A01A-7542E222E72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32" name="AutoShape 441">
                      <a:extLst>
                        <a:ext uri="{FF2B5EF4-FFF2-40B4-BE49-F238E27FC236}">
                          <a16:creationId xmlns:a16="http://schemas.microsoft.com/office/drawing/2014/main" id="{00B8EE84-2EB5-4586-9DC5-6A8D53B4EA6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04" name="Group 442">
                    <a:extLst>
                      <a:ext uri="{FF2B5EF4-FFF2-40B4-BE49-F238E27FC236}">
                        <a16:creationId xmlns:a16="http://schemas.microsoft.com/office/drawing/2014/main" id="{E18DB803-AE01-42D1-A249-20BCF13B917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9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509" name="AutoShape 443">
                      <a:extLst>
                        <a:ext uri="{FF2B5EF4-FFF2-40B4-BE49-F238E27FC236}">
                          <a16:creationId xmlns:a16="http://schemas.microsoft.com/office/drawing/2014/main" id="{82793FB6-1456-4983-96D3-577E7580957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10" name="AutoShape 444">
                      <a:extLst>
                        <a:ext uri="{FF2B5EF4-FFF2-40B4-BE49-F238E27FC236}">
                          <a16:creationId xmlns:a16="http://schemas.microsoft.com/office/drawing/2014/main" id="{13745906-B1FE-4FED-B851-313F057C61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11" name="AutoShape 445">
                      <a:extLst>
                        <a:ext uri="{FF2B5EF4-FFF2-40B4-BE49-F238E27FC236}">
                          <a16:creationId xmlns:a16="http://schemas.microsoft.com/office/drawing/2014/main" id="{A8261829-0595-43B1-B335-00F5C9649A9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12" name="AutoShape 446">
                      <a:extLst>
                        <a:ext uri="{FF2B5EF4-FFF2-40B4-BE49-F238E27FC236}">
                          <a16:creationId xmlns:a16="http://schemas.microsoft.com/office/drawing/2014/main" id="{0D429A44-44CE-4274-9496-0978648C3BC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13" name="AutoShape 447">
                      <a:extLst>
                        <a:ext uri="{FF2B5EF4-FFF2-40B4-BE49-F238E27FC236}">
                          <a16:creationId xmlns:a16="http://schemas.microsoft.com/office/drawing/2014/main" id="{BF654FD4-EE12-4B50-822F-D5567D0846C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14" name="AutoShape 448">
                      <a:extLst>
                        <a:ext uri="{FF2B5EF4-FFF2-40B4-BE49-F238E27FC236}">
                          <a16:creationId xmlns:a16="http://schemas.microsoft.com/office/drawing/2014/main" id="{15AC2D60-7D2C-490C-BCA3-3F3E7E5E1E8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15" name="AutoShape 449">
                      <a:extLst>
                        <a:ext uri="{FF2B5EF4-FFF2-40B4-BE49-F238E27FC236}">
                          <a16:creationId xmlns:a16="http://schemas.microsoft.com/office/drawing/2014/main" id="{5DABD825-5941-48CE-AFEE-ACCCB59918E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16" name="AutoShape 450">
                      <a:extLst>
                        <a:ext uri="{FF2B5EF4-FFF2-40B4-BE49-F238E27FC236}">
                          <a16:creationId xmlns:a16="http://schemas.microsoft.com/office/drawing/2014/main" id="{7DB93256-BA8F-4A19-B44B-CD50CAAF84C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17" name="AutoShape 451">
                      <a:extLst>
                        <a:ext uri="{FF2B5EF4-FFF2-40B4-BE49-F238E27FC236}">
                          <a16:creationId xmlns:a16="http://schemas.microsoft.com/office/drawing/2014/main" id="{EC8A5059-BCE8-4CE1-A581-E95E0D0450E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18" name="AutoShape 452">
                      <a:extLst>
                        <a:ext uri="{FF2B5EF4-FFF2-40B4-BE49-F238E27FC236}">
                          <a16:creationId xmlns:a16="http://schemas.microsoft.com/office/drawing/2014/main" id="{6A3A8A1C-AE6C-4698-AC1C-E3CDE55FA85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19" name="AutoShape 453">
                      <a:extLst>
                        <a:ext uri="{FF2B5EF4-FFF2-40B4-BE49-F238E27FC236}">
                          <a16:creationId xmlns:a16="http://schemas.microsoft.com/office/drawing/2014/main" id="{7E652F5B-6AB4-4969-A7B4-DB4E244EF4D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20" name="AutoShape 454">
                      <a:extLst>
                        <a:ext uri="{FF2B5EF4-FFF2-40B4-BE49-F238E27FC236}">
                          <a16:creationId xmlns:a16="http://schemas.microsoft.com/office/drawing/2014/main" id="{CE3D3777-F8BA-4258-9552-F3869F2876C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05" name="Group 455">
                    <a:extLst>
                      <a:ext uri="{FF2B5EF4-FFF2-40B4-BE49-F238E27FC236}">
                        <a16:creationId xmlns:a16="http://schemas.microsoft.com/office/drawing/2014/main" id="{92F759DB-7FAA-461D-99DC-35191542473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6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497" name="AutoShape 456">
                      <a:extLst>
                        <a:ext uri="{FF2B5EF4-FFF2-40B4-BE49-F238E27FC236}">
                          <a16:creationId xmlns:a16="http://schemas.microsoft.com/office/drawing/2014/main" id="{7D66EEE2-9B4E-4BFA-B372-D12588462F0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98" name="AutoShape 457">
                      <a:extLst>
                        <a:ext uri="{FF2B5EF4-FFF2-40B4-BE49-F238E27FC236}">
                          <a16:creationId xmlns:a16="http://schemas.microsoft.com/office/drawing/2014/main" id="{76257442-14F9-445C-8948-3E854E489D8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99" name="AutoShape 458">
                      <a:extLst>
                        <a:ext uri="{FF2B5EF4-FFF2-40B4-BE49-F238E27FC236}">
                          <a16:creationId xmlns:a16="http://schemas.microsoft.com/office/drawing/2014/main" id="{8DB29D0A-76CE-42BB-AA01-DDF04F73E99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00" name="AutoShape 459">
                      <a:extLst>
                        <a:ext uri="{FF2B5EF4-FFF2-40B4-BE49-F238E27FC236}">
                          <a16:creationId xmlns:a16="http://schemas.microsoft.com/office/drawing/2014/main" id="{572F0D7B-2E23-4335-835A-A4C32733FF9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01" name="AutoShape 460">
                      <a:extLst>
                        <a:ext uri="{FF2B5EF4-FFF2-40B4-BE49-F238E27FC236}">
                          <a16:creationId xmlns:a16="http://schemas.microsoft.com/office/drawing/2014/main" id="{D4086167-1B61-4334-B4BD-7C1F2D94B65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02" name="AutoShape 461">
                      <a:extLst>
                        <a:ext uri="{FF2B5EF4-FFF2-40B4-BE49-F238E27FC236}">
                          <a16:creationId xmlns:a16="http://schemas.microsoft.com/office/drawing/2014/main" id="{A4612EEA-FF10-4BB7-B67B-EE937D839AD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03" name="AutoShape 462">
                      <a:extLst>
                        <a:ext uri="{FF2B5EF4-FFF2-40B4-BE49-F238E27FC236}">
                          <a16:creationId xmlns:a16="http://schemas.microsoft.com/office/drawing/2014/main" id="{602C81A2-8169-4233-9965-BCBA5F3BBE4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04" name="AutoShape 463">
                      <a:extLst>
                        <a:ext uri="{FF2B5EF4-FFF2-40B4-BE49-F238E27FC236}">
                          <a16:creationId xmlns:a16="http://schemas.microsoft.com/office/drawing/2014/main" id="{A6DA7764-A46F-40E1-B89C-04A093E7EA1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05" name="AutoShape 464">
                      <a:extLst>
                        <a:ext uri="{FF2B5EF4-FFF2-40B4-BE49-F238E27FC236}">
                          <a16:creationId xmlns:a16="http://schemas.microsoft.com/office/drawing/2014/main" id="{04E657D9-1FA5-4FDA-971A-80B8E0E4A32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06" name="AutoShape 465">
                      <a:extLst>
                        <a:ext uri="{FF2B5EF4-FFF2-40B4-BE49-F238E27FC236}">
                          <a16:creationId xmlns:a16="http://schemas.microsoft.com/office/drawing/2014/main" id="{71382FF0-53F7-48CE-93B2-CA31151DB99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07" name="AutoShape 466">
                      <a:extLst>
                        <a:ext uri="{FF2B5EF4-FFF2-40B4-BE49-F238E27FC236}">
                          <a16:creationId xmlns:a16="http://schemas.microsoft.com/office/drawing/2014/main" id="{F9EDC9C3-DE42-474A-9325-116768A3828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508" name="AutoShape 467">
                      <a:extLst>
                        <a:ext uri="{FF2B5EF4-FFF2-40B4-BE49-F238E27FC236}">
                          <a16:creationId xmlns:a16="http://schemas.microsoft.com/office/drawing/2014/main" id="{5F7BE93D-5AB7-4FC1-9BF8-AE81C05DE6E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06" name="Group 468">
                    <a:extLst>
                      <a:ext uri="{FF2B5EF4-FFF2-40B4-BE49-F238E27FC236}">
                        <a16:creationId xmlns:a16="http://schemas.microsoft.com/office/drawing/2014/main" id="{A5FB871C-1E5B-4E9F-A11E-DF565429E58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3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485" name="AutoShape 469">
                      <a:extLst>
                        <a:ext uri="{FF2B5EF4-FFF2-40B4-BE49-F238E27FC236}">
                          <a16:creationId xmlns:a16="http://schemas.microsoft.com/office/drawing/2014/main" id="{514C4B5B-A3B6-41C5-8E75-00DEE3E3B3E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86" name="AutoShape 470">
                      <a:extLst>
                        <a:ext uri="{FF2B5EF4-FFF2-40B4-BE49-F238E27FC236}">
                          <a16:creationId xmlns:a16="http://schemas.microsoft.com/office/drawing/2014/main" id="{8D513710-5843-4C8A-A4B4-5DB710A3FF0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87" name="AutoShape 471">
                      <a:extLst>
                        <a:ext uri="{FF2B5EF4-FFF2-40B4-BE49-F238E27FC236}">
                          <a16:creationId xmlns:a16="http://schemas.microsoft.com/office/drawing/2014/main" id="{A9C24F36-5985-437C-9BB4-7B2EDF44E51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88" name="AutoShape 472">
                      <a:extLst>
                        <a:ext uri="{FF2B5EF4-FFF2-40B4-BE49-F238E27FC236}">
                          <a16:creationId xmlns:a16="http://schemas.microsoft.com/office/drawing/2014/main" id="{CAFF9329-8B83-4414-9F4E-A55DDBD166A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89" name="AutoShape 473">
                      <a:extLst>
                        <a:ext uri="{FF2B5EF4-FFF2-40B4-BE49-F238E27FC236}">
                          <a16:creationId xmlns:a16="http://schemas.microsoft.com/office/drawing/2014/main" id="{320485AC-E148-4A08-A0B4-C306653840B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90" name="AutoShape 474">
                      <a:extLst>
                        <a:ext uri="{FF2B5EF4-FFF2-40B4-BE49-F238E27FC236}">
                          <a16:creationId xmlns:a16="http://schemas.microsoft.com/office/drawing/2014/main" id="{C90B2DA8-AC92-4FDF-82A2-CC9F3AF1CF9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91" name="AutoShape 475">
                      <a:extLst>
                        <a:ext uri="{FF2B5EF4-FFF2-40B4-BE49-F238E27FC236}">
                          <a16:creationId xmlns:a16="http://schemas.microsoft.com/office/drawing/2014/main" id="{BAD3007B-28BC-41BB-844B-A5830E2C143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92" name="AutoShape 476">
                      <a:extLst>
                        <a:ext uri="{FF2B5EF4-FFF2-40B4-BE49-F238E27FC236}">
                          <a16:creationId xmlns:a16="http://schemas.microsoft.com/office/drawing/2014/main" id="{48F3E98D-14B4-472B-A800-2577890EE2E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93" name="AutoShape 477">
                      <a:extLst>
                        <a:ext uri="{FF2B5EF4-FFF2-40B4-BE49-F238E27FC236}">
                          <a16:creationId xmlns:a16="http://schemas.microsoft.com/office/drawing/2014/main" id="{05D11277-407E-4749-957E-89707B5FC8A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94" name="AutoShape 478">
                      <a:extLst>
                        <a:ext uri="{FF2B5EF4-FFF2-40B4-BE49-F238E27FC236}">
                          <a16:creationId xmlns:a16="http://schemas.microsoft.com/office/drawing/2014/main" id="{ED282CC8-09AE-403B-AC88-BAA92CCF5B4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95" name="AutoShape 479">
                      <a:extLst>
                        <a:ext uri="{FF2B5EF4-FFF2-40B4-BE49-F238E27FC236}">
                          <a16:creationId xmlns:a16="http://schemas.microsoft.com/office/drawing/2014/main" id="{802AE38A-8113-4B47-8510-198453F7B06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4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96" name="AutoShape 480">
                      <a:extLst>
                        <a:ext uri="{FF2B5EF4-FFF2-40B4-BE49-F238E27FC236}">
                          <a16:creationId xmlns:a16="http://schemas.microsoft.com/office/drawing/2014/main" id="{E478D66C-E852-4701-9D63-5BD0699CB3D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07" name="Group 481">
                    <a:extLst>
                      <a:ext uri="{FF2B5EF4-FFF2-40B4-BE49-F238E27FC236}">
                        <a16:creationId xmlns:a16="http://schemas.microsoft.com/office/drawing/2014/main" id="{1FFCD6B7-DDCD-410C-AF1F-86EDCC92197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3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473" name="AutoShape 482">
                      <a:extLst>
                        <a:ext uri="{FF2B5EF4-FFF2-40B4-BE49-F238E27FC236}">
                          <a16:creationId xmlns:a16="http://schemas.microsoft.com/office/drawing/2014/main" id="{23531C1B-942A-4A97-8983-7731C0FB65B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74" name="AutoShape 483">
                      <a:extLst>
                        <a:ext uri="{FF2B5EF4-FFF2-40B4-BE49-F238E27FC236}">
                          <a16:creationId xmlns:a16="http://schemas.microsoft.com/office/drawing/2014/main" id="{16352CE2-1D04-44DB-88AB-048478293FF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75" name="AutoShape 484">
                      <a:extLst>
                        <a:ext uri="{FF2B5EF4-FFF2-40B4-BE49-F238E27FC236}">
                          <a16:creationId xmlns:a16="http://schemas.microsoft.com/office/drawing/2014/main" id="{F26760C6-812E-4FFA-B9B5-0BB43523D35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76" name="AutoShape 485">
                      <a:extLst>
                        <a:ext uri="{FF2B5EF4-FFF2-40B4-BE49-F238E27FC236}">
                          <a16:creationId xmlns:a16="http://schemas.microsoft.com/office/drawing/2014/main" id="{3324E9DC-8481-4420-BA0D-78E569C843D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77" name="AutoShape 486">
                      <a:extLst>
                        <a:ext uri="{FF2B5EF4-FFF2-40B4-BE49-F238E27FC236}">
                          <a16:creationId xmlns:a16="http://schemas.microsoft.com/office/drawing/2014/main" id="{1E5D9D62-CEC2-4E7E-8EC6-F95AC1A8C27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78" name="AutoShape 487">
                      <a:extLst>
                        <a:ext uri="{FF2B5EF4-FFF2-40B4-BE49-F238E27FC236}">
                          <a16:creationId xmlns:a16="http://schemas.microsoft.com/office/drawing/2014/main" id="{B23378E4-C7E7-471E-9581-4A8F0B50E07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79" name="AutoShape 488">
                      <a:extLst>
                        <a:ext uri="{FF2B5EF4-FFF2-40B4-BE49-F238E27FC236}">
                          <a16:creationId xmlns:a16="http://schemas.microsoft.com/office/drawing/2014/main" id="{E54CE636-189B-4757-ADA1-AD30F6EB458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80" name="AutoShape 489">
                      <a:extLst>
                        <a:ext uri="{FF2B5EF4-FFF2-40B4-BE49-F238E27FC236}">
                          <a16:creationId xmlns:a16="http://schemas.microsoft.com/office/drawing/2014/main" id="{A40C1311-24F0-4A07-A193-C99E95CBA73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81" name="AutoShape 490">
                      <a:extLst>
                        <a:ext uri="{FF2B5EF4-FFF2-40B4-BE49-F238E27FC236}">
                          <a16:creationId xmlns:a16="http://schemas.microsoft.com/office/drawing/2014/main" id="{4CC4D7C0-271C-48A5-AD23-D09DD6B4F1F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82" name="AutoShape 491">
                      <a:extLst>
                        <a:ext uri="{FF2B5EF4-FFF2-40B4-BE49-F238E27FC236}">
                          <a16:creationId xmlns:a16="http://schemas.microsoft.com/office/drawing/2014/main" id="{3AF9E3C9-13A6-4949-AB75-CF08956A9D4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83" name="AutoShape 492">
                      <a:extLst>
                        <a:ext uri="{FF2B5EF4-FFF2-40B4-BE49-F238E27FC236}">
                          <a16:creationId xmlns:a16="http://schemas.microsoft.com/office/drawing/2014/main" id="{B630E274-57C7-4199-AC42-36CA1DB49AD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84" name="AutoShape 493">
                      <a:extLst>
                        <a:ext uri="{FF2B5EF4-FFF2-40B4-BE49-F238E27FC236}">
                          <a16:creationId xmlns:a16="http://schemas.microsoft.com/office/drawing/2014/main" id="{27E33B5D-BF08-471E-A5DB-B0A46E386F4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08" name="Group 494">
                    <a:extLst>
                      <a:ext uri="{FF2B5EF4-FFF2-40B4-BE49-F238E27FC236}">
                        <a16:creationId xmlns:a16="http://schemas.microsoft.com/office/drawing/2014/main" id="{CD2C48B3-70CB-4AE1-9E81-09924E4E8AE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1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461" name="AutoShape 495">
                      <a:extLst>
                        <a:ext uri="{FF2B5EF4-FFF2-40B4-BE49-F238E27FC236}">
                          <a16:creationId xmlns:a16="http://schemas.microsoft.com/office/drawing/2014/main" id="{401563AE-14F8-4448-8CC2-FC4C2E72A84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62" name="AutoShape 496">
                      <a:extLst>
                        <a:ext uri="{FF2B5EF4-FFF2-40B4-BE49-F238E27FC236}">
                          <a16:creationId xmlns:a16="http://schemas.microsoft.com/office/drawing/2014/main" id="{85DF23C2-A724-4A43-8EF3-93679BEBD8C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63" name="AutoShape 497">
                      <a:extLst>
                        <a:ext uri="{FF2B5EF4-FFF2-40B4-BE49-F238E27FC236}">
                          <a16:creationId xmlns:a16="http://schemas.microsoft.com/office/drawing/2014/main" id="{913A02F7-7FAE-4AE5-8300-141EC8F7C2D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64" name="AutoShape 498">
                      <a:extLst>
                        <a:ext uri="{FF2B5EF4-FFF2-40B4-BE49-F238E27FC236}">
                          <a16:creationId xmlns:a16="http://schemas.microsoft.com/office/drawing/2014/main" id="{807E04F0-6C74-49BA-9E3F-7A937FA3F22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65" name="AutoShape 499">
                      <a:extLst>
                        <a:ext uri="{FF2B5EF4-FFF2-40B4-BE49-F238E27FC236}">
                          <a16:creationId xmlns:a16="http://schemas.microsoft.com/office/drawing/2014/main" id="{82BB3094-8815-4C79-A569-CFBB4D721BF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66" name="AutoShape 500">
                      <a:extLst>
                        <a:ext uri="{FF2B5EF4-FFF2-40B4-BE49-F238E27FC236}">
                          <a16:creationId xmlns:a16="http://schemas.microsoft.com/office/drawing/2014/main" id="{308CF249-ED90-422C-B467-26CF7C23F0A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67" name="AutoShape 501">
                      <a:extLst>
                        <a:ext uri="{FF2B5EF4-FFF2-40B4-BE49-F238E27FC236}">
                          <a16:creationId xmlns:a16="http://schemas.microsoft.com/office/drawing/2014/main" id="{8C20B4CA-F260-467C-A2B9-68E586133A6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68" name="AutoShape 502">
                      <a:extLst>
                        <a:ext uri="{FF2B5EF4-FFF2-40B4-BE49-F238E27FC236}">
                          <a16:creationId xmlns:a16="http://schemas.microsoft.com/office/drawing/2014/main" id="{A123B002-90A5-4CC4-98C2-2520ECA11E2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69" name="AutoShape 503">
                      <a:extLst>
                        <a:ext uri="{FF2B5EF4-FFF2-40B4-BE49-F238E27FC236}">
                          <a16:creationId xmlns:a16="http://schemas.microsoft.com/office/drawing/2014/main" id="{A840CA7F-D526-4707-9186-7E9B95224C7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70" name="AutoShape 504">
                      <a:extLst>
                        <a:ext uri="{FF2B5EF4-FFF2-40B4-BE49-F238E27FC236}">
                          <a16:creationId xmlns:a16="http://schemas.microsoft.com/office/drawing/2014/main" id="{F887A1E7-9051-49A8-8A79-D3C8D698329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71" name="AutoShape 505">
                      <a:extLst>
                        <a:ext uri="{FF2B5EF4-FFF2-40B4-BE49-F238E27FC236}">
                          <a16:creationId xmlns:a16="http://schemas.microsoft.com/office/drawing/2014/main" id="{AE5AB4BB-417F-4360-A90B-48FFBFA5DB2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72" name="AutoShape 506">
                      <a:extLst>
                        <a:ext uri="{FF2B5EF4-FFF2-40B4-BE49-F238E27FC236}">
                          <a16:creationId xmlns:a16="http://schemas.microsoft.com/office/drawing/2014/main" id="{E8CD5FDA-E0FB-401E-AF46-C1406EC361A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09" name="Group 507">
                    <a:extLst>
                      <a:ext uri="{FF2B5EF4-FFF2-40B4-BE49-F238E27FC236}">
                        <a16:creationId xmlns:a16="http://schemas.microsoft.com/office/drawing/2014/main" id="{2F7C8974-9775-44E4-8138-43EEA105840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3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449" name="AutoShape 508">
                      <a:extLst>
                        <a:ext uri="{FF2B5EF4-FFF2-40B4-BE49-F238E27FC236}">
                          <a16:creationId xmlns:a16="http://schemas.microsoft.com/office/drawing/2014/main" id="{11C7432B-86F2-49B3-8FCA-26A37C8F2C2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50" name="AutoShape 509">
                      <a:extLst>
                        <a:ext uri="{FF2B5EF4-FFF2-40B4-BE49-F238E27FC236}">
                          <a16:creationId xmlns:a16="http://schemas.microsoft.com/office/drawing/2014/main" id="{48F61676-7C76-4136-BF80-E5B6BE4B12C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51" name="AutoShape 510">
                      <a:extLst>
                        <a:ext uri="{FF2B5EF4-FFF2-40B4-BE49-F238E27FC236}">
                          <a16:creationId xmlns:a16="http://schemas.microsoft.com/office/drawing/2014/main" id="{4120BF4C-E291-4F14-9063-58C5B4A30DB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52" name="AutoShape 511">
                      <a:extLst>
                        <a:ext uri="{FF2B5EF4-FFF2-40B4-BE49-F238E27FC236}">
                          <a16:creationId xmlns:a16="http://schemas.microsoft.com/office/drawing/2014/main" id="{4E84D2E7-8DA0-4A3F-B07E-356E43892E3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53" name="AutoShape 512">
                      <a:extLst>
                        <a:ext uri="{FF2B5EF4-FFF2-40B4-BE49-F238E27FC236}">
                          <a16:creationId xmlns:a16="http://schemas.microsoft.com/office/drawing/2014/main" id="{FFD991DF-D045-4683-9F13-5937564E153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54" name="AutoShape 513">
                      <a:extLst>
                        <a:ext uri="{FF2B5EF4-FFF2-40B4-BE49-F238E27FC236}">
                          <a16:creationId xmlns:a16="http://schemas.microsoft.com/office/drawing/2014/main" id="{7B4D712B-30C8-4535-BB64-6300BE9879B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55" name="AutoShape 514">
                      <a:extLst>
                        <a:ext uri="{FF2B5EF4-FFF2-40B4-BE49-F238E27FC236}">
                          <a16:creationId xmlns:a16="http://schemas.microsoft.com/office/drawing/2014/main" id="{95AC18B2-6858-45AB-B00B-B1359D7A2BF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56" name="AutoShape 515">
                      <a:extLst>
                        <a:ext uri="{FF2B5EF4-FFF2-40B4-BE49-F238E27FC236}">
                          <a16:creationId xmlns:a16="http://schemas.microsoft.com/office/drawing/2014/main" id="{F6D4E5A1-311B-4BCC-81C9-85C02D04C17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57" name="AutoShape 516">
                      <a:extLst>
                        <a:ext uri="{FF2B5EF4-FFF2-40B4-BE49-F238E27FC236}">
                          <a16:creationId xmlns:a16="http://schemas.microsoft.com/office/drawing/2014/main" id="{7C51D10D-C2D2-4D31-8EDA-057B03FE4FA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58" name="AutoShape 517">
                      <a:extLst>
                        <a:ext uri="{FF2B5EF4-FFF2-40B4-BE49-F238E27FC236}">
                          <a16:creationId xmlns:a16="http://schemas.microsoft.com/office/drawing/2014/main" id="{F7B3C806-8E56-4740-86E1-1E284562238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59" name="AutoShape 518">
                      <a:extLst>
                        <a:ext uri="{FF2B5EF4-FFF2-40B4-BE49-F238E27FC236}">
                          <a16:creationId xmlns:a16="http://schemas.microsoft.com/office/drawing/2014/main" id="{A4FB9331-E623-4B3E-A67C-7B9145FD643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60" name="AutoShape 519">
                      <a:extLst>
                        <a:ext uri="{FF2B5EF4-FFF2-40B4-BE49-F238E27FC236}">
                          <a16:creationId xmlns:a16="http://schemas.microsoft.com/office/drawing/2014/main" id="{92D5C6E2-3060-458F-942D-5368A5D55FC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10" name="Group 520">
                    <a:extLst>
                      <a:ext uri="{FF2B5EF4-FFF2-40B4-BE49-F238E27FC236}">
                        <a16:creationId xmlns:a16="http://schemas.microsoft.com/office/drawing/2014/main" id="{E138FE99-C055-4E0E-82C0-006A3475197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1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437" name="AutoShape 521">
                      <a:extLst>
                        <a:ext uri="{FF2B5EF4-FFF2-40B4-BE49-F238E27FC236}">
                          <a16:creationId xmlns:a16="http://schemas.microsoft.com/office/drawing/2014/main" id="{8F3AC51B-B82A-4035-BEBE-4658B4FD21D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38" name="AutoShape 522">
                      <a:extLst>
                        <a:ext uri="{FF2B5EF4-FFF2-40B4-BE49-F238E27FC236}">
                          <a16:creationId xmlns:a16="http://schemas.microsoft.com/office/drawing/2014/main" id="{34FAADAC-2C7A-47B7-89C8-57A1080C646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39" name="AutoShape 523">
                      <a:extLst>
                        <a:ext uri="{FF2B5EF4-FFF2-40B4-BE49-F238E27FC236}">
                          <a16:creationId xmlns:a16="http://schemas.microsoft.com/office/drawing/2014/main" id="{E0E3E713-F52A-4956-8E79-4CC3108052C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40" name="AutoShape 524">
                      <a:extLst>
                        <a:ext uri="{FF2B5EF4-FFF2-40B4-BE49-F238E27FC236}">
                          <a16:creationId xmlns:a16="http://schemas.microsoft.com/office/drawing/2014/main" id="{2396BF3F-AFCA-4BB7-9CAD-0054708F57E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41" name="AutoShape 525">
                      <a:extLst>
                        <a:ext uri="{FF2B5EF4-FFF2-40B4-BE49-F238E27FC236}">
                          <a16:creationId xmlns:a16="http://schemas.microsoft.com/office/drawing/2014/main" id="{A2D1C956-7668-479B-BA76-907597248ED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42" name="AutoShape 526">
                      <a:extLst>
                        <a:ext uri="{FF2B5EF4-FFF2-40B4-BE49-F238E27FC236}">
                          <a16:creationId xmlns:a16="http://schemas.microsoft.com/office/drawing/2014/main" id="{116D0137-6DD9-4D7E-8C51-3FBEC84296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43" name="AutoShape 527">
                      <a:extLst>
                        <a:ext uri="{FF2B5EF4-FFF2-40B4-BE49-F238E27FC236}">
                          <a16:creationId xmlns:a16="http://schemas.microsoft.com/office/drawing/2014/main" id="{E810AB32-EDC4-42F5-A5D7-97D2B1812CE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44" name="AutoShape 528">
                      <a:extLst>
                        <a:ext uri="{FF2B5EF4-FFF2-40B4-BE49-F238E27FC236}">
                          <a16:creationId xmlns:a16="http://schemas.microsoft.com/office/drawing/2014/main" id="{8EF47BA7-3660-49C4-A92B-7511387544A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45" name="AutoShape 529">
                      <a:extLst>
                        <a:ext uri="{FF2B5EF4-FFF2-40B4-BE49-F238E27FC236}">
                          <a16:creationId xmlns:a16="http://schemas.microsoft.com/office/drawing/2014/main" id="{01DBF4FF-80C5-40C8-882A-7E8F69D2D08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46" name="AutoShape 530">
                      <a:extLst>
                        <a:ext uri="{FF2B5EF4-FFF2-40B4-BE49-F238E27FC236}">
                          <a16:creationId xmlns:a16="http://schemas.microsoft.com/office/drawing/2014/main" id="{E56E1274-304F-4D5E-8EEF-4E08CB79115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47" name="AutoShape 531">
                      <a:extLst>
                        <a:ext uri="{FF2B5EF4-FFF2-40B4-BE49-F238E27FC236}">
                          <a16:creationId xmlns:a16="http://schemas.microsoft.com/office/drawing/2014/main" id="{B3241432-E934-455B-9E73-25C0337D0B5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48" name="AutoShape 532">
                      <a:extLst>
                        <a:ext uri="{FF2B5EF4-FFF2-40B4-BE49-F238E27FC236}">
                          <a16:creationId xmlns:a16="http://schemas.microsoft.com/office/drawing/2014/main" id="{4273EAF7-0450-4659-9FF6-B7CB68904C9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11" name="Group 533">
                    <a:extLst>
                      <a:ext uri="{FF2B5EF4-FFF2-40B4-BE49-F238E27FC236}">
                        <a16:creationId xmlns:a16="http://schemas.microsoft.com/office/drawing/2014/main" id="{7B804D53-96A1-434E-A859-153BB42C066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8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425" name="AutoShape 534">
                      <a:extLst>
                        <a:ext uri="{FF2B5EF4-FFF2-40B4-BE49-F238E27FC236}">
                          <a16:creationId xmlns:a16="http://schemas.microsoft.com/office/drawing/2014/main" id="{E669F5C9-FD82-441A-8880-AAFA2BA3135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26" name="AutoShape 535">
                      <a:extLst>
                        <a:ext uri="{FF2B5EF4-FFF2-40B4-BE49-F238E27FC236}">
                          <a16:creationId xmlns:a16="http://schemas.microsoft.com/office/drawing/2014/main" id="{7A49CBEB-35B3-47AD-BA34-A411310BA3E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27" name="AutoShape 536">
                      <a:extLst>
                        <a:ext uri="{FF2B5EF4-FFF2-40B4-BE49-F238E27FC236}">
                          <a16:creationId xmlns:a16="http://schemas.microsoft.com/office/drawing/2014/main" id="{18081A05-DE8C-4FB0-9A10-9130B22C884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28" name="AutoShape 537">
                      <a:extLst>
                        <a:ext uri="{FF2B5EF4-FFF2-40B4-BE49-F238E27FC236}">
                          <a16:creationId xmlns:a16="http://schemas.microsoft.com/office/drawing/2014/main" id="{41FAB609-36BE-4D03-A256-7CC86943C9B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29" name="AutoShape 538">
                      <a:extLst>
                        <a:ext uri="{FF2B5EF4-FFF2-40B4-BE49-F238E27FC236}">
                          <a16:creationId xmlns:a16="http://schemas.microsoft.com/office/drawing/2014/main" id="{BC91F6A6-A269-4AA2-84AC-58017998757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30" name="AutoShape 539">
                      <a:extLst>
                        <a:ext uri="{FF2B5EF4-FFF2-40B4-BE49-F238E27FC236}">
                          <a16:creationId xmlns:a16="http://schemas.microsoft.com/office/drawing/2014/main" id="{65032734-5AC8-44B2-9159-2A8FEC174A5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31" name="AutoShape 540">
                      <a:extLst>
                        <a:ext uri="{FF2B5EF4-FFF2-40B4-BE49-F238E27FC236}">
                          <a16:creationId xmlns:a16="http://schemas.microsoft.com/office/drawing/2014/main" id="{AB2BA86E-4640-4189-A499-CDDAAE94F92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32" name="AutoShape 541">
                      <a:extLst>
                        <a:ext uri="{FF2B5EF4-FFF2-40B4-BE49-F238E27FC236}">
                          <a16:creationId xmlns:a16="http://schemas.microsoft.com/office/drawing/2014/main" id="{D3DE189B-D5EB-4CF8-BF45-6A7A758F7E5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33" name="AutoShape 542">
                      <a:extLst>
                        <a:ext uri="{FF2B5EF4-FFF2-40B4-BE49-F238E27FC236}">
                          <a16:creationId xmlns:a16="http://schemas.microsoft.com/office/drawing/2014/main" id="{2A24D546-592E-4481-9DCE-4AD8D39E8C7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34" name="AutoShape 543">
                      <a:extLst>
                        <a:ext uri="{FF2B5EF4-FFF2-40B4-BE49-F238E27FC236}">
                          <a16:creationId xmlns:a16="http://schemas.microsoft.com/office/drawing/2014/main" id="{28270B3F-CBF6-40AC-A7A1-4A35F2DBAF2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35" name="AutoShape 544">
                      <a:extLst>
                        <a:ext uri="{FF2B5EF4-FFF2-40B4-BE49-F238E27FC236}">
                          <a16:creationId xmlns:a16="http://schemas.microsoft.com/office/drawing/2014/main" id="{14EBDD0C-509D-41AE-B1B2-208391DEFE7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36" name="AutoShape 545">
                      <a:extLst>
                        <a:ext uri="{FF2B5EF4-FFF2-40B4-BE49-F238E27FC236}">
                          <a16:creationId xmlns:a16="http://schemas.microsoft.com/office/drawing/2014/main" id="{29B88F28-04C0-4554-B915-8E242A7C12A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412" name="Group 546">
                    <a:extLst>
                      <a:ext uri="{FF2B5EF4-FFF2-40B4-BE49-F238E27FC236}">
                        <a16:creationId xmlns:a16="http://schemas.microsoft.com/office/drawing/2014/main" id="{32954F32-28AA-4DB4-8895-D6D23B5BED8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5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413" name="AutoShape 547">
                      <a:extLst>
                        <a:ext uri="{FF2B5EF4-FFF2-40B4-BE49-F238E27FC236}">
                          <a16:creationId xmlns:a16="http://schemas.microsoft.com/office/drawing/2014/main" id="{BBA4C5B0-E6E0-4397-B5CF-9FC5D35C87B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14" name="AutoShape 548">
                      <a:extLst>
                        <a:ext uri="{FF2B5EF4-FFF2-40B4-BE49-F238E27FC236}">
                          <a16:creationId xmlns:a16="http://schemas.microsoft.com/office/drawing/2014/main" id="{C42110E5-649D-4482-9AB6-101882243BF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15" name="AutoShape 549">
                      <a:extLst>
                        <a:ext uri="{FF2B5EF4-FFF2-40B4-BE49-F238E27FC236}">
                          <a16:creationId xmlns:a16="http://schemas.microsoft.com/office/drawing/2014/main" id="{1CAC6C25-C514-4ED4-866F-9FBB5C2E2D0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16" name="AutoShape 550">
                      <a:extLst>
                        <a:ext uri="{FF2B5EF4-FFF2-40B4-BE49-F238E27FC236}">
                          <a16:creationId xmlns:a16="http://schemas.microsoft.com/office/drawing/2014/main" id="{2C465BE4-79B1-403F-B042-9D35A1D3A61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17" name="AutoShape 551">
                      <a:extLst>
                        <a:ext uri="{FF2B5EF4-FFF2-40B4-BE49-F238E27FC236}">
                          <a16:creationId xmlns:a16="http://schemas.microsoft.com/office/drawing/2014/main" id="{665681EB-F6D7-4710-BFF4-5CB61894FF9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18" name="AutoShape 552">
                      <a:extLst>
                        <a:ext uri="{FF2B5EF4-FFF2-40B4-BE49-F238E27FC236}">
                          <a16:creationId xmlns:a16="http://schemas.microsoft.com/office/drawing/2014/main" id="{95C93055-A486-43E5-BE5F-98AEA4854B1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19" name="AutoShape 553">
                      <a:extLst>
                        <a:ext uri="{FF2B5EF4-FFF2-40B4-BE49-F238E27FC236}">
                          <a16:creationId xmlns:a16="http://schemas.microsoft.com/office/drawing/2014/main" id="{33A45239-88F2-4E8C-BBB1-CF17B99B130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20" name="AutoShape 554">
                      <a:extLst>
                        <a:ext uri="{FF2B5EF4-FFF2-40B4-BE49-F238E27FC236}">
                          <a16:creationId xmlns:a16="http://schemas.microsoft.com/office/drawing/2014/main" id="{58A2C071-1177-4A35-85BF-F7DCFCC3AF1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21" name="AutoShape 555">
                      <a:extLst>
                        <a:ext uri="{FF2B5EF4-FFF2-40B4-BE49-F238E27FC236}">
                          <a16:creationId xmlns:a16="http://schemas.microsoft.com/office/drawing/2014/main" id="{234FBE04-9A0F-4294-8CC2-C43D3D36103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22" name="AutoShape 556">
                      <a:extLst>
                        <a:ext uri="{FF2B5EF4-FFF2-40B4-BE49-F238E27FC236}">
                          <a16:creationId xmlns:a16="http://schemas.microsoft.com/office/drawing/2014/main" id="{E387F154-9D49-4615-896D-B252D38F8B8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23" name="AutoShape 557">
                      <a:extLst>
                        <a:ext uri="{FF2B5EF4-FFF2-40B4-BE49-F238E27FC236}">
                          <a16:creationId xmlns:a16="http://schemas.microsoft.com/office/drawing/2014/main" id="{3E4A77D7-18B5-41DF-A969-99376591312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424" name="AutoShape 558">
                      <a:extLst>
                        <a:ext uri="{FF2B5EF4-FFF2-40B4-BE49-F238E27FC236}">
                          <a16:creationId xmlns:a16="http://schemas.microsoft.com/office/drawing/2014/main" id="{2B143012-29C8-458C-9260-4D9A16310A1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</p:grpSp>
          </p:grpSp>
          <p:grpSp>
            <p:nvGrpSpPr>
              <p:cNvPr id="226" name="Group 559">
                <a:extLst>
                  <a:ext uri="{FF2B5EF4-FFF2-40B4-BE49-F238E27FC236}">
                    <a16:creationId xmlns:a16="http://schemas.microsoft.com/office/drawing/2014/main" id="{7FFEC63D-06A5-42D4-A893-FB72F2C8777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3" y="29"/>
                <a:ext cx="420" cy="125"/>
                <a:chOff x="15" y="129"/>
                <a:chExt cx="838" cy="219"/>
              </a:xfrm>
            </p:grpSpPr>
            <p:sp>
              <p:nvSpPr>
                <p:cNvPr id="227" name="AutoShape 560">
                  <a:extLst>
                    <a:ext uri="{FF2B5EF4-FFF2-40B4-BE49-F238E27FC236}">
                      <a16:creationId xmlns:a16="http://schemas.microsoft.com/office/drawing/2014/main" id="{47FF9640-7957-4DB6-B1C9-31911A3EA8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129"/>
                  <a:ext cx="838" cy="219"/>
                </a:xfrm>
                <a:prstGeom prst="parallelogram">
                  <a:avLst>
                    <a:gd name="adj" fmla="val 95662"/>
                  </a:avLst>
                </a:prstGeom>
                <a:solidFill>
                  <a:srgbClr val="008000">
                    <a:alpha val="50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FFFFFF"/>
                    </a:solidFill>
                    <a:latin typeface="Comic Sans MS" charset="0"/>
                  </a:endParaRPr>
                </a:p>
              </p:txBody>
            </p:sp>
            <p:grpSp>
              <p:nvGrpSpPr>
                <p:cNvPr id="228" name="Group 561">
                  <a:extLst>
                    <a:ext uri="{FF2B5EF4-FFF2-40B4-BE49-F238E27FC236}">
                      <a16:creationId xmlns:a16="http://schemas.microsoft.com/office/drawing/2014/main" id="{A8392313-EEBA-4D30-86E2-25B81934D1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816" cy="212"/>
                  <a:chOff x="26" y="133"/>
                  <a:chExt cx="816" cy="212"/>
                </a:xfrm>
              </p:grpSpPr>
              <p:grpSp>
                <p:nvGrpSpPr>
                  <p:cNvPr id="229" name="Group 562">
                    <a:extLst>
                      <a:ext uri="{FF2B5EF4-FFF2-40B4-BE49-F238E27FC236}">
                        <a16:creationId xmlns:a16="http://schemas.microsoft.com/office/drawing/2014/main" id="{078D3977-0749-4629-A324-DCE222A28E3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9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386" name="AutoShape 563">
                      <a:extLst>
                        <a:ext uri="{FF2B5EF4-FFF2-40B4-BE49-F238E27FC236}">
                          <a16:creationId xmlns:a16="http://schemas.microsoft.com/office/drawing/2014/main" id="{1091C637-08E5-4DDA-9B5A-6027542E047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87" name="AutoShape 564">
                      <a:extLst>
                        <a:ext uri="{FF2B5EF4-FFF2-40B4-BE49-F238E27FC236}">
                          <a16:creationId xmlns:a16="http://schemas.microsoft.com/office/drawing/2014/main" id="{8F02E4C4-FEA5-4489-BBFE-464D397B152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88" name="AutoShape 565">
                      <a:extLst>
                        <a:ext uri="{FF2B5EF4-FFF2-40B4-BE49-F238E27FC236}">
                          <a16:creationId xmlns:a16="http://schemas.microsoft.com/office/drawing/2014/main" id="{85753D61-0CB2-4A7F-B2C6-5518985F4C9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89" name="AutoShape 566">
                      <a:extLst>
                        <a:ext uri="{FF2B5EF4-FFF2-40B4-BE49-F238E27FC236}">
                          <a16:creationId xmlns:a16="http://schemas.microsoft.com/office/drawing/2014/main" id="{C89DBB2A-280E-47BA-8434-0DDB42E12A1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90" name="AutoShape 567">
                      <a:extLst>
                        <a:ext uri="{FF2B5EF4-FFF2-40B4-BE49-F238E27FC236}">
                          <a16:creationId xmlns:a16="http://schemas.microsoft.com/office/drawing/2014/main" id="{79FCA305-54FD-479D-BF41-08191FF08AD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91" name="AutoShape 568">
                      <a:extLst>
                        <a:ext uri="{FF2B5EF4-FFF2-40B4-BE49-F238E27FC236}">
                          <a16:creationId xmlns:a16="http://schemas.microsoft.com/office/drawing/2014/main" id="{9E493A26-0EBA-4A9D-8D1C-A353ABEBC32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92" name="AutoShape 569">
                      <a:extLst>
                        <a:ext uri="{FF2B5EF4-FFF2-40B4-BE49-F238E27FC236}">
                          <a16:creationId xmlns:a16="http://schemas.microsoft.com/office/drawing/2014/main" id="{1334FF62-4DB4-467A-8A3D-8332B62EB27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93" name="AutoShape 570">
                      <a:extLst>
                        <a:ext uri="{FF2B5EF4-FFF2-40B4-BE49-F238E27FC236}">
                          <a16:creationId xmlns:a16="http://schemas.microsoft.com/office/drawing/2014/main" id="{67345909-68A6-4CD2-B83E-3C475BCFAEC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94" name="AutoShape 571">
                      <a:extLst>
                        <a:ext uri="{FF2B5EF4-FFF2-40B4-BE49-F238E27FC236}">
                          <a16:creationId xmlns:a16="http://schemas.microsoft.com/office/drawing/2014/main" id="{74D73157-8C3A-47D6-BD20-BE1E82EF657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95" name="AutoShape 572">
                      <a:extLst>
                        <a:ext uri="{FF2B5EF4-FFF2-40B4-BE49-F238E27FC236}">
                          <a16:creationId xmlns:a16="http://schemas.microsoft.com/office/drawing/2014/main" id="{F7FE5667-9C80-471B-8572-F5AA231D2DD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96" name="AutoShape 573">
                      <a:extLst>
                        <a:ext uri="{FF2B5EF4-FFF2-40B4-BE49-F238E27FC236}">
                          <a16:creationId xmlns:a16="http://schemas.microsoft.com/office/drawing/2014/main" id="{74BE6B24-5919-4C3A-9ACD-C335B5D36BA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97" name="AutoShape 574">
                      <a:extLst>
                        <a:ext uri="{FF2B5EF4-FFF2-40B4-BE49-F238E27FC236}">
                          <a16:creationId xmlns:a16="http://schemas.microsoft.com/office/drawing/2014/main" id="{AE04CF73-43F3-4765-B42C-DAA025B8D3E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30" name="Group 575">
                    <a:extLst>
                      <a:ext uri="{FF2B5EF4-FFF2-40B4-BE49-F238E27FC236}">
                        <a16:creationId xmlns:a16="http://schemas.microsoft.com/office/drawing/2014/main" id="{435A5DB1-3532-4E05-9465-5C301C8CB2F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6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374" name="AutoShape 576">
                      <a:extLst>
                        <a:ext uri="{FF2B5EF4-FFF2-40B4-BE49-F238E27FC236}">
                          <a16:creationId xmlns:a16="http://schemas.microsoft.com/office/drawing/2014/main" id="{3FE9CAD5-6651-479C-85ED-BDF7EA078C3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75" name="AutoShape 577">
                      <a:extLst>
                        <a:ext uri="{FF2B5EF4-FFF2-40B4-BE49-F238E27FC236}">
                          <a16:creationId xmlns:a16="http://schemas.microsoft.com/office/drawing/2014/main" id="{4486F263-16C2-47FD-98F8-11D67A8EE1B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76" name="AutoShape 578">
                      <a:extLst>
                        <a:ext uri="{FF2B5EF4-FFF2-40B4-BE49-F238E27FC236}">
                          <a16:creationId xmlns:a16="http://schemas.microsoft.com/office/drawing/2014/main" id="{701C8BDB-1222-4810-8BFA-B92A5353E83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77" name="AutoShape 579">
                      <a:extLst>
                        <a:ext uri="{FF2B5EF4-FFF2-40B4-BE49-F238E27FC236}">
                          <a16:creationId xmlns:a16="http://schemas.microsoft.com/office/drawing/2014/main" id="{2415D670-860C-4413-84A0-679A5CD5D8F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78" name="AutoShape 580">
                      <a:extLst>
                        <a:ext uri="{FF2B5EF4-FFF2-40B4-BE49-F238E27FC236}">
                          <a16:creationId xmlns:a16="http://schemas.microsoft.com/office/drawing/2014/main" id="{2E17CFE1-A564-4468-AB81-EF7460DCE34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79" name="AutoShape 581">
                      <a:extLst>
                        <a:ext uri="{FF2B5EF4-FFF2-40B4-BE49-F238E27FC236}">
                          <a16:creationId xmlns:a16="http://schemas.microsoft.com/office/drawing/2014/main" id="{5C9C76D8-1B72-4FBC-831B-590A0705C8D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80" name="AutoShape 582">
                      <a:extLst>
                        <a:ext uri="{FF2B5EF4-FFF2-40B4-BE49-F238E27FC236}">
                          <a16:creationId xmlns:a16="http://schemas.microsoft.com/office/drawing/2014/main" id="{94D25244-89FF-4A16-A2F5-B93593D4C43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81" name="AutoShape 583">
                      <a:extLst>
                        <a:ext uri="{FF2B5EF4-FFF2-40B4-BE49-F238E27FC236}">
                          <a16:creationId xmlns:a16="http://schemas.microsoft.com/office/drawing/2014/main" id="{4FB7081A-2C51-462F-9A7F-7436B870BAC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82" name="AutoShape 584">
                      <a:extLst>
                        <a:ext uri="{FF2B5EF4-FFF2-40B4-BE49-F238E27FC236}">
                          <a16:creationId xmlns:a16="http://schemas.microsoft.com/office/drawing/2014/main" id="{B5FB05AB-BC03-4DAB-A419-3CA79E1EACD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83" name="AutoShape 585">
                      <a:extLst>
                        <a:ext uri="{FF2B5EF4-FFF2-40B4-BE49-F238E27FC236}">
                          <a16:creationId xmlns:a16="http://schemas.microsoft.com/office/drawing/2014/main" id="{B60DEBB0-173A-4FB6-9BD4-A02563E322F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84" name="AutoShape 586">
                      <a:extLst>
                        <a:ext uri="{FF2B5EF4-FFF2-40B4-BE49-F238E27FC236}">
                          <a16:creationId xmlns:a16="http://schemas.microsoft.com/office/drawing/2014/main" id="{92424D29-AF1B-4F49-A66D-8AF601FFEDE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85" name="AutoShape 587">
                      <a:extLst>
                        <a:ext uri="{FF2B5EF4-FFF2-40B4-BE49-F238E27FC236}">
                          <a16:creationId xmlns:a16="http://schemas.microsoft.com/office/drawing/2014/main" id="{CCFC3BCD-2C13-479F-AA33-F3BC2E0E834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31" name="Group 588">
                    <a:extLst>
                      <a:ext uri="{FF2B5EF4-FFF2-40B4-BE49-F238E27FC236}">
                        <a16:creationId xmlns:a16="http://schemas.microsoft.com/office/drawing/2014/main" id="{386F62F0-4F7A-4707-9A40-BDA2BE79534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362" name="AutoShape 589">
                      <a:extLst>
                        <a:ext uri="{FF2B5EF4-FFF2-40B4-BE49-F238E27FC236}">
                          <a16:creationId xmlns:a16="http://schemas.microsoft.com/office/drawing/2014/main" id="{6820FEC8-4C2A-41B0-8234-A2413383189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63" name="AutoShape 590">
                      <a:extLst>
                        <a:ext uri="{FF2B5EF4-FFF2-40B4-BE49-F238E27FC236}">
                          <a16:creationId xmlns:a16="http://schemas.microsoft.com/office/drawing/2014/main" id="{0ED14EBC-3FD1-450C-AD58-00C9B48F467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64" name="AutoShape 591">
                      <a:extLst>
                        <a:ext uri="{FF2B5EF4-FFF2-40B4-BE49-F238E27FC236}">
                          <a16:creationId xmlns:a16="http://schemas.microsoft.com/office/drawing/2014/main" id="{CAB13E3E-1429-4D49-8687-EE1E5CB29A1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65" name="AutoShape 592">
                      <a:extLst>
                        <a:ext uri="{FF2B5EF4-FFF2-40B4-BE49-F238E27FC236}">
                          <a16:creationId xmlns:a16="http://schemas.microsoft.com/office/drawing/2014/main" id="{94C2283F-F89A-40F7-B42C-644B09029F6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66" name="AutoShape 593">
                      <a:extLst>
                        <a:ext uri="{FF2B5EF4-FFF2-40B4-BE49-F238E27FC236}">
                          <a16:creationId xmlns:a16="http://schemas.microsoft.com/office/drawing/2014/main" id="{7E73EE61-AF8A-41EF-A0BD-A4BB82EEC6F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67" name="AutoShape 594">
                      <a:extLst>
                        <a:ext uri="{FF2B5EF4-FFF2-40B4-BE49-F238E27FC236}">
                          <a16:creationId xmlns:a16="http://schemas.microsoft.com/office/drawing/2014/main" id="{4599239C-4B56-4DCE-88B2-6F7D7013A9E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68" name="AutoShape 595">
                      <a:extLst>
                        <a:ext uri="{FF2B5EF4-FFF2-40B4-BE49-F238E27FC236}">
                          <a16:creationId xmlns:a16="http://schemas.microsoft.com/office/drawing/2014/main" id="{625E6C0B-21EF-460F-AF36-81102154626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69" name="AutoShape 596">
                      <a:extLst>
                        <a:ext uri="{FF2B5EF4-FFF2-40B4-BE49-F238E27FC236}">
                          <a16:creationId xmlns:a16="http://schemas.microsoft.com/office/drawing/2014/main" id="{73971F26-ADA3-4F34-A88E-877464DEB00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70" name="AutoShape 597">
                      <a:extLst>
                        <a:ext uri="{FF2B5EF4-FFF2-40B4-BE49-F238E27FC236}">
                          <a16:creationId xmlns:a16="http://schemas.microsoft.com/office/drawing/2014/main" id="{ADC7AA6C-4ABB-42B3-8A81-0A85633193B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71" name="AutoShape 598">
                      <a:extLst>
                        <a:ext uri="{FF2B5EF4-FFF2-40B4-BE49-F238E27FC236}">
                          <a16:creationId xmlns:a16="http://schemas.microsoft.com/office/drawing/2014/main" id="{4012BE3E-0DD9-434C-A95B-DF0C014C43F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72" name="AutoShape 599">
                      <a:extLst>
                        <a:ext uri="{FF2B5EF4-FFF2-40B4-BE49-F238E27FC236}">
                          <a16:creationId xmlns:a16="http://schemas.microsoft.com/office/drawing/2014/main" id="{4070335F-3011-4D31-9F74-AA38669ED6A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73" name="AutoShape 600">
                      <a:extLst>
                        <a:ext uri="{FF2B5EF4-FFF2-40B4-BE49-F238E27FC236}">
                          <a16:creationId xmlns:a16="http://schemas.microsoft.com/office/drawing/2014/main" id="{AABD5959-1787-4A62-B475-F02CD476B0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32" name="Group 601">
                    <a:extLst>
                      <a:ext uri="{FF2B5EF4-FFF2-40B4-BE49-F238E27FC236}">
                        <a16:creationId xmlns:a16="http://schemas.microsoft.com/office/drawing/2014/main" id="{4DCA44DE-5C4D-4B20-B6FC-06FD4955956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350" name="AutoShape 602">
                      <a:extLst>
                        <a:ext uri="{FF2B5EF4-FFF2-40B4-BE49-F238E27FC236}">
                          <a16:creationId xmlns:a16="http://schemas.microsoft.com/office/drawing/2014/main" id="{270E1931-23E6-415A-9B95-7EA6400B3B9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51" name="AutoShape 603">
                      <a:extLst>
                        <a:ext uri="{FF2B5EF4-FFF2-40B4-BE49-F238E27FC236}">
                          <a16:creationId xmlns:a16="http://schemas.microsoft.com/office/drawing/2014/main" id="{A493CC44-939B-4194-9A35-BB60E2130DC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52" name="AutoShape 604">
                      <a:extLst>
                        <a:ext uri="{FF2B5EF4-FFF2-40B4-BE49-F238E27FC236}">
                          <a16:creationId xmlns:a16="http://schemas.microsoft.com/office/drawing/2014/main" id="{AED4A35C-2E63-42B0-97AB-DE5A88FE688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53" name="AutoShape 605">
                      <a:extLst>
                        <a:ext uri="{FF2B5EF4-FFF2-40B4-BE49-F238E27FC236}">
                          <a16:creationId xmlns:a16="http://schemas.microsoft.com/office/drawing/2014/main" id="{1504775C-08EC-4F77-B3E6-9CE789BD320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54" name="AutoShape 606">
                      <a:extLst>
                        <a:ext uri="{FF2B5EF4-FFF2-40B4-BE49-F238E27FC236}">
                          <a16:creationId xmlns:a16="http://schemas.microsoft.com/office/drawing/2014/main" id="{3BD0705F-50A9-4D11-A047-ECC00A88055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55" name="AutoShape 607">
                      <a:extLst>
                        <a:ext uri="{FF2B5EF4-FFF2-40B4-BE49-F238E27FC236}">
                          <a16:creationId xmlns:a16="http://schemas.microsoft.com/office/drawing/2014/main" id="{A94B1363-6F4C-44CE-B4EA-3E1757B0AB9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56" name="AutoShape 608">
                      <a:extLst>
                        <a:ext uri="{FF2B5EF4-FFF2-40B4-BE49-F238E27FC236}">
                          <a16:creationId xmlns:a16="http://schemas.microsoft.com/office/drawing/2014/main" id="{74F20C5A-EDC4-47AE-B08F-7B6D51085F4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57" name="AutoShape 609">
                      <a:extLst>
                        <a:ext uri="{FF2B5EF4-FFF2-40B4-BE49-F238E27FC236}">
                          <a16:creationId xmlns:a16="http://schemas.microsoft.com/office/drawing/2014/main" id="{8EA66500-F494-467F-84A8-ED8ED96E035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58" name="AutoShape 610">
                      <a:extLst>
                        <a:ext uri="{FF2B5EF4-FFF2-40B4-BE49-F238E27FC236}">
                          <a16:creationId xmlns:a16="http://schemas.microsoft.com/office/drawing/2014/main" id="{01F1E0A7-0CB7-4529-943A-D7B54050022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59" name="AutoShape 611">
                      <a:extLst>
                        <a:ext uri="{FF2B5EF4-FFF2-40B4-BE49-F238E27FC236}">
                          <a16:creationId xmlns:a16="http://schemas.microsoft.com/office/drawing/2014/main" id="{FE6A35BB-37B6-4AEA-BF11-065B1EFA0F6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60" name="AutoShape 612">
                      <a:extLst>
                        <a:ext uri="{FF2B5EF4-FFF2-40B4-BE49-F238E27FC236}">
                          <a16:creationId xmlns:a16="http://schemas.microsoft.com/office/drawing/2014/main" id="{56C58099-6542-4EAD-8002-985E7617F1A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61" name="AutoShape 613">
                      <a:extLst>
                        <a:ext uri="{FF2B5EF4-FFF2-40B4-BE49-F238E27FC236}">
                          <a16:creationId xmlns:a16="http://schemas.microsoft.com/office/drawing/2014/main" id="{915D2B3B-C0BC-4273-B90C-49AC1EDEDFB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33" name="Group 614">
                    <a:extLst>
                      <a:ext uri="{FF2B5EF4-FFF2-40B4-BE49-F238E27FC236}">
                        <a16:creationId xmlns:a16="http://schemas.microsoft.com/office/drawing/2014/main" id="{27AE45FC-5908-4C18-AEAC-5AD98A4BC24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9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338" name="AutoShape 615">
                      <a:extLst>
                        <a:ext uri="{FF2B5EF4-FFF2-40B4-BE49-F238E27FC236}">
                          <a16:creationId xmlns:a16="http://schemas.microsoft.com/office/drawing/2014/main" id="{B782C092-1E1D-48DF-A476-6CF73A20FAB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39" name="AutoShape 616">
                      <a:extLst>
                        <a:ext uri="{FF2B5EF4-FFF2-40B4-BE49-F238E27FC236}">
                          <a16:creationId xmlns:a16="http://schemas.microsoft.com/office/drawing/2014/main" id="{E68D05D1-8BA0-4FDD-8BC2-164E17974C3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40" name="AutoShape 617">
                      <a:extLst>
                        <a:ext uri="{FF2B5EF4-FFF2-40B4-BE49-F238E27FC236}">
                          <a16:creationId xmlns:a16="http://schemas.microsoft.com/office/drawing/2014/main" id="{F919B101-958D-44B2-8EE2-8E1AF7476B8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41" name="AutoShape 618">
                      <a:extLst>
                        <a:ext uri="{FF2B5EF4-FFF2-40B4-BE49-F238E27FC236}">
                          <a16:creationId xmlns:a16="http://schemas.microsoft.com/office/drawing/2014/main" id="{01FAB4D0-4B69-45D5-B5BA-0A50C0C3F6A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42" name="AutoShape 619">
                      <a:extLst>
                        <a:ext uri="{FF2B5EF4-FFF2-40B4-BE49-F238E27FC236}">
                          <a16:creationId xmlns:a16="http://schemas.microsoft.com/office/drawing/2014/main" id="{2BAC0CD1-1143-4A9F-9BCC-95CB2EE2860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43" name="AutoShape 620">
                      <a:extLst>
                        <a:ext uri="{FF2B5EF4-FFF2-40B4-BE49-F238E27FC236}">
                          <a16:creationId xmlns:a16="http://schemas.microsoft.com/office/drawing/2014/main" id="{8F55E544-B60E-4A37-A0A5-F835ACA0BED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44" name="AutoShape 621">
                      <a:extLst>
                        <a:ext uri="{FF2B5EF4-FFF2-40B4-BE49-F238E27FC236}">
                          <a16:creationId xmlns:a16="http://schemas.microsoft.com/office/drawing/2014/main" id="{F8F697D2-BB9E-4743-AA6B-06BAB4D6B84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45" name="AutoShape 622">
                      <a:extLst>
                        <a:ext uri="{FF2B5EF4-FFF2-40B4-BE49-F238E27FC236}">
                          <a16:creationId xmlns:a16="http://schemas.microsoft.com/office/drawing/2014/main" id="{5E4910B0-CD3F-46E7-B022-801A4EED9E7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46" name="AutoShape 623">
                      <a:extLst>
                        <a:ext uri="{FF2B5EF4-FFF2-40B4-BE49-F238E27FC236}">
                          <a16:creationId xmlns:a16="http://schemas.microsoft.com/office/drawing/2014/main" id="{6D365FBB-E974-49D1-BC66-14B8EBA77E6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47" name="AutoShape 624">
                      <a:extLst>
                        <a:ext uri="{FF2B5EF4-FFF2-40B4-BE49-F238E27FC236}">
                          <a16:creationId xmlns:a16="http://schemas.microsoft.com/office/drawing/2014/main" id="{05AE8439-333E-4645-BADD-15DD7208E7E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48" name="AutoShape 625">
                      <a:extLst>
                        <a:ext uri="{FF2B5EF4-FFF2-40B4-BE49-F238E27FC236}">
                          <a16:creationId xmlns:a16="http://schemas.microsoft.com/office/drawing/2014/main" id="{EC18088D-75F8-4A8D-B0BD-BA296E131E0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49" name="AutoShape 626">
                      <a:extLst>
                        <a:ext uri="{FF2B5EF4-FFF2-40B4-BE49-F238E27FC236}">
                          <a16:creationId xmlns:a16="http://schemas.microsoft.com/office/drawing/2014/main" id="{AD0D8A75-59B6-4E5E-B35B-F275C3DB7D4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34" name="Group 627">
                    <a:extLst>
                      <a:ext uri="{FF2B5EF4-FFF2-40B4-BE49-F238E27FC236}">
                        <a16:creationId xmlns:a16="http://schemas.microsoft.com/office/drawing/2014/main" id="{715A493D-B68A-43B8-AB59-A01BF11AB95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6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326" name="AutoShape 628">
                      <a:extLst>
                        <a:ext uri="{FF2B5EF4-FFF2-40B4-BE49-F238E27FC236}">
                          <a16:creationId xmlns:a16="http://schemas.microsoft.com/office/drawing/2014/main" id="{1C401EF3-212A-48C6-9F24-B838C6330C2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27" name="AutoShape 629">
                      <a:extLst>
                        <a:ext uri="{FF2B5EF4-FFF2-40B4-BE49-F238E27FC236}">
                          <a16:creationId xmlns:a16="http://schemas.microsoft.com/office/drawing/2014/main" id="{C1159D86-07B0-4A8B-9699-7D60E90FF32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28" name="AutoShape 630">
                      <a:extLst>
                        <a:ext uri="{FF2B5EF4-FFF2-40B4-BE49-F238E27FC236}">
                          <a16:creationId xmlns:a16="http://schemas.microsoft.com/office/drawing/2014/main" id="{A4C867BA-4071-426B-8C85-D16B668C11C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29" name="AutoShape 631">
                      <a:extLst>
                        <a:ext uri="{FF2B5EF4-FFF2-40B4-BE49-F238E27FC236}">
                          <a16:creationId xmlns:a16="http://schemas.microsoft.com/office/drawing/2014/main" id="{78549C02-D794-41EC-96D4-10FA2B4EF8F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30" name="AutoShape 632">
                      <a:extLst>
                        <a:ext uri="{FF2B5EF4-FFF2-40B4-BE49-F238E27FC236}">
                          <a16:creationId xmlns:a16="http://schemas.microsoft.com/office/drawing/2014/main" id="{2FB81D06-3B9D-4F16-AFBE-049F0B1AA93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31" name="AutoShape 633">
                      <a:extLst>
                        <a:ext uri="{FF2B5EF4-FFF2-40B4-BE49-F238E27FC236}">
                          <a16:creationId xmlns:a16="http://schemas.microsoft.com/office/drawing/2014/main" id="{A36AE8CD-C5E5-4878-B4D4-AC3916D218D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32" name="AutoShape 634">
                      <a:extLst>
                        <a:ext uri="{FF2B5EF4-FFF2-40B4-BE49-F238E27FC236}">
                          <a16:creationId xmlns:a16="http://schemas.microsoft.com/office/drawing/2014/main" id="{4680617E-EBE8-477D-885F-0CFB2E1CB08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33" name="AutoShape 635">
                      <a:extLst>
                        <a:ext uri="{FF2B5EF4-FFF2-40B4-BE49-F238E27FC236}">
                          <a16:creationId xmlns:a16="http://schemas.microsoft.com/office/drawing/2014/main" id="{BB6F1E73-20DB-4C4C-B2F4-12EB899D65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34" name="AutoShape 636">
                      <a:extLst>
                        <a:ext uri="{FF2B5EF4-FFF2-40B4-BE49-F238E27FC236}">
                          <a16:creationId xmlns:a16="http://schemas.microsoft.com/office/drawing/2014/main" id="{20A8E552-A4B5-49DB-AB9F-75A7E32C6AF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35" name="AutoShape 637">
                      <a:extLst>
                        <a:ext uri="{FF2B5EF4-FFF2-40B4-BE49-F238E27FC236}">
                          <a16:creationId xmlns:a16="http://schemas.microsoft.com/office/drawing/2014/main" id="{BBAC5E28-8E01-4877-87EF-1E1708C1438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36" name="AutoShape 638">
                      <a:extLst>
                        <a:ext uri="{FF2B5EF4-FFF2-40B4-BE49-F238E27FC236}">
                          <a16:creationId xmlns:a16="http://schemas.microsoft.com/office/drawing/2014/main" id="{3DEAC86D-E3ED-44AE-AE32-16B58A044C8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37" name="AutoShape 639">
                      <a:extLst>
                        <a:ext uri="{FF2B5EF4-FFF2-40B4-BE49-F238E27FC236}">
                          <a16:creationId xmlns:a16="http://schemas.microsoft.com/office/drawing/2014/main" id="{692F0975-53AC-4C81-B849-B3B3A1E50C9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35" name="Group 640">
                    <a:extLst>
                      <a:ext uri="{FF2B5EF4-FFF2-40B4-BE49-F238E27FC236}">
                        <a16:creationId xmlns:a16="http://schemas.microsoft.com/office/drawing/2014/main" id="{A330E006-49C8-4C34-B525-D22927E730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3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314" name="AutoShape 641">
                      <a:extLst>
                        <a:ext uri="{FF2B5EF4-FFF2-40B4-BE49-F238E27FC236}">
                          <a16:creationId xmlns:a16="http://schemas.microsoft.com/office/drawing/2014/main" id="{C14378CC-FE28-431C-9151-A21243212C8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15" name="AutoShape 642">
                      <a:extLst>
                        <a:ext uri="{FF2B5EF4-FFF2-40B4-BE49-F238E27FC236}">
                          <a16:creationId xmlns:a16="http://schemas.microsoft.com/office/drawing/2014/main" id="{CBDD8363-ACF2-471D-973A-75AB0556728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16" name="AutoShape 643">
                      <a:extLst>
                        <a:ext uri="{FF2B5EF4-FFF2-40B4-BE49-F238E27FC236}">
                          <a16:creationId xmlns:a16="http://schemas.microsoft.com/office/drawing/2014/main" id="{79195A02-F7B0-4BCC-BD0E-7290A256D3A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17" name="AutoShape 644">
                      <a:extLst>
                        <a:ext uri="{FF2B5EF4-FFF2-40B4-BE49-F238E27FC236}">
                          <a16:creationId xmlns:a16="http://schemas.microsoft.com/office/drawing/2014/main" id="{A4A889C5-F43D-41D8-9BC8-D34E5166109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18" name="AutoShape 645">
                      <a:extLst>
                        <a:ext uri="{FF2B5EF4-FFF2-40B4-BE49-F238E27FC236}">
                          <a16:creationId xmlns:a16="http://schemas.microsoft.com/office/drawing/2014/main" id="{B5A8651C-A06D-4627-BF81-80828071E54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19" name="AutoShape 646">
                      <a:extLst>
                        <a:ext uri="{FF2B5EF4-FFF2-40B4-BE49-F238E27FC236}">
                          <a16:creationId xmlns:a16="http://schemas.microsoft.com/office/drawing/2014/main" id="{7CB6ABEF-09EE-49BE-8D80-214E4F2BEB6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20" name="AutoShape 647">
                      <a:extLst>
                        <a:ext uri="{FF2B5EF4-FFF2-40B4-BE49-F238E27FC236}">
                          <a16:creationId xmlns:a16="http://schemas.microsoft.com/office/drawing/2014/main" id="{5F2E806B-754A-4AAD-9058-EB05E8A8567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21" name="AutoShape 648">
                      <a:extLst>
                        <a:ext uri="{FF2B5EF4-FFF2-40B4-BE49-F238E27FC236}">
                          <a16:creationId xmlns:a16="http://schemas.microsoft.com/office/drawing/2014/main" id="{CA942045-B117-4620-9FA5-D852E4B8FF0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22" name="AutoShape 649">
                      <a:extLst>
                        <a:ext uri="{FF2B5EF4-FFF2-40B4-BE49-F238E27FC236}">
                          <a16:creationId xmlns:a16="http://schemas.microsoft.com/office/drawing/2014/main" id="{08F01378-1C8D-4244-87A9-EC02375C33E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23" name="AutoShape 650">
                      <a:extLst>
                        <a:ext uri="{FF2B5EF4-FFF2-40B4-BE49-F238E27FC236}">
                          <a16:creationId xmlns:a16="http://schemas.microsoft.com/office/drawing/2014/main" id="{0C61CDA5-EBD9-49A1-80C6-0E6F8EF6736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24" name="AutoShape 651">
                      <a:extLst>
                        <a:ext uri="{FF2B5EF4-FFF2-40B4-BE49-F238E27FC236}">
                          <a16:creationId xmlns:a16="http://schemas.microsoft.com/office/drawing/2014/main" id="{0BCD8BE4-7415-4764-835A-2FB90FB3115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25" name="AutoShape 652">
                      <a:extLst>
                        <a:ext uri="{FF2B5EF4-FFF2-40B4-BE49-F238E27FC236}">
                          <a16:creationId xmlns:a16="http://schemas.microsoft.com/office/drawing/2014/main" id="{8370D9EE-8D15-4AF0-BEAF-388BBFE92A7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36" name="Group 653">
                    <a:extLst>
                      <a:ext uri="{FF2B5EF4-FFF2-40B4-BE49-F238E27FC236}">
                        <a16:creationId xmlns:a16="http://schemas.microsoft.com/office/drawing/2014/main" id="{2BE45B97-9F38-426C-998C-9B9A2CA9457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3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302" name="AutoShape 654">
                      <a:extLst>
                        <a:ext uri="{FF2B5EF4-FFF2-40B4-BE49-F238E27FC236}">
                          <a16:creationId xmlns:a16="http://schemas.microsoft.com/office/drawing/2014/main" id="{741477E6-5AF2-49C2-861F-593C12BB219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03" name="AutoShape 655">
                      <a:extLst>
                        <a:ext uri="{FF2B5EF4-FFF2-40B4-BE49-F238E27FC236}">
                          <a16:creationId xmlns:a16="http://schemas.microsoft.com/office/drawing/2014/main" id="{716AE899-64BF-426C-BE5C-3893C523925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04" name="AutoShape 656">
                      <a:extLst>
                        <a:ext uri="{FF2B5EF4-FFF2-40B4-BE49-F238E27FC236}">
                          <a16:creationId xmlns:a16="http://schemas.microsoft.com/office/drawing/2014/main" id="{D31FC4F2-271D-46D4-A584-FAEA8272CF9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05" name="AutoShape 657">
                      <a:extLst>
                        <a:ext uri="{FF2B5EF4-FFF2-40B4-BE49-F238E27FC236}">
                          <a16:creationId xmlns:a16="http://schemas.microsoft.com/office/drawing/2014/main" id="{23F1A98F-722A-43E1-A29F-1A7E3B1884B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06" name="AutoShape 658">
                      <a:extLst>
                        <a:ext uri="{FF2B5EF4-FFF2-40B4-BE49-F238E27FC236}">
                          <a16:creationId xmlns:a16="http://schemas.microsoft.com/office/drawing/2014/main" id="{E535CF79-FAD3-4E1D-81B8-E2D4EABC31D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07" name="AutoShape 659">
                      <a:extLst>
                        <a:ext uri="{FF2B5EF4-FFF2-40B4-BE49-F238E27FC236}">
                          <a16:creationId xmlns:a16="http://schemas.microsoft.com/office/drawing/2014/main" id="{5E60EDA4-539D-4F4F-8078-71CF5BE7DDE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08" name="AutoShape 660">
                      <a:extLst>
                        <a:ext uri="{FF2B5EF4-FFF2-40B4-BE49-F238E27FC236}">
                          <a16:creationId xmlns:a16="http://schemas.microsoft.com/office/drawing/2014/main" id="{E96D9BB2-04FB-47ED-82B6-ADF9FA6D366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09" name="AutoShape 661">
                      <a:extLst>
                        <a:ext uri="{FF2B5EF4-FFF2-40B4-BE49-F238E27FC236}">
                          <a16:creationId xmlns:a16="http://schemas.microsoft.com/office/drawing/2014/main" id="{4CA4C289-8789-46D8-94A3-47494787823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10" name="AutoShape 662">
                      <a:extLst>
                        <a:ext uri="{FF2B5EF4-FFF2-40B4-BE49-F238E27FC236}">
                          <a16:creationId xmlns:a16="http://schemas.microsoft.com/office/drawing/2014/main" id="{687533A7-2BD9-4AD5-BAD4-21278DA3967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11" name="AutoShape 663">
                      <a:extLst>
                        <a:ext uri="{FF2B5EF4-FFF2-40B4-BE49-F238E27FC236}">
                          <a16:creationId xmlns:a16="http://schemas.microsoft.com/office/drawing/2014/main" id="{8EE9D12B-7445-46DA-8023-C53AE83846C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12" name="AutoShape 664">
                      <a:extLst>
                        <a:ext uri="{FF2B5EF4-FFF2-40B4-BE49-F238E27FC236}">
                          <a16:creationId xmlns:a16="http://schemas.microsoft.com/office/drawing/2014/main" id="{016275FC-0F03-41E5-8E51-E559703AAE4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13" name="AutoShape 665">
                      <a:extLst>
                        <a:ext uri="{FF2B5EF4-FFF2-40B4-BE49-F238E27FC236}">
                          <a16:creationId xmlns:a16="http://schemas.microsoft.com/office/drawing/2014/main" id="{EA7BDF73-6BFC-4638-9276-4666A8D7190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37" name="Group 666">
                    <a:extLst>
                      <a:ext uri="{FF2B5EF4-FFF2-40B4-BE49-F238E27FC236}">
                        <a16:creationId xmlns:a16="http://schemas.microsoft.com/office/drawing/2014/main" id="{C4BCF456-78BF-44F2-8FD5-FD660C0E9F9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1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290" name="AutoShape 667">
                      <a:extLst>
                        <a:ext uri="{FF2B5EF4-FFF2-40B4-BE49-F238E27FC236}">
                          <a16:creationId xmlns:a16="http://schemas.microsoft.com/office/drawing/2014/main" id="{EE3B2E42-03F4-449F-96A0-E7D1E33593A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91" name="AutoShape 668">
                      <a:extLst>
                        <a:ext uri="{FF2B5EF4-FFF2-40B4-BE49-F238E27FC236}">
                          <a16:creationId xmlns:a16="http://schemas.microsoft.com/office/drawing/2014/main" id="{82E89A80-0F7E-4405-85D7-8F0BC7B6828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92" name="AutoShape 669">
                      <a:extLst>
                        <a:ext uri="{FF2B5EF4-FFF2-40B4-BE49-F238E27FC236}">
                          <a16:creationId xmlns:a16="http://schemas.microsoft.com/office/drawing/2014/main" id="{407E4299-57CA-4227-8BD8-38A793AFFB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93" name="AutoShape 670">
                      <a:extLst>
                        <a:ext uri="{FF2B5EF4-FFF2-40B4-BE49-F238E27FC236}">
                          <a16:creationId xmlns:a16="http://schemas.microsoft.com/office/drawing/2014/main" id="{C3F63F0C-ECCC-4820-933D-4482CF04676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94" name="AutoShape 671">
                      <a:extLst>
                        <a:ext uri="{FF2B5EF4-FFF2-40B4-BE49-F238E27FC236}">
                          <a16:creationId xmlns:a16="http://schemas.microsoft.com/office/drawing/2014/main" id="{2267282E-7B55-43EB-B2B1-3B0D8E9560A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95" name="AutoShape 672">
                      <a:extLst>
                        <a:ext uri="{FF2B5EF4-FFF2-40B4-BE49-F238E27FC236}">
                          <a16:creationId xmlns:a16="http://schemas.microsoft.com/office/drawing/2014/main" id="{AF1385E8-E20E-41AF-A128-CE8E831DBFB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96" name="AutoShape 673">
                      <a:extLst>
                        <a:ext uri="{FF2B5EF4-FFF2-40B4-BE49-F238E27FC236}">
                          <a16:creationId xmlns:a16="http://schemas.microsoft.com/office/drawing/2014/main" id="{0953BCBF-8F3A-4F16-BAEF-F6FB8C9D2C3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97" name="AutoShape 674">
                      <a:extLst>
                        <a:ext uri="{FF2B5EF4-FFF2-40B4-BE49-F238E27FC236}">
                          <a16:creationId xmlns:a16="http://schemas.microsoft.com/office/drawing/2014/main" id="{F9D45574-F16B-4BBB-890F-5B0AD357ED8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98" name="AutoShape 675">
                      <a:extLst>
                        <a:ext uri="{FF2B5EF4-FFF2-40B4-BE49-F238E27FC236}">
                          <a16:creationId xmlns:a16="http://schemas.microsoft.com/office/drawing/2014/main" id="{DA683A33-BB0C-4E30-B3F2-3A61AD50517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99" name="AutoShape 676">
                      <a:extLst>
                        <a:ext uri="{FF2B5EF4-FFF2-40B4-BE49-F238E27FC236}">
                          <a16:creationId xmlns:a16="http://schemas.microsoft.com/office/drawing/2014/main" id="{FE31629E-F107-4F12-94E7-BAF4F661315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00" name="AutoShape 677">
                      <a:extLst>
                        <a:ext uri="{FF2B5EF4-FFF2-40B4-BE49-F238E27FC236}">
                          <a16:creationId xmlns:a16="http://schemas.microsoft.com/office/drawing/2014/main" id="{88F3462D-9127-4B7D-901E-776429F9987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301" name="AutoShape 678">
                      <a:extLst>
                        <a:ext uri="{FF2B5EF4-FFF2-40B4-BE49-F238E27FC236}">
                          <a16:creationId xmlns:a16="http://schemas.microsoft.com/office/drawing/2014/main" id="{74D9E59B-EBAB-4EAB-8980-603252FFA27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38" name="Group 679">
                    <a:extLst>
                      <a:ext uri="{FF2B5EF4-FFF2-40B4-BE49-F238E27FC236}">
                        <a16:creationId xmlns:a16="http://schemas.microsoft.com/office/drawing/2014/main" id="{397F06AE-5CE2-461F-BEF0-D9502B30A9E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3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278" name="AutoShape 680">
                      <a:extLst>
                        <a:ext uri="{FF2B5EF4-FFF2-40B4-BE49-F238E27FC236}">
                          <a16:creationId xmlns:a16="http://schemas.microsoft.com/office/drawing/2014/main" id="{DEEF9CA1-C983-4675-B921-DF85E635F0E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79" name="AutoShape 681">
                      <a:extLst>
                        <a:ext uri="{FF2B5EF4-FFF2-40B4-BE49-F238E27FC236}">
                          <a16:creationId xmlns:a16="http://schemas.microsoft.com/office/drawing/2014/main" id="{0FAAD052-FE4C-492B-A68E-6C8DEB5BA3D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80" name="AutoShape 682">
                      <a:extLst>
                        <a:ext uri="{FF2B5EF4-FFF2-40B4-BE49-F238E27FC236}">
                          <a16:creationId xmlns:a16="http://schemas.microsoft.com/office/drawing/2014/main" id="{3A53210A-C260-430B-B601-F71F2EEF93C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81" name="AutoShape 683">
                      <a:extLst>
                        <a:ext uri="{FF2B5EF4-FFF2-40B4-BE49-F238E27FC236}">
                          <a16:creationId xmlns:a16="http://schemas.microsoft.com/office/drawing/2014/main" id="{25D137E1-D25E-405F-A80B-6813BD0096E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82" name="AutoShape 684">
                      <a:extLst>
                        <a:ext uri="{FF2B5EF4-FFF2-40B4-BE49-F238E27FC236}">
                          <a16:creationId xmlns:a16="http://schemas.microsoft.com/office/drawing/2014/main" id="{1CB839F9-F540-411C-96E3-49668D6E2FB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83" name="AutoShape 685">
                      <a:extLst>
                        <a:ext uri="{FF2B5EF4-FFF2-40B4-BE49-F238E27FC236}">
                          <a16:creationId xmlns:a16="http://schemas.microsoft.com/office/drawing/2014/main" id="{6F6C29C6-7789-4DB1-B469-BC37FC2EFEF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84" name="AutoShape 686">
                      <a:extLst>
                        <a:ext uri="{FF2B5EF4-FFF2-40B4-BE49-F238E27FC236}">
                          <a16:creationId xmlns:a16="http://schemas.microsoft.com/office/drawing/2014/main" id="{3909B578-FF71-4FE8-A076-D29354D473C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85" name="AutoShape 687">
                      <a:extLst>
                        <a:ext uri="{FF2B5EF4-FFF2-40B4-BE49-F238E27FC236}">
                          <a16:creationId xmlns:a16="http://schemas.microsoft.com/office/drawing/2014/main" id="{909625DA-00C1-41CB-A577-3CBA8B487EC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86" name="AutoShape 688">
                      <a:extLst>
                        <a:ext uri="{FF2B5EF4-FFF2-40B4-BE49-F238E27FC236}">
                          <a16:creationId xmlns:a16="http://schemas.microsoft.com/office/drawing/2014/main" id="{9FD04CAA-5C6A-4558-8038-8893BD05A93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87" name="AutoShape 689">
                      <a:extLst>
                        <a:ext uri="{FF2B5EF4-FFF2-40B4-BE49-F238E27FC236}">
                          <a16:creationId xmlns:a16="http://schemas.microsoft.com/office/drawing/2014/main" id="{BBCD2572-05D7-4A66-8217-45F2FF04442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88" name="AutoShape 690">
                      <a:extLst>
                        <a:ext uri="{FF2B5EF4-FFF2-40B4-BE49-F238E27FC236}">
                          <a16:creationId xmlns:a16="http://schemas.microsoft.com/office/drawing/2014/main" id="{71D142B7-AA35-45A5-827A-C908EA3B567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89" name="AutoShape 691">
                      <a:extLst>
                        <a:ext uri="{FF2B5EF4-FFF2-40B4-BE49-F238E27FC236}">
                          <a16:creationId xmlns:a16="http://schemas.microsoft.com/office/drawing/2014/main" id="{624EE0BC-B280-46FD-B356-D21029AA382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39" name="Group 692">
                    <a:extLst>
                      <a:ext uri="{FF2B5EF4-FFF2-40B4-BE49-F238E27FC236}">
                        <a16:creationId xmlns:a16="http://schemas.microsoft.com/office/drawing/2014/main" id="{EFA876AE-E26E-48E8-8FF0-A6B94A738F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1" y="133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266" name="AutoShape 693">
                      <a:extLst>
                        <a:ext uri="{FF2B5EF4-FFF2-40B4-BE49-F238E27FC236}">
                          <a16:creationId xmlns:a16="http://schemas.microsoft.com/office/drawing/2014/main" id="{62BA56EF-D5C7-4D57-B6A9-5768B3C30FF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67" name="AutoShape 694">
                      <a:extLst>
                        <a:ext uri="{FF2B5EF4-FFF2-40B4-BE49-F238E27FC236}">
                          <a16:creationId xmlns:a16="http://schemas.microsoft.com/office/drawing/2014/main" id="{8ECAE7C5-9E34-4629-9052-8B0CCC0611B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68" name="AutoShape 695">
                      <a:extLst>
                        <a:ext uri="{FF2B5EF4-FFF2-40B4-BE49-F238E27FC236}">
                          <a16:creationId xmlns:a16="http://schemas.microsoft.com/office/drawing/2014/main" id="{F0BFBBC5-4C1C-48AC-9C74-88CCE719CED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69" name="AutoShape 696">
                      <a:extLst>
                        <a:ext uri="{FF2B5EF4-FFF2-40B4-BE49-F238E27FC236}">
                          <a16:creationId xmlns:a16="http://schemas.microsoft.com/office/drawing/2014/main" id="{1DA4D8D7-42AE-4840-B977-5E4059897F7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70" name="AutoShape 697">
                      <a:extLst>
                        <a:ext uri="{FF2B5EF4-FFF2-40B4-BE49-F238E27FC236}">
                          <a16:creationId xmlns:a16="http://schemas.microsoft.com/office/drawing/2014/main" id="{8C3BFACE-EDB8-4288-BDED-DC0482053C4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71" name="AutoShape 698">
                      <a:extLst>
                        <a:ext uri="{FF2B5EF4-FFF2-40B4-BE49-F238E27FC236}">
                          <a16:creationId xmlns:a16="http://schemas.microsoft.com/office/drawing/2014/main" id="{D812D647-3A1A-4266-8F88-0A421DAB737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72" name="AutoShape 699">
                      <a:extLst>
                        <a:ext uri="{FF2B5EF4-FFF2-40B4-BE49-F238E27FC236}">
                          <a16:creationId xmlns:a16="http://schemas.microsoft.com/office/drawing/2014/main" id="{59F917B9-6E8B-47FB-A3D4-CDC38C3664B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73" name="AutoShape 700">
                      <a:extLst>
                        <a:ext uri="{FF2B5EF4-FFF2-40B4-BE49-F238E27FC236}">
                          <a16:creationId xmlns:a16="http://schemas.microsoft.com/office/drawing/2014/main" id="{A327229D-19A5-4088-9366-72EF9F9E205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74" name="AutoShape 701">
                      <a:extLst>
                        <a:ext uri="{FF2B5EF4-FFF2-40B4-BE49-F238E27FC236}">
                          <a16:creationId xmlns:a16="http://schemas.microsoft.com/office/drawing/2014/main" id="{D06885F7-9F10-495F-9252-BB3A3C5094A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75" name="AutoShape 702">
                      <a:extLst>
                        <a:ext uri="{FF2B5EF4-FFF2-40B4-BE49-F238E27FC236}">
                          <a16:creationId xmlns:a16="http://schemas.microsoft.com/office/drawing/2014/main" id="{85CF95FA-624B-4BBF-BC5E-A5C0C64EC19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76" name="AutoShape 703">
                      <a:extLst>
                        <a:ext uri="{FF2B5EF4-FFF2-40B4-BE49-F238E27FC236}">
                          <a16:creationId xmlns:a16="http://schemas.microsoft.com/office/drawing/2014/main" id="{276EB1DE-4226-446B-9521-6B0B268A6AF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77" name="AutoShape 704">
                      <a:extLst>
                        <a:ext uri="{FF2B5EF4-FFF2-40B4-BE49-F238E27FC236}">
                          <a16:creationId xmlns:a16="http://schemas.microsoft.com/office/drawing/2014/main" id="{322F0A9B-DA12-4119-9F42-62A21A366C4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40" name="Group 705">
                    <a:extLst>
                      <a:ext uri="{FF2B5EF4-FFF2-40B4-BE49-F238E27FC236}">
                        <a16:creationId xmlns:a16="http://schemas.microsoft.com/office/drawing/2014/main" id="{3F6ECDB6-1F56-4DE7-A987-7FA1CF0EADE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8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254" name="AutoShape 706">
                      <a:extLst>
                        <a:ext uri="{FF2B5EF4-FFF2-40B4-BE49-F238E27FC236}">
                          <a16:creationId xmlns:a16="http://schemas.microsoft.com/office/drawing/2014/main" id="{793FCAD6-7785-4D49-9340-7FE93F1CA35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55" name="AutoShape 707">
                      <a:extLst>
                        <a:ext uri="{FF2B5EF4-FFF2-40B4-BE49-F238E27FC236}">
                          <a16:creationId xmlns:a16="http://schemas.microsoft.com/office/drawing/2014/main" id="{1C1850A8-3B27-4C66-9DFA-4644EF4A2B5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56" name="AutoShape 708">
                      <a:extLst>
                        <a:ext uri="{FF2B5EF4-FFF2-40B4-BE49-F238E27FC236}">
                          <a16:creationId xmlns:a16="http://schemas.microsoft.com/office/drawing/2014/main" id="{9B8A6AF6-E405-4DD0-9582-00135FF67CF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57" name="AutoShape 709">
                      <a:extLst>
                        <a:ext uri="{FF2B5EF4-FFF2-40B4-BE49-F238E27FC236}">
                          <a16:creationId xmlns:a16="http://schemas.microsoft.com/office/drawing/2014/main" id="{9050C08B-4CC9-4184-98D0-B6366B003A5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58" name="AutoShape 710">
                      <a:extLst>
                        <a:ext uri="{FF2B5EF4-FFF2-40B4-BE49-F238E27FC236}">
                          <a16:creationId xmlns:a16="http://schemas.microsoft.com/office/drawing/2014/main" id="{9A4C0825-E1EF-4BC0-BF07-A131C5A3D8A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59" name="AutoShape 711">
                      <a:extLst>
                        <a:ext uri="{FF2B5EF4-FFF2-40B4-BE49-F238E27FC236}">
                          <a16:creationId xmlns:a16="http://schemas.microsoft.com/office/drawing/2014/main" id="{70A0515B-0443-48D5-B028-0D8DFA8A311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60" name="AutoShape 712">
                      <a:extLst>
                        <a:ext uri="{FF2B5EF4-FFF2-40B4-BE49-F238E27FC236}">
                          <a16:creationId xmlns:a16="http://schemas.microsoft.com/office/drawing/2014/main" id="{08F9181C-5FEB-44BD-9299-EF9BC8BE3D1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61" name="AutoShape 713">
                      <a:extLst>
                        <a:ext uri="{FF2B5EF4-FFF2-40B4-BE49-F238E27FC236}">
                          <a16:creationId xmlns:a16="http://schemas.microsoft.com/office/drawing/2014/main" id="{ECEBE2E9-B52E-4EEE-8029-B84C0088B8A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62" name="AutoShape 714">
                      <a:extLst>
                        <a:ext uri="{FF2B5EF4-FFF2-40B4-BE49-F238E27FC236}">
                          <a16:creationId xmlns:a16="http://schemas.microsoft.com/office/drawing/2014/main" id="{341FDC04-6027-4802-AFF9-E1207E165FD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63" name="AutoShape 715">
                      <a:extLst>
                        <a:ext uri="{FF2B5EF4-FFF2-40B4-BE49-F238E27FC236}">
                          <a16:creationId xmlns:a16="http://schemas.microsoft.com/office/drawing/2014/main" id="{BFC0232C-D9B4-4469-B3F1-3AAAA686FB3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64" name="AutoShape 716">
                      <a:extLst>
                        <a:ext uri="{FF2B5EF4-FFF2-40B4-BE49-F238E27FC236}">
                          <a16:creationId xmlns:a16="http://schemas.microsoft.com/office/drawing/2014/main" id="{DB789FFD-5991-4D15-BEA0-6C712781D60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65" name="AutoShape 717">
                      <a:extLst>
                        <a:ext uri="{FF2B5EF4-FFF2-40B4-BE49-F238E27FC236}">
                          <a16:creationId xmlns:a16="http://schemas.microsoft.com/office/drawing/2014/main" id="{DF682124-EEA6-4741-8CA9-463962EE2CC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grpSp>
                <p:nvGrpSpPr>
                  <p:cNvPr id="241" name="Group 718">
                    <a:extLst>
                      <a:ext uri="{FF2B5EF4-FFF2-40B4-BE49-F238E27FC236}">
                        <a16:creationId xmlns:a16="http://schemas.microsoft.com/office/drawing/2014/main" id="{F9D5010A-0B05-455C-A988-555EA80195B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5" y="134"/>
                    <a:ext cx="247" cy="211"/>
                    <a:chOff x="360" y="133"/>
                    <a:chExt cx="247" cy="211"/>
                  </a:xfrm>
                </p:grpSpPr>
                <p:sp>
                  <p:nvSpPr>
                    <p:cNvPr id="242" name="AutoShape 719">
                      <a:extLst>
                        <a:ext uri="{FF2B5EF4-FFF2-40B4-BE49-F238E27FC236}">
                          <a16:creationId xmlns:a16="http://schemas.microsoft.com/office/drawing/2014/main" id="{7B2E0A53-EE79-4648-9397-768B5DE2A3A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6" y="222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43" name="AutoShape 720">
                      <a:extLst>
                        <a:ext uri="{FF2B5EF4-FFF2-40B4-BE49-F238E27FC236}">
                          <a16:creationId xmlns:a16="http://schemas.microsoft.com/office/drawing/2014/main" id="{EC574F7B-681F-4981-BBEF-D7590A15A74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3" y="20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44" name="AutoShape 721">
                      <a:extLst>
                        <a:ext uri="{FF2B5EF4-FFF2-40B4-BE49-F238E27FC236}">
                          <a16:creationId xmlns:a16="http://schemas.microsoft.com/office/drawing/2014/main" id="{4B28D65A-60CA-47BD-8B0B-4075B5B0F03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86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45" name="AutoShape 722">
                      <a:extLst>
                        <a:ext uri="{FF2B5EF4-FFF2-40B4-BE49-F238E27FC236}">
                          <a16:creationId xmlns:a16="http://schemas.microsoft.com/office/drawing/2014/main" id="{141F614D-7438-471C-9E1B-8BC3D9BF2A9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9" y="16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46" name="AutoShape 723">
                      <a:extLst>
                        <a:ext uri="{FF2B5EF4-FFF2-40B4-BE49-F238E27FC236}">
                          <a16:creationId xmlns:a16="http://schemas.microsoft.com/office/drawing/2014/main" id="{CECD880B-BFDB-48CA-A0A1-1227987AFF5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13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47" name="AutoShape 724">
                      <a:extLst>
                        <a:ext uri="{FF2B5EF4-FFF2-40B4-BE49-F238E27FC236}">
                          <a16:creationId xmlns:a16="http://schemas.microsoft.com/office/drawing/2014/main" id="{606E9FDA-34FA-408C-BEA9-7178532F59F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" y="150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48" name="AutoShape 725">
                      <a:extLst>
                        <a:ext uri="{FF2B5EF4-FFF2-40B4-BE49-F238E27FC236}">
                          <a16:creationId xmlns:a16="http://schemas.microsoft.com/office/drawing/2014/main" id="{2A279D55-5282-4D4E-95EE-2CDFC3B9ABE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331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49" name="AutoShape 726">
                      <a:extLst>
                        <a:ext uri="{FF2B5EF4-FFF2-40B4-BE49-F238E27FC236}">
                          <a16:creationId xmlns:a16="http://schemas.microsoft.com/office/drawing/2014/main" id="{58D26138-5314-49F5-9EA6-050FAE788E6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" y="313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50" name="AutoShape 727">
                      <a:extLst>
                        <a:ext uri="{FF2B5EF4-FFF2-40B4-BE49-F238E27FC236}">
                          <a16:creationId xmlns:a16="http://schemas.microsoft.com/office/drawing/2014/main" id="{3B61FC5C-8CF7-42BC-A7B7-320A14C220F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294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51" name="AutoShape 728">
                      <a:extLst>
                        <a:ext uri="{FF2B5EF4-FFF2-40B4-BE49-F238E27FC236}">
                          <a16:creationId xmlns:a16="http://schemas.microsoft.com/office/drawing/2014/main" id="{720A95D8-F76E-45BF-A344-E0BCCD6F3C5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" y="275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52" name="AutoShape 729">
                      <a:extLst>
                        <a:ext uri="{FF2B5EF4-FFF2-40B4-BE49-F238E27FC236}">
                          <a16:creationId xmlns:a16="http://schemas.microsoft.com/office/drawing/2014/main" id="{EE69501A-E1FA-4673-8630-36EAB39DDC0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" y="239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253" name="AutoShape 730">
                      <a:extLst>
                        <a:ext uri="{FF2B5EF4-FFF2-40B4-BE49-F238E27FC236}">
                          <a16:creationId xmlns:a16="http://schemas.microsoft.com/office/drawing/2014/main" id="{AED2723F-1CAB-4652-8292-DC15A6D96C6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258"/>
                      <a:ext cx="53" cy="13"/>
                    </a:xfrm>
                    <a:prstGeom prst="parallelogram">
                      <a:avLst>
                        <a:gd name="adj" fmla="val 101923"/>
                      </a:avLst>
                    </a:prstGeom>
                    <a:solidFill>
                      <a:srgbClr val="FFFFFF">
                        <a:alpha val="50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22" name="线形标注 2 4210">
              <a:extLst>
                <a:ext uri="{FF2B5EF4-FFF2-40B4-BE49-F238E27FC236}">
                  <a16:creationId xmlns:a16="http://schemas.microsoft.com/office/drawing/2014/main" id="{43856FA9-3878-4E46-85C9-90E2766C6BDA}"/>
                </a:ext>
              </a:extLst>
            </p:cNvPr>
            <p:cNvSpPr/>
            <p:nvPr/>
          </p:nvSpPr>
          <p:spPr>
            <a:xfrm>
              <a:off x="7933620" y="2577071"/>
              <a:ext cx="1222788" cy="395628"/>
            </a:xfrm>
            <a:prstGeom prst="borderCallout2">
              <a:avLst>
                <a:gd name="adj1" fmla="val 18750"/>
                <a:gd name="adj2" fmla="val -688"/>
                <a:gd name="adj3" fmla="val 18750"/>
                <a:gd name="adj4" fmla="val -16667"/>
                <a:gd name="adj5" fmla="val 110166"/>
                <a:gd name="adj6" fmla="val -41572"/>
              </a:avLst>
            </a:prstGeom>
            <a:ln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600" dirty="0">
                  <a:solidFill>
                    <a:schemeClr val="accent6">
                      <a:lumMod val="50000"/>
                    </a:schemeClr>
                  </a:solidFill>
                </a:rPr>
                <a:t>GEM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913" name="Group 743">
            <a:extLst>
              <a:ext uri="{FF2B5EF4-FFF2-40B4-BE49-F238E27FC236}">
                <a16:creationId xmlns:a16="http://schemas.microsoft.com/office/drawing/2014/main" id="{FB74C2DB-B445-4A66-AEFD-209439729457}"/>
              </a:ext>
            </a:extLst>
          </p:cNvPr>
          <p:cNvGrpSpPr>
            <a:grpSpLocks noChangeAspect="1"/>
          </p:cNvGrpSpPr>
          <p:nvPr/>
        </p:nvGrpSpPr>
        <p:grpSpPr bwMode="auto">
          <a:xfrm rot="12960000">
            <a:off x="5926224" y="992007"/>
            <a:ext cx="11572" cy="5414564"/>
            <a:chOff x="5232" y="288"/>
            <a:chExt cx="9" cy="3509"/>
          </a:xfrm>
        </p:grpSpPr>
        <p:grpSp>
          <p:nvGrpSpPr>
            <p:cNvPr id="914" name="Group 744">
              <a:extLst>
                <a:ext uri="{FF2B5EF4-FFF2-40B4-BE49-F238E27FC236}">
                  <a16:creationId xmlns:a16="http://schemas.microsoft.com/office/drawing/2014/main" id="{5BCE4E57-AA91-4027-B9C0-247406A52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288"/>
              <a:ext cx="9" cy="3178"/>
              <a:chOff x="4896" y="384"/>
              <a:chExt cx="9" cy="3178"/>
            </a:xfrm>
          </p:grpSpPr>
          <p:sp>
            <p:nvSpPr>
              <p:cNvPr id="916" name="Line 745">
                <a:extLst>
                  <a:ext uri="{FF2B5EF4-FFF2-40B4-BE49-F238E27FC236}">
                    <a16:creationId xmlns:a16="http://schemas.microsoft.com/office/drawing/2014/main" id="{C7C37EF1-28D0-4DED-B5FB-FFF375F456D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4896" y="384"/>
                <a:ext cx="5" cy="491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17" name="Line 746">
                <a:extLst>
                  <a:ext uri="{FF2B5EF4-FFF2-40B4-BE49-F238E27FC236}">
                    <a16:creationId xmlns:a16="http://schemas.microsoft.com/office/drawing/2014/main" id="{0B3F8725-F323-465E-8FC2-FE6CA12971F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901" y="908"/>
                <a:ext cx="0" cy="473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18" name="Line 747">
                <a:extLst>
                  <a:ext uri="{FF2B5EF4-FFF2-40B4-BE49-F238E27FC236}">
                    <a16:creationId xmlns:a16="http://schemas.microsoft.com/office/drawing/2014/main" id="{F16DD3A2-6105-4F4E-B9A5-58D37959DB0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896" y="1370"/>
                <a:ext cx="9" cy="1594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19" name="Line 748">
                <a:extLst>
                  <a:ext uri="{FF2B5EF4-FFF2-40B4-BE49-F238E27FC236}">
                    <a16:creationId xmlns:a16="http://schemas.microsoft.com/office/drawing/2014/main" id="{209E30EA-D5DE-4A81-9894-432037BDE06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905" y="2955"/>
                <a:ext cx="0" cy="607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</p:grpSp>
        <p:sp>
          <p:nvSpPr>
            <p:cNvPr id="915" name="Line 749">
              <a:extLst>
                <a:ext uri="{FF2B5EF4-FFF2-40B4-BE49-F238E27FC236}">
                  <a16:creationId xmlns:a16="http://schemas.microsoft.com/office/drawing/2014/main" id="{76D2D759-C533-4306-AF57-5D859D37CB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232" y="3504"/>
              <a:ext cx="0" cy="293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</p:grpSp>
      <p:grpSp>
        <p:nvGrpSpPr>
          <p:cNvPr id="920" name="Group 750">
            <a:extLst>
              <a:ext uri="{FF2B5EF4-FFF2-40B4-BE49-F238E27FC236}">
                <a16:creationId xmlns:a16="http://schemas.microsoft.com/office/drawing/2014/main" id="{253D64E3-338E-4947-8DA7-99E95C69ACC8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6571650" y="2884899"/>
            <a:ext cx="185119" cy="1711048"/>
            <a:chOff x="1049" y="395"/>
            <a:chExt cx="35" cy="150"/>
          </a:xfrm>
        </p:grpSpPr>
        <p:grpSp>
          <p:nvGrpSpPr>
            <p:cNvPr id="921" name="Group 751">
              <a:extLst>
                <a:ext uri="{FF2B5EF4-FFF2-40B4-BE49-F238E27FC236}">
                  <a16:creationId xmlns:a16="http://schemas.microsoft.com/office/drawing/2014/main" id="{B41983E2-9E8E-4033-94D9-544C268F5C9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56" y="395"/>
              <a:ext cx="20" cy="88"/>
              <a:chOff x="188" y="187"/>
              <a:chExt cx="20" cy="88"/>
            </a:xfrm>
          </p:grpSpPr>
          <p:sp>
            <p:nvSpPr>
              <p:cNvPr id="1123" name="Line 752">
                <a:extLst>
                  <a:ext uri="{FF2B5EF4-FFF2-40B4-BE49-F238E27FC236}">
                    <a16:creationId xmlns:a16="http://schemas.microsoft.com/office/drawing/2014/main" id="{F75E537E-0758-44F9-A8C7-F310F68FEA1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24" name="Line 753">
                <a:extLst>
                  <a:ext uri="{FF2B5EF4-FFF2-40B4-BE49-F238E27FC236}">
                    <a16:creationId xmlns:a16="http://schemas.microsoft.com/office/drawing/2014/main" id="{66D0CCFC-5D15-4676-8ECC-0D43B03AC19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25" name="Line 754">
                <a:extLst>
                  <a:ext uri="{FF2B5EF4-FFF2-40B4-BE49-F238E27FC236}">
                    <a16:creationId xmlns:a16="http://schemas.microsoft.com/office/drawing/2014/main" id="{A37ABF73-FD02-4A21-9393-EC90FEDE625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26" name="Line 755">
                <a:extLst>
                  <a:ext uri="{FF2B5EF4-FFF2-40B4-BE49-F238E27FC236}">
                    <a16:creationId xmlns:a16="http://schemas.microsoft.com/office/drawing/2014/main" id="{7DBB04A9-3250-44E5-911F-3131FA504A9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97"/>
                <a:ext cx="6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27" name="Line 756">
                <a:extLst>
                  <a:ext uri="{FF2B5EF4-FFF2-40B4-BE49-F238E27FC236}">
                    <a16:creationId xmlns:a16="http://schemas.microsoft.com/office/drawing/2014/main" id="{87717D8E-28C3-4856-A761-9FA5B15BC5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9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28" name="Line 757">
                <a:extLst>
                  <a:ext uri="{FF2B5EF4-FFF2-40B4-BE49-F238E27FC236}">
                    <a16:creationId xmlns:a16="http://schemas.microsoft.com/office/drawing/2014/main" id="{03FAC7FA-7E50-472A-B305-8FB85592165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0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29" name="Line 758">
                <a:extLst>
                  <a:ext uri="{FF2B5EF4-FFF2-40B4-BE49-F238E27FC236}">
                    <a16:creationId xmlns:a16="http://schemas.microsoft.com/office/drawing/2014/main" id="{E6EBB230-AC96-4B56-8663-035AD87EC47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1" y="187"/>
                <a:ext cx="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30" name="Line 759">
                <a:extLst>
                  <a:ext uri="{FF2B5EF4-FFF2-40B4-BE49-F238E27FC236}">
                    <a16:creationId xmlns:a16="http://schemas.microsoft.com/office/drawing/2014/main" id="{1BAAC2C7-1BDC-4CA4-90F7-DA23E525CA7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31" name="Line 760">
                <a:extLst>
                  <a:ext uri="{FF2B5EF4-FFF2-40B4-BE49-F238E27FC236}">
                    <a16:creationId xmlns:a16="http://schemas.microsoft.com/office/drawing/2014/main" id="{DDE7AE52-F9EC-44A6-A2B4-219E0695783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32" name="Line 761">
                <a:extLst>
                  <a:ext uri="{FF2B5EF4-FFF2-40B4-BE49-F238E27FC236}">
                    <a16:creationId xmlns:a16="http://schemas.microsoft.com/office/drawing/2014/main" id="{41AB9C7F-C20F-4436-BB22-08327E63AC5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2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33" name="Line 762">
                <a:extLst>
                  <a:ext uri="{FF2B5EF4-FFF2-40B4-BE49-F238E27FC236}">
                    <a16:creationId xmlns:a16="http://schemas.microsoft.com/office/drawing/2014/main" id="{A7E244ED-919E-455A-AB7C-52ED7209AA7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34" name="Line 763">
                <a:extLst>
                  <a:ext uri="{FF2B5EF4-FFF2-40B4-BE49-F238E27FC236}">
                    <a16:creationId xmlns:a16="http://schemas.microsoft.com/office/drawing/2014/main" id="{C78ACC76-8403-4EB2-A796-E3C893CF725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0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35" name="Line 764">
                <a:extLst>
                  <a:ext uri="{FF2B5EF4-FFF2-40B4-BE49-F238E27FC236}">
                    <a16:creationId xmlns:a16="http://schemas.microsoft.com/office/drawing/2014/main" id="{01459E05-CD6B-4811-8C6F-060337987C5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2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36" name="Line 765">
                <a:extLst>
                  <a:ext uri="{FF2B5EF4-FFF2-40B4-BE49-F238E27FC236}">
                    <a16:creationId xmlns:a16="http://schemas.microsoft.com/office/drawing/2014/main" id="{11DCDDB3-CA1E-496E-AA19-295CF51A0E2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3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37" name="Line 766">
                <a:extLst>
                  <a:ext uri="{FF2B5EF4-FFF2-40B4-BE49-F238E27FC236}">
                    <a16:creationId xmlns:a16="http://schemas.microsoft.com/office/drawing/2014/main" id="{E65F5C34-34D2-47F3-8C84-460CBD78420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3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38" name="Line 767">
                <a:extLst>
                  <a:ext uri="{FF2B5EF4-FFF2-40B4-BE49-F238E27FC236}">
                    <a16:creationId xmlns:a16="http://schemas.microsoft.com/office/drawing/2014/main" id="{837782C1-CB12-492B-88FA-1529B9A2384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5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39" name="Line 768">
                <a:extLst>
                  <a:ext uri="{FF2B5EF4-FFF2-40B4-BE49-F238E27FC236}">
                    <a16:creationId xmlns:a16="http://schemas.microsoft.com/office/drawing/2014/main" id="{0E669BA2-06F2-4DEC-B089-A3AFB58BCFE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40" name="Line 769">
                <a:extLst>
                  <a:ext uri="{FF2B5EF4-FFF2-40B4-BE49-F238E27FC236}">
                    <a16:creationId xmlns:a16="http://schemas.microsoft.com/office/drawing/2014/main" id="{A8E62C5B-E07E-4C3F-A5AC-25A0D274AA1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41" name="Line 770">
                <a:extLst>
                  <a:ext uri="{FF2B5EF4-FFF2-40B4-BE49-F238E27FC236}">
                    <a16:creationId xmlns:a16="http://schemas.microsoft.com/office/drawing/2014/main" id="{6C79BEC2-F5CC-40B5-A5A1-C38B4DC012E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42" name="Line 771">
                <a:extLst>
                  <a:ext uri="{FF2B5EF4-FFF2-40B4-BE49-F238E27FC236}">
                    <a16:creationId xmlns:a16="http://schemas.microsoft.com/office/drawing/2014/main" id="{A054A6EA-41EC-46FF-BFB5-F505AEEA3BA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09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43" name="Line 772">
                <a:extLst>
                  <a:ext uri="{FF2B5EF4-FFF2-40B4-BE49-F238E27FC236}">
                    <a16:creationId xmlns:a16="http://schemas.microsoft.com/office/drawing/2014/main" id="{23E620EC-B1C8-4F35-8BF2-FAA4AE2B41F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2" y="20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44" name="Line 773">
                <a:extLst>
                  <a:ext uri="{FF2B5EF4-FFF2-40B4-BE49-F238E27FC236}">
                    <a16:creationId xmlns:a16="http://schemas.microsoft.com/office/drawing/2014/main" id="{0D0E07B7-B995-4D9A-8B42-F0C5EBEBE8F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45" name="Line 774">
                <a:extLst>
                  <a:ext uri="{FF2B5EF4-FFF2-40B4-BE49-F238E27FC236}">
                    <a16:creationId xmlns:a16="http://schemas.microsoft.com/office/drawing/2014/main" id="{C7D623BA-D682-4D86-9610-7B61BF399D2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1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46" name="Line 775">
                <a:extLst>
                  <a:ext uri="{FF2B5EF4-FFF2-40B4-BE49-F238E27FC236}">
                    <a16:creationId xmlns:a16="http://schemas.microsoft.com/office/drawing/2014/main" id="{3F07346D-0C2F-43D9-912B-D02980C9957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3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47" name="Line 776">
                <a:extLst>
                  <a:ext uri="{FF2B5EF4-FFF2-40B4-BE49-F238E27FC236}">
                    <a16:creationId xmlns:a16="http://schemas.microsoft.com/office/drawing/2014/main" id="{974937C8-A429-428E-BA0C-F4D12A8B307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8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48" name="Line 777">
                <a:extLst>
                  <a:ext uri="{FF2B5EF4-FFF2-40B4-BE49-F238E27FC236}">
                    <a16:creationId xmlns:a16="http://schemas.microsoft.com/office/drawing/2014/main" id="{0139514A-6E69-4B7D-B6E1-7211C207A60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49" name="Line 778">
                <a:extLst>
                  <a:ext uri="{FF2B5EF4-FFF2-40B4-BE49-F238E27FC236}">
                    <a16:creationId xmlns:a16="http://schemas.microsoft.com/office/drawing/2014/main" id="{D54F47A8-24AA-465D-A168-0C1BFFCCF11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50" name="Line 779">
                <a:extLst>
                  <a:ext uri="{FF2B5EF4-FFF2-40B4-BE49-F238E27FC236}">
                    <a16:creationId xmlns:a16="http://schemas.microsoft.com/office/drawing/2014/main" id="{724E9B56-0D3E-458C-A32D-23080FDA971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51" name="Line 780">
                <a:extLst>
                  <a:ext uri="{FF2B5EF4-FFF2-40B4-BE49-F238E27FC236}">
                    <a16:creationId xmlns:a16="http://schemas.microsoft.com/office/drawing/2014/main" id="{88E15B5E-9B6B-467C-8588-6EEA8040CCF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52" name="Line 781">
                <a:extLst>
                  <a:ext uri="{FF2B5EF4-FFF2-40B4-BE49-F238E27FC236}">
                    <a16:creationId xmlns:a16="http://schemas.microsoft.com/office/drawing/2014/main" id="{A2138DFE-FAB4-4EE5-AF01-98FBD7DBE28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53" name="Line 782">
                <a:extLst>
                  <a:ext uri="{FF2B5EF4-FFF2-40B4-BE49-F238E27FC236}">
                    <a16:creationId xmlns:a16="http://schemas.microsoft.com/office/drawing/2014/main" id="{4FC0A4CB-0630-46EE-8BBD-6499D6C9E3C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197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54" name="Line 783">
                <a:extLst>
                  <a:ext uri="{FF2B5EF4-FFF2-40B4-BE49-F238E27FC236}">
                    <a16:creationId xmlns:a16="http://schemas.microsoft.com/office/drawing/2014/main" id="{A6D7A75E-A525-4966-BD5F-49EA476C71B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0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55" name="Line 784">
                <a:extLst>
                  <a:ext uri="{FF2B5EF4-FFF2-40B4-BE49-F238E27FC236}">
                    <a16:creationId xmlns:a16="http://schemas.microsoft.com/office/drawing/2014/main" id="{C6B551F0-8171-4F25-A4A2-A23DD970478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56" name="Line 785">
                <a:extLst>
                  <a:ext uri="{FF2B5EF4-FFF2-40B4-BE49-F238E27FC236}">
                    <a16:creationId xmlns:a16="http://schemas.microsoft.com/office/drawing/2014/main" id="{66B62C95-C80A-42D1-BB99-FA60CEB373F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57" name="Line 786">
                <a:extLst>
                  <a:ext uri="{FF2B5EF4-FFF2-40B4-BE49-F238E27FC236}">
                    <a16:creationId xmlns:a16="http://schemas.microsoft.com/office/drawing/2014/main" id="{5F887232-D66B-40F6-85C3-3740223D8C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58" name="Line 787">
                <a:extLst>
                  <a:ext uri="{FF2B5EF4-FFF2-40B4-BE49-F238E27FC236}">
                    <a16:creationId xmlns:a16="http://schemas.microsoft.com/office/drawing/2014/main" id="{F2511503-F0B8-4F0A-BCB1-ADDA9E47DFB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59" name="Line 788">
                <a:extLst>
                  <a:ext uri="{FF2B5EF4-FFF2-40B4-BE49-F238E27FC236}">
                    <a16:creationId xmlns:a16="http://schemas.microsoft.com/office/drawing/2014/main" id="{BA554025-C013-473A-BBD1-E7B75413608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60" name="Line 789">
                <a:extLst>
                  <a:ext uri="{FF2B5EF4-FFF2-40B4-BE49-F238E27FC236}">
                    <a16:creationId xmlns:a16="http://schemas.microsoft.com/office/drawing/2014/main" id="{1FF7D8EB-5358-4993-9B65-74BA631555C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61" name="Line 790">
                <a:extLst>
                  <a:ext uri="{FF2B5EF4-FFF2-40B4-BE49-F238E27FC236}">
                    <a16:creationId xmlns:a16="http://schemas.microsoft.com/office/drawing/2014/main" id="{28A1FEB9-EFFE-48F5-8F6D-7B09D4AC6A7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62" name="Line 791">
                <a:extLst>
                  <a:ext uri="{FF2B5EF4-FFF2-40B4-BE49-F238E27FC236}">
                    <a16:creationId xmlns:a16="http://schemas.microsoft.com/office/drawing/2014/main" id="{2EBD99CA-518D-45A5-B1BF-DFE0F141ADC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0" y="19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63" name="Line 792">
                <a:extLst>
                  <a:ext uri="{FF2B5EF4-FFF2-40B4-BE49-F238E27FC236}">
                    <a16:creationId xmlns:a16="http://schemas.microsoft.com/office/drawing/2014/main" id="{A184B830-0F5D-41A7-9703-20190276DCA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9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64" name="Line 793">
                <a:extLst>
                  <a:ext uri="{FF2B5EF4-FFF2-40B4-BE49-F238E27FC236}">
                    <a16:creationId xmlns:a16="http://schemas.microsoft.com/office/drawing/2014/main" id="{5B3F198A-FF9E-49FD-8E0A-C274F4479F3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65" name="Line 794">
                <a:extLst>
                  <a:ext uri="{FF2B5EF4-FFF2-40B4-BE49-F238E27FC236}">
                    <a16:creationId xmlns:a16="http://schemas.microsoft.com/office/drawing/2014/main" id="{3A8DFF37-E642-47E8-8A92-E124B2C5EE5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8" y="187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66" name="Line 795">
                <a:extLst>
                  <a:ext uri="{FF2B5EF4-FFF2-40B4-BE49-F238E27FC236}">
                    <a16:creationId xmlns:a16="http://schemas.microsoft.com/office/drawing/2014/main" id="{D3E03802-20F5-40B0-B36F-CBABC96E45E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67" name="Line 796">
                <a:extLst>
                  <a:ext uri="{FF2B5EF4-FFF2-40B4-BE49-F238E27FC236}">
                    <a16:creationId xmlns:a16="http://schemas.microsoft.com/office/drawing/2014/main" id="{713520BC-95ED-4983-BFB0-FC0C4CB9C01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68" name="Line 797">
                <a:extLst>
                  <a:ext uri="{FF2B5EF4-FFF2-40B4-BE49-F238E27FC236}">
                    <a16:creationId xmlns:a16="http://schemas.microsoft.com/office/drawing/2014/main" id="{6F39D575-D394-40DA-9969-80AA5BEA8DC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69" name="Line 798">
                <a:extLst>
                  <a:ext uri="{FF2B5EF4-FFF2-40B4-BE49-F238E27FC236}">
                    <a16:creationId xmlns:a16="http://schemas.microsoft.com/office/drawing/2014/main" id="{461056D4-873D-4255-890E-83CF56A5084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70" name="Line 799">
                <a:extLst>
                  <a:ext uri="{FF2B5EF4-FFF2-40B4-BE49-F238E27FC236}">
                    <a16:creationId xmlns:a16="http://schemas.microsoft.com/office/drawing/2014/main" id="{2C0E4E8F-E2D2-4E65-A114-68831DE293A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3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71" name="Line 800">
                <a:extLst>
                  <a:ext uri="{FF2B5EF4-FFF2-40B4-BE49-F238E27FC236}">
                    <a16:creationId xmlns:a16="http://schemas.microsoft.com/office/drawing/2014/main" id="{B53DD8D9-8033-406A-B486-0DEDEEC4E3E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2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72" name="Line 801">
                <a:extLst>
                  <a:ext uri="{FF2B5EF4-FFF2-40B4-BE49-F238E27FC236}">
                    <a16:creationId xmlns:a16="http://schemas.microsoft.com/office/drawing/2014/main" id="{AAD4514D-F13A-48E4-9D14-E3D4CB76CC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2" y="19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73" name="Line 802">
                <a:extLst>
                  <a:ext uri="{FF2B5EF4-FFF2-40B4-BE49-F238E27FC236}">
                    <a16:creationId xmlns:a16="http://schemas.microsoft.com/office/drawing/2014/main" id="{9D9B8D8E-DFB1-4F31-AEA3-18B5D68BB01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6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74" name="Line 803">
                <a:extLst>
                  <a:ext uri="{FF2B5EF4-FFF2-40B4-BE49-F238E27FC236}">
                    <a16:creationId xmlns:a16="http://schemas.microsoft.com/office/drawing/2014/main" id="{5836325C-6543-4610-A5DD-B2BF05F1923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75" name="Line 804">
                <a:extLst>
                  <a:ext uri="{FF2B5EF4-FFF2-40B4-BE49-F238E27FC236}">
                    <a16:creationId xmlns:a16="http://schemas.microsoft.com/office/drawing/2014/main" id="{DB5D9B17-2048-4336-B8EF-18376887708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76" name="Line 805">
                <a:extLst>
                  <a:ext uri="{FF2B5EF4-FFF2-40B4-BE49-F238E27FC236}">
                    <a16:creationId xmlns:a16="http://schemas.microsoft.com/office/drawing/2014/main" id="{E77E3B6A-9AC6-41D3-B5FE-E1A89AD9507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77" name="Line 806">
                <a:extLst>
                  <a:ext uri="{FF2B5EF4-FFF2-40B4-BE49-F238E27FC236}">
                    <a16:creationId xmlns:a16="http://schemas.microsoft.com/office/drawing/2014/main" id="{4452587D-C19F-4EF7-8A54-3CD61E3CE9D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78" name="Line 807">
                <a:extLst>
                  <a:ext uri="{FF2B5EF4-FFF2-40B4-BE49-F238E27FC236}">
                    <a16:creationId xmlns:a16="http://schemas.microsoft.com/office/drawing/2014/main" id="{14EDF19A-CB1A-438D-81F6-66B5C248392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0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79" name="Line 808">
                <a:extLst>
                  <a:ext uri="{FF2B5EF4-FFF2-40B4-BE49-F238E27FC236}">
                    <a16:creationId xmlns:a16="http://schemas.microsoft.com/office/drawing/2014/main" id="{684A0320-5DFF-43EF-BCD1-0A0597A2006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2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80" name="Line 809">
                <a:extLst>
                  <a:ext uri="{FF2B5EF4-FFF2-40B4-BE49-F238E27FC236}">
                    <a16:creationId xmlns:a16="http://schemas.microsoft.com/office/drawing/2014/main" id="{E70338EC-BF65-4340-BD06-0809475A68C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81" name="Line 810">
                <a:extLst>
                  <a:ext uri="{FF2B5EF4-FFF2-40B4-BE49-F238E27FC236}">
                    <a16:creationId xmlns:a16="http://schemas.microsoft.com/office/drawing/2014/main" id="{13697A45-487E-4863-830D-555F72B524C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82" name="Line 811">
                <a:extLst>
                  <a:ext uri="{FF2B5EF4-FFF2-40B4-BE49-F238E27FC236}">
                    <a16:creationId xmlns:a16="http://schemas.microsoft.com/office/drawing/2014/main" id="{93C4F4CB-C3F6-4A6C-9154-4D0CFD89D89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187"/>
                <a:ext cx="4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83" name="Line 812">
                <a:extLst>
                  <a:ext uri="{FF2B5EF4-FFF2-40B4-BE49-F238E27FC236}">
                    <a16:creationId xmlns:a16="http://schemas.microsoft.com/office/drawing/2014/main" id="{E438A0EA-7564-4D9C-8499-0220AFD8EDA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5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84" name="Line 813">
                <a:extLst>
                  <a:ext uri="{FF2B5EF4-FFF2-40B4-BE49-F238E27FC236}">
                    <a16:creationId xmlns:a16="http://schemas.microsoft.com/office/drawing/2014/main" id="{05208179-FCC9-420F-9B8C-2DC84E6E669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85" name="Line 814">
                <a:extLst>
                  <a:ext uri="{FF2B5EF4-FFF2-40B4-BE49-F238E27FC236}">
                    <a16:creationId xmlns:a16="http://schemas.microsoft.com/office/drawing/2014/main" id="{C941D81F-B6C6-4E42-A34F-C171CF1F976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86" name="Line 815">
                <a:extLst>
                  <a:ext uri="{FF2B5EF4-FFF2-40B4-BE49-F238E27FC236}">
                    <a16:creationId xmlns:a16="http://schemas.microsoft.com/office/drawing/2014/main" id="{E44342F3-4C1E-4C6E-BF63-E4967788461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87" name="Line 816">
                <a:extLst>
                  <a:ext uri="{FF2B5EF4-FFF2-40B4-BE49-F238E27FC236}">
                    <a16:creationId xmlns:a16="http://schemas.microsoft.com/office/drawing/2014/main" id="{7D1A8C07-EECF-4130-A7E5-A9E327BBAEF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88" name="Line 817">
                <a:extLst>
                  <a:ext uri="{FF2B5EF4-FFF2-40B4-BE49-F238E27FC236}">
                    <a16:creationId xmlns:a16="http://schemas.microsoft.com/office/drawing/2014/main" id="{D63A739A-E534-4CCA-9766-D78DC67FC08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89" name="Line 818">
                <a:extLst>
                  <a:ext uri="{FF2B5EF4-FFF2-40B4-BE49-F238E27FC236}">
                    <a16:creationId xmlns:a16="http://schemas.microsoft.com/office/drawing/2014/main" id="{EC37ADB8-9EEB-4EAB-A8C0-711A58C8C4A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90" name="Line 819">
                <a:extLst>
                  <a:ext uri="{FF2B5EF4-FFF2-40B4-BE49-F238E27FC236}">
                    <a16:creationId xmlns:a16="http://schemas.microsoft.com/office/drawing/2014/main" id="{0306410A-21E3-48E8-ACD5-161B6F6C48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1" y="190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91" name="Line 820">
                <a:extLst>
                  <a:ext uri="{FF2B5EF4-FFF2-40B4-BE49-F238E27FC236}">
                    <a16:creationId xmlns:a16="http://schemas.microsoft.com/office/drawing/2014/main" id="{DACD3401-B009-42F3-846F-4318297C82B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187"/>
                <a:ext cx="5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92" name="Line 821">
                <a:extLst>
                  <a:ext uri="{FF2B5EF4-FFF2-40B4-BE49-F238E27FC236}">
                    <a16:creationId xmlns:a16="http://schemas.microsoft.com/office/drawing/2014/main" id="{1617318C-1949-4BD7-81F5-D41F2745EC7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1" y="187"/>
                <a:ext cx="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93" name="Line 822">
                <a:extLst>
                  <a:ext uri="{FF2B5EF4-FFF2-40B4-BE49-F238E27FC236}">
                    <a16:creationId xmlns:a16="http://schemas.microsoft.com/office/drawing/2014/main" id="{31EFF0AD-5AF5-4D61-B38D-B5E8B306B6C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94" name="Line 823">
                <a:extLst>
                  <a:ext uri="{FF2B5EF4-FFF2-40B4-BE49-F238E27FC236}">
                    <a16:creationId xmlns:a16="http://schemas.microsoft.com/office/drawing/2014/main" id="{58258D73-F08F-4867-9AA8-279168E6585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95" name="Line 824">
                <a:extLst>
                  <a:ext uri="{FF2B5EF4-FFF2-40B4-BE49-F238E27FC236}">
                    <a16:creationId xmlns:a16="http://schemas.microsoft.com/office/drawing/2014/main" id="{4FF35402-F5B8-4E21-BD05-BE40A2D9B0A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1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96" name="Line 825">
                <a:extLst>
                  <a:ext uri="{FF2B5EF4-FFF2-40B4-BE49-F238E27FC236}">
                    <a16:creationId xmlns:a16="http://schemas.microsoft.com/office/drawing/2014/main" id="{E660523B-FB81-4031-A92A-2A32FF5415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97" name="Line 826">
                <a:extLst>
                  <a:ext uri="{FF2B5EF4-FFF2-40B4-BE49-F238E27FC236}">
                    <a16:creationId xmlns:a16="http://schemas.microsoft.com/office/drawing/2014/main" id="{C0363F52-B340-46C1-9EA6-0998058293D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98" name="Line 827">
                <a:extLst>
                  <a:ext uri="{FF2B5EF4-FFF2-40B4-BE49-F238E27FC236}">
                    <a16:creationId xmlns:a16="http://schemas.microsoft.com/office/drawing/2014/main" id="{2DEB42FF-C7AB-4D71-9DCF-037C5547876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99" name="Line 828">
                <a:extLst>
                  <a:ext uri="{FF2B5EF4-FFF2-40B4-BE49-F238E27FC236}">
                    <a16:creationId xmlns:a16="http://schemas.microsoft.com/office/drawing/2014/main" id="{FBFBB223-42E0-4263-A7B9-17F1636B7AC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00" name="Line 829">
                <a:extLst>
                  <a:ext uri="{FF2B5EF4-FFF2-40B4-BE49-F238E27FC236}">
                    <a16:creationId xmlns:a16="http://schemas.microsoft.com/office/drawing/2014/main" id="{10694B2C-6380-4360-A1DC-D6D42EC4A28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01" name="Line 830">
                <a:extLst>
                  <a:ext uri="{FF2B5EF4-FFF2-40B4-BE49-F238E27FC236}">
                    <a16:creationId xmlns:a16="http://schemas.microsoft.com/office/drawing/2014/main" id="{28FB7A5A-6CE7-41D4-82C2-8F2EDBB431D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3" y="187"/>
                <a:ext cx="5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02" name="Line 831">
                <a:extLst>
                  <a:ext uri="{FF2B5EF4-FFF2-40B4-BE49-F238E27FC236}">
                    <a16:creationId xmlns:a16="http://schemas.microsoft.com/office/drawing/2014/main" id="{8ECE4451-3ED9-4209-A88E-1862E818C6F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03" name="Line 832">
                <a:extLst>
                  <a:ext uri="{FF2B5EF4-FFF2-40B4-BE49-F238E27FC236}">
                    <a16:creationId xmlns:a16="http://schemas.microsoft.com/office/drawing/2014/main" id="{DCD590B6-FDED-4F8C-A104-B126AB1AE84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04" name="Line 833">
                <a:extLst>
                  <a:ext uri="{FF2B5EF4-FFF2-40B4-BE49-F238E27FC236}">
                    <a16:creationId xmlns:a16="http://schemas.microsoft.com/office/drawing/2014/main" id="{A090F3CB-CC4B-4F75-90D7-240613B5FF4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1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05" name="Line 834">
                <a:extLst>
                  <a:ext uri="{FF2B5EF4-FFF2-40B4-BE49-F238E27FC236}">
                    <a16:creationId xmlns:a16="http://schemas.microsoft.com/office/drawing/2014/main" id="{390B0A3A-F485-428E-950C-F0B069EC55F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06" name="Line 835">
                <a:extLst>
                  <a:ext uri="{FF2B5EF4-FFF2-40B4-BE49-F238E27FC236}">
                    <a16:creationId xmlns:a16="http://schemas.microsoft.com/office/drawing/2014/main" id="{4A535113-88A9-49BE-A07D-C087F07E72F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07" name="Line 836">
                <a:extLst>
                  <a:ext uri="{FF2B5EF4-FFF2-40B4-BE49-F238E27FC236}">
                    <a16:creationId xmlns:a16="http://schemas.microsoft.com/office/drawing/2014/main" id="{196A7706-3EEA-486C-8DFE-BF32E3DBC98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08" name="Line 837">
                <a:extLst>
                  <a:ext uri="{FF2B5EF4-FFF2-40B4-BE49-F238E27FC236}">
                    <a16:creationId xmlns:a16="http://schemas.microsoft.com/office/drawing/2014/main" id="{43AC4DB8-BF4F-40FF-BFB5-8195A9BFBE0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09" name="Line 838">
                <a:extLst>
                  <a:ext uri="{FF2B5EF4-FFF2-40B4-BE49-F238E27FC236}">
                    <a16:creationId xmlns:a16="http://schemas.microsoft.com/office/drawing/2014/main" id="{C903DCA1-E9C7-47FE-A91C-3449B086C5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10" name="Line 839">
                <a:extLst>
                  <a:ext uri="{FF2B5EF4-FFF2-40B4-BE49-F238E27FC236}">
                    <a16:creationId xmlns:a16="http://schemas.microsoft.com/office/drawing/2014/main" id="{B328A8F4-D01F-461D-B675-2EFFD2A7288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11" name="Line 840">
                <a:extLst>
                  <a:ext uri="{FF2B5EF4-FFF2-40B4-BE49-F238E27FC236}">
                    <a16:creationId xmlns:a16="http://schemas.microsoft.com/office/drawing/2014/main" id="{D7673157-BBE5-4AE0-A311-A8D064EB373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12" name="Line 841">
                <a:extLst>
                  <a:ext uri="{FF2B5EF4-FFF2-40B4-BE49-F238E27FC236}">
                    <a16:creationId xmlns:a16="http://schemas.microsoft.com/office/drawing/2014/main" id="{52536AB7-65A1-4544-ADE5-BB26AB3E6C7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13" name="Line 842">
                <a:extLst>
                  <a:ext uri="{FF2B5EF4-FFF2-40B4-BE49-F238E27FC236}">
                    <a16:creationId xmlns:a16="http://schemas.microsoft.com/office/drawing/2014/main" id="{5411E5C0-B6AE-4066-B046-BD962DA7D5C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14" name="Line 843">
                <a:extLst>
                  <a:ext uri="{FF2B5EF4-FFF2-40B4-BE49-F238E27FC236}">
                    <a16:creationId xmlns:a16="http://schemas.microsoft.com/office/drawing/2014/main" id="{BDBDDD56-A089-4C4E-988E-FD9A0394CD7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15" name="Line 844">
                <a:extLst>
                  <a:ext uri="{FF2B5EF4-FFF2-40B4-BE49-F238E27FC236}">
                    <a16:creationId xmlns:a16="http://schemas.microsoft.com/office/drawing/2014/main" id="{82BC2038-B68B-4884-ABF3-6F40D62B5B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16" name="Line 845">
                <a:extLst>
                  <a:ext uri="{FF2B5EF4-FFF2-40B4-BE49-F238E27FC236}">
                    <a16:creationId xmlns:a16="http://schemas.microsoft.com/office/drawing/2014/main" id="{D0777C42-2EF9-4F42-BC97-1F2C0517589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17" name="Line 846">
                <a:extLst>
                  <a:ext uri="{FF2B5EF4-FFF2-40B4-BE49-F238E27FC236}">
                    <a16:creationId xmlns:a16="http://schemas.microsoft.com/office/drawing/2014/main" id="{650BFB55-9DE6-4B27-B53E-4F8462E13BF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18" name="Line 847">
                <a:extLst>
                  <a:ext uri="{FF2B5EF4-FFF2-40B4-BE49-F238E27FC236}">
                    <a16:creationId xmlns:a16="http://schemas.microsoft.com/office/drawing/2014/main" id="{FC305E3F-2ECD-4377-80AB-4E0B4C417E5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19" name="Line 848">
                <a:extLst>
                  <a:ext uri="{FF2B5EF4-FFF2-40B4-BE49-F238E27FC236}">
                    <a16:creationId xmlns:a16="http://schemas.microsoft.com/office/drawing/2014/main" id="{5E5993A2-5C49-4FB8-80FC-645AD134235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6" y="18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20" name="Line 849">
                <a:extLst>
                  <a:ext uri="{FF2B5EF4-FFF2-40B4-BE49-F238E27FC236}">
                    <a16:creationId xmlns:a16="http://schemas.microsoft.com/office/drawing/2014/main" id="{36EBD752-1783-432E-8777-678492BF462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21" name="Line 850">
                <a:extLst>
                  <a:ext uri="{FF2B5EF4-FFF2-40B4-BE49-F238E27FC236}">
                    <a16:creationId xmlns:a16="http://schemas.microsoft.com/office/drawing/2014/main" id="{747AE903-B7E1-4C29-B9E9-8959A19F4E9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22" name="Line 851">
                <a:extLst>
                  <a:ext uri="{FF2B5EF4-FFF2-40B4-BE49-F238E27FC236}">
                    <a16:creationId xmlns:a16="http://schemas.microsoft.com/office/drawing/2014/main" id="{E50D7F21-00F3-43D5-84E9-F00162E0E4F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23" name="Line 852">
                <a:extLst>
                  <a:ext uri="{FF2B5EF4-FFF2-40B4-BE49-F238E27FC236}">
                    <a16:creationId xmlns:a16="http://schemas.microsoft.com/office/drawing/2014/main" id="{0C61848C-FC0D-4BB0-860B-968A1B8C5D6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24" name="Line 853">
                <a:extLst>
                  <a:ext uri="{FF2B5EF4-FFF2-40B4-BE49-F238E27FC236}">
                    <a16:creationId xmlns:a16="http://schemas.microsoft.com/office/drawing/2014/main" id="{57E3D18B-306A-4FE2-89F2-C23BF6A44FF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25" name="Line 854">
                <a:extLst>
                  <a:ext uri="{FF2B5EF4-FFF2-40B4-BE49-F238E27FC236}">
                    <a16:creationId xmlns:a16="http://schemas.microsoft.com/office/drawing/2014/main" id="{06255796-497F-4938-805E-CB64D9C792B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26" name="Line 855">
                <a:extLst>
                  <a:ext uri="{FF2B5EF4-FFF2-40B4-BE49-F238E27FC236}">
                    <a16:creationId xmlns:a16="http://schemas.microsoft.com/office/drawing/2014/main" id="{2F1BA266-65E0-4124-9086-E57CA7C71F3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27" name="Line 856">
                <a:extLst>
                  <a:ext uri="{FF2B5EF4-FFF2-40B4-BE49-F238E27FC236}">
                    <a16:creationId xmlns:a16="http://schemas.microsoft.com/office/drawing/2014/main" id="{4A550451-6B78-4673-83EC-A09A26F3348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28" name="Line 857">
                <a:extLst>
                  <a:ext uri="{FF2B5EF4-FFF2-40B4-BE49-F238E27FC236}">
                    <a16:creationId xmlns:a16="http://schemas.microsoft.com/office/drawing/2014/main" id="{F1D2F0F1-738F-4D93-AE14-2CE3F028A8A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29" name="Line 858">
                <a:extLst>
                  <a:ext uri="{FF2B5EF4-FFF2-40B4-BE49-F238E27FC236}">
                    <a16:creationId xmlns:a16="http://schemas.microsoft.com/office/drawing/2014/main" id="{E0A663ED-8722-449E-BCA4-9CED0035795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30" name="Line 859">
                <a:extLst>
                  <a:ext uri="{FF2B5EF4-FFF2-40B4-BE49-F238E27FC236}">
                    <a16:creationId xmlns:a16="http://schemas.microsoft.com/office/drawing/2014/main" id="{FED7B2D8-55DD-4EC5-9AA0-4388E69BF02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31" name="Line 860">
                <a:extLst>
                  <a:ext uri="{FF2B5EF4-FFF2-40B4-BE49-F238E27FC236}">
                    <a16:creationId xmlns:a16="http://schemas.microsoft.com/office/drawing/2014/main" id="{E6A99518-AE99-458B-B99C-E8423D23F19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21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32" name="Line 861">
                <a:extLst>
                  <a:ext uri="{FF2B5EF4-FFF2-40B4-BE49-F238E27FC236}">
                    <a16:creationId xmlns:a16="http://schemas.microsoft.com/office/drawing/2014/main" id="{F66319F6-99FC-40ED-8FF7-7EB860566BB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33" name="Line 862">
                <a:extLst>
                  <a:ext uri="{FF2B5EF4-FFF2-40B4-BE49-F238E27FC236}">
                    <a16:creationId xmlns:a16="http://schemas.microsoft.com/office/drawing/2014/main" id="{C84B4699-2167-41A6-8A3F-00484DDC0FE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0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34" name="Line 863">
                <a:extLst>
                  <a:ext uri="{FF2B5EF4-FFF2-40B4-BE49-F238E27FC236}">
                    <a16:creationId xmlns:a16="http://schemas.microsoft.com/office/drawing/2014/main" id="{FC87F56F-D75E-4AF8-A092-45102793957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7"/>
                <a:ext cx="8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35" name="Line 864">
                <a:extLst>
                  <a:ext uri="{FF2B5EF4-FFF2-40B4-BE49-F238E27FC236}">
                    <a16:creationId xmlns:a16="http://schemas.microsoft.com/office/drawing/2014/main" id="{CF474085-EFEF-4CCB-A4B4-DE497D2FFE3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190"/>
                <a:ext cx="7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36" name="Line 865">
                <a:extLst>
                  <a:ext uri="{FF2B5EF4-FFF2-40B4-BE49-F238E27FC236}">
                    <a16:creationId xmlns:a16="http://schemas.microsoft.com/office/drawing/2014/main" id="{708812CB-2BD9-4934-992D-161DCB242A7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37" name="Line 866">
                <a:extLst>
                  <a:ext uri="{FF2B5EF4-FFF2-40B4-BE49-F238E27FC236}">
                    <a16:creationId xmlns:a16="http://schemas.microsoft.com/office/drawing/2014/main" id="{ADA60403-3187-4533-8276-70425631097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38" name="Line 867">
                <a:extLst>
                  <a:ext uri="{FF2B5EF4-FFF2-40B4-BE49-F238E27FC236}">
                    <a16:creationId xmlns:a16="http://schemas.microsoft.com/office/drawing/2014/main" id="{28F4D15B-F299-471C-861A-3D3E66E8B31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39" name="Line 868">
                <a:extLst>
                  <a:ext uri="{FF2B5EF4-FFF2-40B4-BE49-F238E27FC236}">
                    <a16:creationId xmlns:a16="http://schemas.microsoft.com/office/drawing/2014/main" id="{B1E0B899-F48E-48DF-9EB0-4EEA517C845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40" name="Line 869">
                <a:extLst>
                  <a:ext uri="{FF2B5EF4-FFF2-40B4-BE49-F238E27FC236}">
                    <a16:creationId xmlns:a16="http://schemas.microsoft.com/office/drawing/2014/main" id="{0AE6AD15-CF4C-4A0B-80BD-943B2C55CA2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41" name="Line 870">
                <a:extLst>
                  <a:ext uri="{FF2B5EF4-FFF2-40B4-BE49-F238E27FC236}">
                    <a16:creationId xmlns:a16="http://schemas.microsoft.com/office/drawing/2014/main" id="{72EEC9AD-5600-4FD2-BA50-BE43A66825B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1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42" name="Line 871">
                <a:extLst>
                  <a:ext uri="{FF2B5EF4-FFF2-40B4-BE49-F238E27FC236}">
                    <a16:creationId xmlns:a16="http://schemas.microsoft.com/office/drawing/2014/main" id="{FD97CD16-8616-4958-AD8B-AE132392AEC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203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43" name="Line 872">
                <a:extLst>
                  <a:ext uri="{FF2B5EF4-FFF2-40B4-BE49-F238E27FC236}">
                    <a16:creationId xmlns:a16="http://schemas.microsoft.com/office/drawing/2014/main" id="{7B733D9F-3A62-4405-994A-21025DAD552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0" y="19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44" name="Line 873">
                <a:extLst>
                  <a:ext uri="{FF2B5EF4-FFF2-40B4-BE49-F238E27FC236}">
                    <a16:creationId xmlns:a16="http://schemas.microsoft.com/office/drawing/2014/main" id="{63D1E19D-6FBA-4074-95EC-FA61B0F8CFD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3" y="19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45" name="Line 874">
                <a:extLst>
                  <a:ext uri="{FF2B5EF4-FFF2-40B4-BE49-F238E27FC236}">
                    <a16:creationId xmlns:a16="http://schemas.microsoft.com/office/drawing/2014/main" id="{E717FC78-81F6-4E22-BB83-9F09B54240D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7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46" name="Line 875">
                <a:extLst>
                  <a:ext uri="{FF2B5EF4-FFF2-40B4-BE49-F238E27FC236}">
                    <a16:creationId xmlns:a16="http://schemas.microsoft.com/office/drawing/2014/main" id="{34C8FC2C-E565-426F-8C48-BB3C32BD455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47" name="Line 876">
                <a:extLst>
                  <a:ext uri="{FF2B5EF4-FFF2-40B4-BE49-F238E27FC236}">
                    <a16:creationId xmlns:a16="http://schemas.microsoft.com/office/drawing/2014/main" id="{C0513B6C-E516-46DC-BF04-8F9026E165E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48" name="Line 877">
                <a:extLst>
                  <a:ext uri="{FF2B5EF4-FFF2-40B4-BE49-F238E27FC236}">
                    <a16:creationId xmlns:a16="http://schemas.microsoft.com/office/drawing/2014/main" id="{67CA7C96-1973-4095-B773-4FFEE82B4ED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49" name="Line 878">
                <a:extLst>
                  <a:ext uri="{FF2B5EF4-FFF2-40B4-BE49-F238E27FC236}">
                    <a16:creationId xmlns:a16="http://schemas.microsoft.com/office/drawing/2014/main" id="{2FD5408A-F27C-4C93-AB61-01782BC1B2C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50" name="Line 879">
                <a:extLst>
                  <a:ext uri="{FF2B5EF4-FFF2-40B4-BE49-F238E27FC236}">
                    <a16:creationId xmlns:a16="http://schemas.microsoft.com/office/drawing/2014/main" id="{01575223-D4A8-49FE-B367-FBABB86A82D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51" name="Line 880">
                <a:extLst>
                  <a:ext uri="{FF2B5EF4-FFF2-40B4-BE49-F238E27FC236}">
                    <a16:creationId xmlns:a16="http://schemas.microsoft.com/office/drawing/2014/main" id="{C6DDC92E-7CC4-4D86-9718-743D1D116CE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52" name="Line 881">
                <a:extLst>
                  <a:ext uri="{FF2B5EF4-FFF2-40B4-BE49-F238E27FC236}">
                    <a16:creationId xmlns:a16="http://schemas.microsoft.com/office/drawing/2014/main" id="{66D6AC5F-155E-45FC-B5C3-85AC670A7C3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97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53" name="Line 882">
                <a:extLst>
                  <a:ext uri="{FF2B5EF4-FFF2-40B4-BE49-F238E27FC236}">
                    <a16:creationId xmlns:a16="http://schemas.microsoft.com/office/drawing/2014/main" id="{F12AA330-4C5F-4F06-A371-4D10EBA5248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190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54" name="Line 883">
                <a:extLst>
                  <a:ext uri="{FF2B5EF4-FFF2-40B4-BE49-F238E27FC236}">
                    <a16:creationId xmlns:a16="http://schemas.microsoft.com/office/drawing/2014/main" id="{03872E74-577F-41B7-8178-E4C4A35A90C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1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55" name="Line 884">
                <a:extLst>
                  <a:ext uri="{FF2B5EF4-FFF2-40B4-BE49-F238E27FC236}">
                    <a16:creationId xmlns:a16="http://schemas.microsoft.com/office/drawing/2014/main" id="{354C9433-8BF0-40F3-8C83-CA4B562C359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56" name="Line 885">
                <a:extLst>
                  <a:ext uri="{FF2B5EF4-FFF2-40B4-BE49-F238E27FC236}">
                    <a16:creationId xmlns:a16="http://schemas.microsoft.com/office/drawing/2014/main" id="{1BE23A2F-D86F-475C-A680-15E48B15E44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57" name="Line 886">
                <a:extLst>
                  <a:ext uri="{FF2B5EF4-FFF2-40B4-BE49-F238E27FC236}">
                    <a16:creationId xmlns:a16="http://schemas.microsoft.com/office/drawing/2014/main" id="{5BC41FCA-6A48-49A4-9AD9-B3E4D05ECA8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58" name="Line 887">
                <a:extLst>
                  <a:ext uri="{FF2B5EF4-FFF2-40B4-BE49-F238E27FC236}">
                    <a16:creationId xmlns:a16="http://schemas.microsoft.com/office/drawing/2014/main" id="{D5622884-BF98-4FC3-AE6D-0523FE51AE0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59" name="Line 888">
                <a:extLst>
                  <a:ext uri="{FF2B5EF4-FFF2-40B4-BE49-F238E27FC236}">
                    <a16:creationId xmlns:a16="http://schemas.microsoft.com/office/drawing/2014/main" id="{B10B771A-0031-485B-B09D-FFDAC027206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60" name="Line 889">
                <a:extLst>
                  <a:ext uri="{FF2B5EF4-FFF2-40B4-BE49-F238E27FC236}">
                    <a16:creationId xmlns:a16="http://schemas.microsoft.com/office/drawing/2014/main" id="{1CA418F2-08FF-4687-9A96-8AD2C2BE464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61" name="Line 890">
                <a:extLst>
                  <a:ext uri="{FF2B5EF4-FFF2-40B4-BE49-F238E27FC236}">
                    <a16:creationId xmlns:a16="http://schemas.microsoft.com/office/drawing/2014/main" id="{9366054F-4756-43A1-8BA5-7E7AD1E6698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62" name="Line 891">
                <a:extLst>
                  <a:ext uri="{FF2B5EF4-FFF2-40B4-BE49-F238E27FC236}">
                    <a16:creationId xmlns:a16="http://schemas.microsoft.com/office/drawing/2014/main" id="{2D7938E3-B300-4989-B936-451580DE2F1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63" name="Line 892">
                <a:extLst>
                  <a:ext uri="{FF2B5EF4-FFF2-40B4-BE49-F238E27FC236}">
                    <a16:creationId xmlns:a16="http://schemas.microsoft.com/office/drawing/2014/main" id="{FD446FE4-1C35-45D3-84F0-BF9353E4D0D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64" name="Line 893">
                <a:extLst>
                  <a:ext uri="{FF2B5EF4-FFF2-40B4-BE49-F238E27FC236}">
                    <a16:creationId xmlns:a16="http://schemas.microsoft.com/office/drawing/2014/main" id="{C9F9BF1A-9055-4E8F-A110-78613EB2687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6" y="18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65" name="Line 894">
                <a:extLst>
                  <a:ext uri="{FF2B5EF4-FFF2-40B4-BE49-F238E27FC236}">
                    <a16:creationId xmlns:a16="http://schemas.microsoft.com/office/drawing/2014/main" id="{7573118E-120D-4CA5-8F02-D35C014BDA1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66" name="Line 895">
                <a:extLst>
                  <a:ext uri="{FF2B5EF4-FFF2-40B4-BE49-F238E27FC236}">
                    <a16:creationId xmlns:a16="http://schemas.microsoft.com/office/drawing/2014/main" id="{A192BB72-5ECC-46A3-8D17-188F76DE741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67" name="Line 896">
                <a:extLst>
                  <a:ext uri="{FF2B5EF4-FFF2-40B4-BE49-F238E27FC236}">
                    <a16:creationId xmlns:a16="http://schemas.microsoft.com/office/drawing/2014/main" id="{AFF9AC62-0F05-45C8-A824-7E4EFCD9CBD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68" name="Line 897">
                <a:extLst>
                  <a:ext uri="{FF2B5EF4-FFF2-40B4-BE49-F238E27FC236}">
                    <a16:creationId xmlns:a16="http://schemas.microsoft.com/office/drawing/2014/main" id="{F5DD6442-95C5-4338-A45B-A352A1D1BCF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69" name="Line 898">
                <a:extLst>
                  <a:ext uri="{FF2B5EF4-FFF2-40B4-BE49-F238E27FC236}">
                    <a16:creationId xmlns:a16="http://schemas.microsoft.com/office/drawing/2014/main" id="{822F9DC9-5958-4B80-BDD1-A8247F12013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70" name="Line 899">
                <a:extLst>
                  <a:ext uri="{FF2B5EF4-FFF2-40B4-BE49-F238E27FC236}">
                    <a16:creationId xmlns:a16="http://schemas.microsoft.com/office/drawing/2014/main" id="{6FA3F755-B137-43B1-AF42-5C22C905536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0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71" name="Line 900">
                <a:extLst>
                  <a:ext uri="{FF2B5EF4-FFF2-40B4-BE49-F238E27FC236}">
                    <a16:creationId xmlns:a16="http://schemas.microsoft.com/office/drawing/2014/main" id="{44CB1EFB-316D-4694-97AA-A3134739E3C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72" name="Line 901">
                <a:extLst>
                  <a:ext uri="{FF2B5EF4-FFF2-40B4-BE49-F238E27FC236}">
                    <a16:creationId xmlns:a16="http://schemas.microsoft.com/office/drawing/2014/main" id="{ED8FE822-5581-4251-A707-A1193F3E4BB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73" name="Line 902">
                <a:extLst>
                  <a:ext uri="{FF2B5EF4-FFF2-40B4-BE49-F238E27FC236}">
                    <a16:creationId xmlns:a16="http://schemas.microsoft.com/office/drawing/2014/main" id="{76005316-4DD8-455A-9615-D1175523A1C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9" y="187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74" name="Line 903">
                <a:extLst>
                  <a:ext uri="{FF2B5EF4-FFF2-40B4-BE49-F238E27FC236}">
                    <a16:creationId xmlns:a16="http://schemas.microsoft.com/office/drawing/2014/main" id="{9CAB70DE-A55F-4440-BE38-2CC8782915C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75" name="Line 904">
                <a:extLst>
                  <a:ext uri="{FF2B5EF4-FFF2-40B4-BE49-F238E27FC236}">
                    <a16:creationId xmlns:a16="http://schemas.microsoft.com/office/drawing/2014/main" id="{073F052F-F1C4-428D-AEFB-CBD98002437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76" name="Line 905">
                <a:extLst>
                  <a:ext uri="{FF2B5EF4-FFF2-40B4-BE49-F238E27FC236}">
                    <a16:creationId xmlns:a16="http://schemas.microsoft.com/office/drawing/2014/main" id="{0F8BE368-207A-4754-B4DD-5BC1E67477D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77" name="Line 906">
                <a:extLst>
                  <a:ext uri="{FF2B5EF4-FFF2-40B4-BE49-F238E27FC236}">
                    <a16:creationId xmlns:a16="http://schemas.microsoft.com/office/drawing/2014/main" id="{99956E76-DA26-43D8-8C7C-C17F00F745C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78" name="Line 907">
                <a:extLst>
                  <a:ext uri="{FF2B5EF4-FFF2-40B4-BE49-F238E27FC236}">
                    <a16:creationId xmlns:a16="http://schemas.microsoft.com/office/drawing/2014/main" id="{076ED24E-95F0-49A4-AFB9-870E625BEC8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5" y="203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79" name="Line 908">
                <a:extLst>
                  <a:ext uri="{FF2B5EF4-FFF2-40B4-BE49-F238E27FC236}">
                    <a16:creationId xmlns:a16="http://schemas.microsoft.com/office/drawing/2014/main" id="{793FB266-95A4-4731-8C44-DE26591A56F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80" name="Line 909">
                <a:extLst>
                  <a:ext uri="{FF2B5EF4-FFF2-40B4-BE49-F238E27FC236}">
                    <a16:creationId xmlns:a16="http://schemas.microsoft.com/office/drawing/2014/main" id="{DF34D019-BB9F-427D-993A-078DF349BEA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81" name="Line 910">
                <a:extLst>
                  <a:ext uri="{FF2B5EF4-FFF2-40B4-BE49-F238E27FC236}">
                    <a16:creationId xmlns:a16="http://schemas.microsoft.com/office/drawing/2014/main" id="{816409E6-A0C5-4B96-A192-E11E1CD4AB6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82" name="Line 911">
                <a:extLst>
                  <a:ext uri="{FF2B5EF4-FFF2-40B4-BE49-F238E27FC236}">
                    <a16:creationId xmlns:a16="http://schemas.microsoft.com/office/drawing/2014/main" id="{CB1EB730-AE75-4D7D-9EBC-5174978D069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83" name="Line 912">
                <a:extLst>
                  <a:ext uri="{FF2B5EF4-FFF2-40B4-BE49-F238E27FC236}">
                    <a16:creationId xmlns:a16="http://schemas.microsoft.com/office/drawing/2014/main" id="{91A41244-9697-4FA6-9E8A-3008CE50CFD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84" name="Line 913">
                <a:extLst>
                  <a:ext uri="{FF2B5EF4-FFF2-40B4-BE49-F238E27FC236}">
                    <a16:creationId xmlns:a16="http://schemas.microsoft.com/office/drawing/2014/main" id="{575BA691-6953-40D0-B92D-0A63F8FD122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85" name="Line 914">
                <a:extLst>
                  <a:ext uri="{FF2B5EF4-FFF2-40B4-BE49-F238E27FC236}">
                    <a16:creationId xmlns:a16="http://schemas.microsoft.com/office/drawing/2014/main" id="{0DBE5F3B-DA1B-4B4D-B572-EB0355EE710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86" name="Line 915">
                <a:extLst>
                  <a:ext uri="{FF2B5EF4-FFF2-40B4-BE49-F238E27FC236}">
                    <a16:creationId xmlns:a16="http://schemas.microsoft.com/office/drawing/2014/main" id="{158FD997-C8FF-4F3B-A875-D5861A6F37C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87" name="Line 916">
                <a:extLst>
                  <a:ext uri="{FF2B5EF4-FFF2-40B4-BE49-F238E27FC236}">
                    <a16:creationId xmlns:a16="http://schemas.microsoft.com/office/drawing/2014/main" id="{72C0BCBE-71EB-4840-9D98-9988334D7A6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88" name="Line 917">
                <a:extLst>
                  <a:ext uri="{FF2B5EF4-FFF2-40B4-BE49-F238E27FC236}">
                    <a16:creationId xmlns:a16="http://schemas.microsoft.com/office/drawing/2014/main" id="{6B9B9B7E-AEEC-45FF-BD92-9BEF4BF964F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89" name="Line 918">
                <a:extLst>
                  <a:ext uri="{FF2B5EF4-FFF2-40B4-BE49-F238E27FC236}">
                    <a16:creationId xmlns:a16="http://schemas.microsoft.com/office/drawing/2014/main" id="{94F438D0-314C-4C37-9037-3FB7CF483F4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90" name="Line 919">
                <a:extLst>
                  <a:ext uri="{FF2B5EF4-FFF2-40B4-BE49-F238E27FC236}">
                    <a16:creationId xmlns:a16="http://schemas.microsoft.com/office/drawing/2014/main" id="{48614808-45C6-4108-AE61-6D3D2F8563E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91" name="Line 920">
                <a:extLst>
                  <a:ext uri="{FF2B5EF4-FFF2-40B4-BE49-F238E27FC236}">
                    <a16:creationId xmlns:a16="http://schemas.microsoft.com/office/drawing/2014/main" id="{B13533E1-45D0-44D9-922A-B55CF6D5A84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92" name="Line 921">
                <a:extLst>
                  <a:ext uri="{FF2B5EF4-FFF2-40B4-BE49-F238E27FC236}">
                    <a16:creationId xmlns:a16="http://schemas.microsoft.com/office/drawing/2014/main" id="{44226455-3482-4981-8D16-FB4D55ABB80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93" name="Line 922">
                <a:extLst>
                  <a:ext uri="{FF2B5EF4-FFF2-40B4-BE49-F238E27FC236}">
                    <a16:creationId xmlns:a16="http://schemas.microsoft.com/office/drawing/2014/main" id="{0D779C65-1E7D-47A2-9C5B-E77EA4D9545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94" name="Line 923">
                <a:extLst>
                  <a:ext uri="{FF2B5EF4-FFF2-40B4-BE49-F238E27FC236}">
                    <a16:creationId xmlns:a16="http://schemas.microsoft.com/office/drawing/2014/main" id="{BB51D768-673D-4703-BBBB-86B56226006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95" name="Line 924">
                <a:extLst>
                  <a:ext uri="{FF2B5EF4-FFF2-40B4-BE49-F238E27FC236}">
                    <a16:creationId xmlns:a16="http://schemas.microsoft.com/office/drawing/2014/main" id="{3434C4B1-3D63-4222-89B7-0CD6C1F3D8B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96" name="Line 925">
                <a:extLst>
                  <a:ext uri="{FF2B5EF4-FFF2-40B4-BE49-F238E27FC236}">
                    <a16:creationId xmlns:a16="http://schemas.microsoft.com/office/drawing/2014/main" id="{A3566CC0-C62B-4D80-88A7-212FDC23F0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97" name="Line 926">
                <a:extLst>
                  <a:ext uri="{FF2B5EF4-FFF2-40B4-BE49-F238E27FC236}">
                    <a16:creationId xmlns:a16="http://schemas.microsoft.com/office/drawing/2014/main" id="{AB991F32-9BBD-4930-A4AA-0D85C052704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197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98" name="Line 927">
                <a:extLst>
                  <a:ext uri="{FF2B5EF4-FFF2-40B4-BE49-F238E27FC236}">
                    <a16:creationId xmlns:a16="http://schemas.microsoft.com/office/drawing/2014/main" id="{41B51DF0-A663-4273-80AC-550543BC45B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299" name="Line 928">
                <a:extLst>
                  <a:ext uri="{FF2B5EF4-FFF2-40B4-BE49-F238E27FC236}">
                    <a16:creationId xmlns:a16="http://schemas.microsoft.com/office/drawing/2014/main" id="{AF36DDB1-72F7-409F-974B-41BEFA81091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00" name="Line 929">
                <a:extLst>
                  <a:ext uri="{FF2B5EF4-FFF2-40B4-BE49-F238E27FC236}">
                    <a16:creationId xmlns:a16="http://schemas.microsoft.com/office/drawing/2014/main" id="{14876047-2A32-471A-A4AE-9B022A3D682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01" name="Line 930">
                <a:extLst>
                  <a:ext uri="{FF2B5EF4-FFF2-40B4-BE49-F238E27FC236}">
                    <a16:creationId xmlns:a16="http://schemas.microsoft.com/office/drawing/2014/main" id="{149C4A57-EC5E-4C78-93DC-18AF237540E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02" name="Line 931">
                <a:extLst>
                  <a:ext uri="{FF2B5EF4-FFF2-40B4-BE49-F238E27FC236}">
                    <a16:creationId xmlns:a16="http://schemas.microsoft.com/office/drawing/2014/main" id="{0386FB99-E02C-472E-9A16-90F70DDEF53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2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03" name="Line 932">
                <a:extLst>
                  <a:ext uri="{FF2B5EF4-FFF2-40B4-BE49-F238E27FC236}">
                    <a16:creationId xmlns:a16="http://schemas.microsoft.com/office/drawing/2014/main" id="{F35F6B6B-669B-41AA-965F-A956F307537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1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04" name="Line 933">
                <a:extLst>
                  <a:ext uri="{FF2B5EF4-FFF2-40B4-BE49-F238E27FC236}">
                    <a16:creationId xmlns:a16="http://schemas.microsoft.com/office/drawing/2014/main" id="{24EE7909-E4F5-403D-A08A-914072EFD5A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05" name="Line 934">
                <a:extLst>
                  <a:ext uri="{FF2B5EF4-FFF2-40B4-BE49-F238E27FC236}">
                    <a16:creationId xmlns:a16="http://schemas.microsoft.com/office/drawing/2014/main" id="{1479F49D-E0A6-444E-99AB-A9C8BDD8D64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0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06" name="Line 935">
                <a:extLst>
                  <a:ext uri="{FF2B5EF4-FFF2-40B4-BE49-F238E27FC236}">
                    <a16:creationId xmlns:a16="http://schemas.microsoft.com/office/drawing/2014/main" id="{E5094F59-B296-4693-9D66-E3CD4D63311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07" name="Line 936">
                <a:extLst>
                  <a:ext uri="{FF2B5EF4-FFF2-40B4-BE49-F238E27FC236}">
                    <a16:creationId xmlns:a16="http://schemas.microsoft.com/office/drawing/2014/main" id="{775032D2-B327-45AD-895B-29FE305F70F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190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08" name="Line 937">
                <a:extLst>
                  <a:ext uri="{FF2B5EF4-FFF2-40B4-BE49-F238E27FC236}">
                    <a16:creationId xmlns:a16="http://schemas.microsoft.com/office/drawing/2014/main" id="{A2B5B22B-FAC2-4976-A676-9A1A803E7D2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09" name="Line 938">
                <a:extLst>
                  <a:ext uri="{FF2B5EF4-FFF2-40B4-BE49-F238E27FC236}">
                    <a16:creationId xmlns:a16="http://schemas.microsoft.com/office/drawing/2014/main" id="{4A293F47-592B-4723-A1E8-87552BA6D7A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10" name="Line 939">
                <a:extLst>
                  <a:ext uri="{FF2B5EF4-FFF2-40B4-BE49-F238E27FC236}">
                    <a16:creationId xmlns:a16="http://schemas.microsoft.com/office/drawing/2014/main" id="{D582EA5F-4AA9-4ADF-9C4E-973EC823AB8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11" name="Line 940">
                <a:extLst>
                  <a:ext uri="{FF2B5EF4-FFF2-40B4-BE49-F238E27FC236}">
                    <a16:creationId xmlns:a16="http://schemas.microsoft.com/office/drawing/2014/main" id="{45DDA18A-18DD-4F06-A86E-6E38F22113E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6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12" name="Line 941">
                <a:extLst>
                  <a:ext uri="{FF2B5EF4-FFF2-40B4-BE49-F238E27FC236}">
                    <a16:creationId xmlns:a16="http://schemas.microsoft.com/office/drawing/2014/main" id="{23F79AB1-2C66-4CB7-AF44-71430CBC421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6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13" name="Line 942">
                <a:extLst>
                  <a:ext uri="{FF2B5EF4-FFF2-40B4-BE49-F238E27FC236}">
                    <a16:creationId xmlns:a16="http://schemas.microsoft.com/office/drawing/2014/main" id="{51F08C18-DA23-43C1-A7EB-D7C6D0ACBD7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56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14" name="Line 943">
                <a:extLst>
                  <a:ext uri="{FF2B5EF4-FFF2-40B4-BE49-F238E27FC236}">
                    <a16:creationId xmlns:a16="http://schemas.microsoft.com/office/drawing/2014/main" id="{EF62E6CE-1930-4D65-BE37-8E56FE12B4F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15" name="Line 944">
                <a:extLst>
                  <a:ext uri="{FF2B5EF4-FFF2-40B4-BE49-F238E27FC236}">
                    <a16:creationId xmlns:a16="http://schemas.microsoft.com/office/drawing/2014/main" id="{1FB1CCE0-FEC1-4CB4-AC10-EAB84B89A15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4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16" name="Line 945">
                <a:extLst>
                  <a:ext uri="{FF2B5EF4-FFF2-40B4-BE49-F238E27FC236}">
                    <a16:creationId xmlns:a16="http://schemas.microsoft.com/office/drawing/2014/main" id="{FC809128-3D68-4778-BC75-426DFC1D28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237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17" name="Line 946">
                <a:extLst>
                  <a:ext uri="{FF2B5EF4-FFF2-40B4-BE49-F238E27FC236}">
                    <a16:creationId xmlns:a16="http://schemas.microsoft.com/office/drawing/2014/main" id="{DFA80127-ABF4-4070-8AE0-46C71F15EDA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31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18" name="Line 947">
                <a:extLst>
                  <a:ext uri="{FF2B5EF4-FFF2-40B4-BE49-F238E27FC236}">
                    <a16:creationId xmlns:a16="http://schemas.microsoft.com/office/drawing/2014/main" id="{E09E0CEA-DCB1-4C2E-8042-73F16114C6D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5" y="225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19" name="Line 948">
                <a:extLst>
                  <a:ext uri="{FF2B5EF4-FFF2-40B4-BE49-F238E27FC236}">
                    <a16:creationId xmlns:a16="http://schemas.microsoft.com/office/drawing/2014/main" id="{AB39BEFA-778C-4398-BE13-28C31A4B71E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8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20" name="Line 949">
                <a:extLst>
                  <a:ext uri="{FF2B5EF4-FFF2-40B4-BE49-F238E27FC236}">
                    <a16:creationId xmlns:a16="http://schemas.microsoft.com/office/drawing/2014/main" id="{E5991921-B493-4BB7-AB56-1E0F4E121C3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1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21" name="Line 950">
                <a:extLst>
                  <a:ext uri="{FF2B5EF4-FFF2-40B4-BE49-F238E27FC236}">
                    <a16:creationId xmlns:a16="http://schemas.microsoft.com/office/drawing/2014/main" id="{63ECE3F2-AD98-48E3-9E44-CC9442B4B3B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22" name="Line 951">
                <a:extLst>
                  <a:ext uri="{FF2B5EF4-FFF2-40B4-BE49-F238E27FC236}">
                    <a16:creationId xmlns:a16="http://schemas.microsoft.com/office/drawing/2014/main" id="{754EC707-280F-4F65-A978-21517BDFDBF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922" name="Group 952">
              <a:extLst>
                <a:ext uri="{FF2B5EF4-FFF2-40B4-BE49-F238E27FC236}">
                  <a16:creationId xmlns:a16="http://schemas.microsoft.com/office/drawing/2014/main" id="{D3AD3657-9689-47A1-B3F0-22CB8854BA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49" y="396"/>
              <a:ext cx="35" cy="149"/>
              <a:chOff x="182" y="187"/>
              <a:chExt cx="35" cy="149"/>
            </a:xfrm>
          </p:grpSpPr>
          <p:sp>
            <p:nvSpPr>
              <p:cNvPr id="923" name="Line 953">
                <a:extLst>
                  <a:ext uri="{FF2B5EF4-FFF2-40B4-BE49-F238E27FC236}">
                    <a16:creationId xmlns:a16="http://schemas.microsoft.com/office/drawing/2014/main" id="{367AAAEA-DFEC-42C2-B3A2-834D2BE7A8F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1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24" name="Line 954">
                <a:extLst>
                  <a:ext uri="{FF2B5EF4-FFF2-40B4-BE49-F238E27FC236}">
                    <a16:creationId xmlns:a16="http://schemas.microsoft.com/office/drawing/2014/main" id="{0876DCEA-9BF5-44B0-B040-DD71A39828C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25" name="Line 955">
                <a:extLst>
                  <a:ext uri="{FF2B5EF4-FFF2-40B4-BE49-F238E27FC236}">
                    <a16:creationId xmlns:a16="http://schemas.microsoft.com/office/drawing/2014/main" id="{61C0C5A6-CB37-482C-B3E3-489DD6A9169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26" name="Line 956">
                <a:extLst>
                  <a:ext uri="{FF2B5EF4-FFF2-40B4-BE49-F238E27FC236}">
                    <a16:creationId xmlns:a16="http://schemas.microsoft.com/office/drawing/2014/main" id="{FFBD7493-676A-47B4-8646-92C8588871A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27" name="Line 957">
                <a:extLst>
                  <a:ext uri="{FF2B5EF4-FFF2-40B4-BE49-F238E27FC236}">
                    <a16:creationId xmlns:a16="http://schemas.microsoft.com/office/drawing/2014/main" id="{03310DD7-DD9E-42D3-8C08-EB7A39CC26E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6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28" name="Line 958">
                <a:extLst>
                  <a:ext uri="{FF2B5EF4-FFF2-40B4-BE49-F238E27FC236}">
                    <a16:creationId xmlns:a16="http://schemas.microsoft.com/office/drawing/2014/main" id="{2EAE9FB6-AAD3-4560-A71F-369581FB5CA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6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29" name="Line 959">
                <a:extLst>
                  <a:ext uri="{FF2B5EF4-FFF2-40B4-BE49-F238E27FC236}">
                    <a16:creationId xmlns:a16="http://schemas.microsoft.com/office/drawing/2014/main" id="{2D998CD2-52F8-41FF-AE7A-9B2EDE4328E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56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30" name="Line 960">
                <a:extLst>
                  <a:ext uri="{FF2B5EF4-FFF2-40B4-BE49-F238E27FC236}">
                    <a16:creationId xmlns:a16="http://schemas.microsoft.com/office/drawing/2014/main" id="{B6430086-E4BA-44B8-8919-17944A68767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31" name="Line 961">
                <a:extLst>
                  <a:ext uri="{FF2B5EF4-FFF2-40B4-BE49-F238E27FC236}">
                    <a16:creationId xmlns:a16="http://schemas.microsoft.com/office/drawing/2014/main" id="{CD70ADB5-1AA2-45CB-B3B8-92EAEC75789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244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32" name="Line 962">
                <a:extLst>
                  <a:ext uri="{FF2B5EF4-FFF2-40B4-BE49-F238E27FC236}">
                    <a16:creationId xmlns:a16="http://schemas.microsoft.com/office/drawing/2014/main" id="{04CD0C95-C5AD-4A7F-B143-C10C122FE07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9" y="237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33" name="Line 963">
                <a:extLst>
                  <a:ext uri="{FF2B5EF4-FFF2-40B4-BE49-F238E27FC236}">
                    <a16:creationId xmlns:a16="http://schemas.microsoft.com/office/drawing/2014/main" id="{0BF7C535-A560-4BF9-BC89-958E16A10AD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9" y="231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34" name="Line 964">
                <a:extLst>
                  <a:ext uri="{FF2B5EF4-FFF2-40B4-BE49-F238E27FC236}">
                    <a16:creationId xmlns:a16="http://schemas.microsoft.com/office/drawing/2014/main" id="{DD4AD5C1-29D1-4AC0-8081-1376184F0FA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225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35" name="Line 965">
                <a:extLst>
                  <a:ext uri="{FF2B5EF4-FFF2-40B4-BE49-F238E27FC236}">
                    <a16:creationId xmlns:a16="http://schemas.microsoft.com/office/drawing/2014/main" id="{E9D9621B-EBBF-4897-A2D3-E804E6CB232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" y="218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36" name="Line 966">
                <a:extLst>
                  <a:ext uri="{FF2B5EF4-FFF2-40B4-BE49-F238E27FC236}">
                    <a16:creationId xmlns:a16="http://schemas.microsoft.com/office/drawing/2014/main" id="{0FA680A7-033E-450C-973F-1131E74CAE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5" y="21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37" name="Line 967">
                <a:extLst>
                  <a:ext uri="{FF2B5EF4-FFF2-40B4-BE49-F238E27FC236}">
                    <a16:creationId xmlns:a16="http://schemas.microsoft.com/office/drawing/2014/main" id="{021FE560-0666-4801-A728-96521C6D022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" y="20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38" name="Line 968">
                <a:extLst>
                  <a:ext uri="{FF2B5EF4-FFF2-40B4-BE49-F238E27FC236}">
                    <a16:creationId xmlns:a16="http://schemas.microsoft.com/office/drawing/2014/main" id="{56C8206F-AA6D-4DB2-A87B-5FC3514949D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5" y="19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39" name="Line 969">
                <a:extLst>
                  <a:ext uri="{FF2B5EF4-FFF2-40B4-BE49-F238E27FC236}">
                    <a16:creationId xmlns:a16="http://schemas.microsoft.com/office/drawing/2014/main" id="{0377DF48-501E-46AF-BB1D-01055C9F720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3" y="1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40" name="Line 970">
                <a:extLst>
                  <a:ext uri="{FF2B5EF4-FFF2-40B4-BE49-F238E27FC236}">
                    <a16:creationId xmlns:a16="http://schemas.microsoft.com/office/drawing/2014/main" id="{3F235406-7B28-489F-80BC-E9491A207AC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2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41" name="Line 971">
                <a:extLst>
                  <a:ext uri="{FF2B5EF4-FFF2-40B4-BE49-F238E27FC236}">
                    <a16:creationId xmlns:a16="http://schemas.microsoft.com/office/drawing/2014/main" id="{B865B5DF-F932-419E-A529-AA40D5F5B65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2" y="187"/>
                <a:ext cx="16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42" name="Line 972">
                <a:extLst>
                  <a:ext uri="{FF2B5EF4-FFF2-40B4-BE49-F238E27FC236}">
                    <a16:creationId xmlns:a16="http://schemas.microsoft.com/office/drawing/2014/main" id="{B13C2E7D-3498-4266-91B4-C1C1CF9B046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43" name="Line 973">
                <a:extLst>
                  <a:ext uri="{FF2B5EF4-FFF2-40B4-BE49-F238E27FC236}">
                    <a16:creationId xmlns:a16="http://schemas.microsoft.com/office/drawing/2014/main" id="{322D58BC-F107-4110-85EF-C439925D280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6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44" name="Line 974">
                <a:extLst>
                  <a:ext uri="{FF2B5EF4-FFF2-40B4-BE49-F238E27FC236}">
                    <a16:creationId xmlns:a16="http://schemas.microsoft.com/office/drawing/2014/main" id="{89B8FCF0-54F2-45F2-962E-9305A44C526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6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45" name="Line 975">
                <a:extLst>
                  <a:ext uri="{FF2B5EF4-FFF2-40B4-BE49-F238E27FC236}">
                    <a16:creationId xmlns:a16="http://schemas.microsoft.com/office/drawing/2014/main" id="{E9D8380C-7E51-4EA3-9333-E159F650454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56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46" name="Line 976">
                <a:extLst>
                  <a:ext uri="{FF2B5EF4-FFF2-40B4-BE49-F238E27FC236}">
                    <a16:creationId xmlns:a16="http://schemas.microsoft.com/office/drawing/2014/main" id="{013BD340-989F-42CC-9672-B9DC3ED3E5C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5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47" name="Line 977">
                <a:extLst>
                  <a:ext uri="{FF2B5EF4-FFF2-40B4-BE49-F238E27FC236}">
                    <a16:creationId xmlns:a16="http://schemas.microsoft.com/office/drawing/2014/main" id="{12CEF92B-E8AA-4546-A8B8-67132139671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44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48" name="Line 978">
                <a:extLst>
                  <a:ext uri="{FF2B5EF4-FFF2-40B4-BE49-F238E27FC236}">
                    <a16:creationId xmlns:a16="http://schemas.microsoft.com/office/drawing/2014/main" id="{1092303D-25F7-4B37-90A3-E452B50CB84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37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49" name="Line 979">
                <a:extLst>
                  <a:ext uri="{FF2B5EF4-FFF2-40B4-BE49-F238E27FC236}">
                    <a16:creationId xmlns:a16="http://schemas.microsoft.com/office/drawing/2014/main" id="{9DC0E702-20FA-4923-A8D0-9E1DD28984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31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50" name="Line 980">
                <a:extLst>
                  <a:ext uri="{FF2B5EF4-FFF2-40B4-BE49-F238E27FC236}">
                    <a16:creationId xmlns:a16="http://schemas.microsoft.com/office/drawing/2014/main" id="{8384600C-7116-44E3-BBBF-AE7CD64EA98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51" name="Line 981">
                <a:extLst>
                  <a:ext uri="{FF2B5EF4-FFF2-40B4-BE49-F238E27FC236}">
                    <a16:creationId xmlns:a16="http://schemas.microsoft.com/office/drawing/2014/main" id="{1AF56555-591D-4CDF-80C0-82534D12151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18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52" name="Line 982">
                <a:extLst>
                  <a:ext uri="{FF2B5EF4-FFF2-40B4-BE49-F238E27FC236}">
                    <a16:creationId xmlns:a16="http://schemas.microsoft.com/office/drawing/2014/main" id="{0C4AF44D-5D28-4CAE-8397-22EAB7CD031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2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53" name="Line 983">
                <a:extLst>
                  <a:ext uri="{FF2B5EF4-FFF2-40B4-BE49-F238E27FC236}">
                    <a16:creationId xmlns:a16="http://schemas.microsoft.com/office/drawing/2014/main" id="{7A967940-CC60-4307-ACBE-843A5D629B3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0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54" name="Line 984">
                <a:extLst>
                  <a:ext uri="{FF2B5EF4-FFF2-40B4-BE49-F238E27FC236}">
                    <a16:creationId xmlns:a16="http://schemas.microsoft.com/office/drawing/2014/main" id="{3E31BBDA-299D-4D20-A11A-CAF09565080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19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55" name="Line 985">
                <a:extLst>
                  <a:ext uri="{FF2B5EF4-FFF2-40B4-BE49-F238E27FC236}">
                    <a16:creationId xmlns:a16="http://schemas.microsoft.com/office/drawing/2014/main" id="{3E27E8B5-FAAE-4912-B211-14BD7AB7CE8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56" name="Line 986">
                <a:extLst>
                  <a:ext uri="{FF2B5EF4-FFF2-40B4-BE49-F238E27FC236}">
                    <a16:creationId xmlns:a16="http://schemas.microsoft.com/office/drawing/2014/main" id="{88D2D222-07D8-4DB6-B37B-8BCA6744DB9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57" name="Line 987">
                <a:extLst>
                  <a:ext uri="{FF2B5EF4-FFF2-40B4-BE49-F238E27FC236}">
                    <a16:creationId xmlns:a16="http://schemas.microsoft.com/office/drawing/2014/main" id="{311DBD31-C432-4483-AB74-52FF7879BFC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58" name="Line 988">
                <a:extLst>
                  <a:ext uri="{FF2B5EF4-FFF2-40B4-BE49-F238E27FC236}">
                    <a16:creationId xmlns:a16="http://schemas.microsoft.com/office/drawing/2014/main" id="{80281115-A62B-40EE-BFFA-EBC6043F65D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59" name="Line 989">
                <a:extLst>
                  <a:ext uri="{FF2B5EF4-FFF2-40B4-BE49-F238E27FC236}">
                    <a16:creationId xmlns:a16="http://schemas.microsoft.com/office/drawing/2014/main" id="{A93187D2-2618-4A19-81A4-17BA8F9D52A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6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60" name="Line 990">
                <a:extLst>
                  <a:ext uri="{FF2B5EF4-FFF2-40B4-BE49-F238E27FC236}">
                    <a16:creationId xmlns:a16="http://schemas.microsoft.com/office/drawing/2014/main" id="{4DC42F08-E3EA-4258-873D-0AC74F3F052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6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61" name="Line 991">
                <a:extLst>
                  <a:ext uri="{FF2B5EF4-FFF2-40B4-BE49-F238E27FC236}">
                    <a16:creationId xmlns:a16="http://schemas.microsoft.com/office/drawing/2014/main" id="{7C93A0E4-0DE2-4A78-9914-E08D22F4813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56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62" name="Line 992">
                <a:extLst>
                  <a:ext uri="{FF2B5EF4-FFF2-40B4-BE49-F238E27FC236}">
                    <a16:creationId xmlns:a16="http://schemas.microsoft.com/office/drawing/2014/main" id="{AAB5EB42-7B38-46F0-855A-EC0B28002EA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63" name="Line 993">
                <a:extLst>
                  <a:ext uri="{FF2B5EF4-FFF2-40B4-BE49-F238E27FC236}">
                    <a16:creationId xmlns:a16="http://schemas.microsoft.com/office/drawing/2014/main" id="{7C69BA4A-3AF9-49EA-8249-DC08A18A369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44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64" name="Line 994">
                <a:extLst>
                  <a:ext uri="{FF2B5EF4-FFF2-40B4-BE49-F238E27FC236}">
                    <a16:creationId xmlns:a16="http://schemas.microsoft.com/office/drawing/2014/main" id="{B8106E63-EB63-4C88-B519-B435A9C113C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37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65" name="Line 995">
                <a:extLst>
                  <a:ext uri="{FF2B5EF4-FFF2-40B4-BE49-F238E27FC236}">
                    <a16:creationId xmlns:a16="http://schemas.microsoft.com/office/drawing/2014/main" id="{A7BBD2F6-F8F1-47B2-BBDE-00194F6FF0D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3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66" name="Line 996">
                <a:extLst>
                  <a:ext uri="{FF2B5EF4-FFF2-40B4-BE49-F238E27FC236}">
                    <a16:creationId xmlns:a16="http://schemas.microsoft.com/office/drawing/2014/main" id="{AAC346B8-295F-4D52-868B-96205FA96D5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25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67" name="Line 997">
                <a:extLst>
                  <a:ext uri="{FF2B5EF4-FFF2-40B4-BE49-F238E27FC236}">
                    <a16:creationId xmlns:a16="http://schemas.microsoft.com/office/drawing/2014/main" id="{E038DAD0-E666-4E29-9426-9627A965CC7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18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68" name="Line 998">
                <a:extLst>
                  <a:ext uri="{FF2B5EF4-FFF2-40B4-BE49-F238E27FC236}">
                    <a16:creationId xmlns:a16="http://schemas.microsoft.com/office/drawing/2014/main" id="{25589ECE-0D83-4CD8-BE64-CB073977E5D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" y="21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69" name="Line 999">
                <a:extLst>
                  <a:ext uri="{FF2B5EF4-FFF2-40B4-BE49-F238E27FC236}">
                    <a16:creationId xmlns:a16="http://schemas.microsoft.com/office/drawing/2014/main" id="{CB05DEDE-7FBB-49C0-9096-A35D08605BE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2" y="206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70" name="Line 1000">
                <a:extLst>
                  <a:ext uri="{FF2B5EF4-FFF2-40B4-BE49-F238E27FC236}">
                    <a16:creationId xmlns:a16="http://schemas.microsoft.com/office/drawing/2014/main" id="{17A48155-4FA8-4870-A0C9-5A21596BEED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199"/>
                <a:ext cx="6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71" name="Line 1001">
                <a:extLst>
                  <a:ext uri="{FF2B5EF4-FFF2-40B4-BE49-F238E27FC236}">
                    <a16:creationId xmlns:a16="http://schemas.microsoft.com/office/drawing/2014/main" id="{C07E0C59-FC9C-43DA-AD55-2553E3BE316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1" y="1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72" name="Line 1002">
                <a:extLst>
                  <a:ext uri="{FF2B5EF4-FFF2-40B4-BE49-F238E27FC236}">
                    <a16:creationId xmlns:a16="http://schemas.microsoft.com/office/drawing/2014/main" id="{9D2AB3A2-72D3-478C-BB01-49CE5E0A663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73" name="Line 1003">
                <a:extLst>
                  <a:ext uri="{FF2B5EF4-FFF2-40B4-BE49-F238E27FC236}">
                    <a16:creationId xmlns:a16="http://schemas.microsoft.com/office/drawing/2014/main" id="{B4587BEF-DCEC-4D72-8ED6-C7E752CB9CC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5" y="18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74" name="Line 1004">
                <a:extLst>
                  <a:ext uri="{FF2B5EF4-FFF2-40B4-BE49-F238E27FC236}">
                    <a16:creationId xmlns:a16="http://schemas.microsoft.com/office/drawing/2014/main" id="{E0AA0F09-185A-42C1-8912-BF9137D20B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75" name="Line 1005">
                <a:extLst>
                  <a:ext uri="{FF2B5EF4-FFF2-40B4-BE49-F238E27FC236}">
                    <a16:creationId xmlns:a16="http://schemas.microsoft.com/office/drawing/2014/main" id="{17A64FA8-AD75-4B40-91D2-C0E81B8F4E7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69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76" name="Line 1006">
                <a:extLst>
                  <a:ext uri="{FF2B5EF4-FFF2-40B4-BE49-F238E27FC236}">
                    <a16:creationId xmlns:a16="http://schemas.microsoft.com/office/drawing/2014/main" id="{185E512F-7B6E-435B-81F0-BC41056ACC5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6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77" name="Line 1007">
                <a:extLst>
                  <a:ext uri="{FF2B5EF4-FFF2-40B4-BE49-F238E27FC236}">
                    <a16:creationId xmlns:a16="http://schemas.microsoft.com/office/drawing/2014/main" id="{A32DFC1D-98E0-47BC-BEFB-E0A8B4359A4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56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78" name="Line 1008">
                <a:extLst>
                  <a:ext uri="{FF2B5EF4-FFF2-40B4-BE49-F238E27FC236}">
                    <a16:creationId xmlns:a16="http://schemas.microsoft.com/office/drawing/2014/main" id="{C3E3E40B-AC46-4FB4-B52D-7F3C073F2BC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79" name="Line 1009">
                <a:extLst>
                  <a:ext uri="{FF2B5EF4-FFF2-40B4-BE49-F238E27FC236}">
                    <a16:creationId xmlns:a16="http://schemas.microsoft.com/office/drawing/2014/main" id="{902C6082-1BCA-4F4E-B56B-64F9D546433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4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80" name="Line 1010">
                <a:extLst>
                  <a:ext uri="{FF2B5EF4-FFF2-40B4-BE49-F238E27FC236}">
                    <a16:creationId xmlns:a16="http://schemas.microsoft.com/office/drawing/2014/main" id="{83BA28D4-92F1-46F2-BC6C-D1CC1265A46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37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81" name="Line 1011">
                <a:extLst>
                  <a:ext uri="{FF2B5EF4-FFF2-40B4-BE49-F238E27FC236}">
                    <a16:creationId xmlns:a16="http://schemas.microsoft.com/office/drawing/2014/main" id="{549059D1-A24A-49B0-AF74-2EA7476B60B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3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82" name="Line 1012">
                <a:extLst>
                  <a:ext uri="{FF2B5EF4-FFF2-40B4-BE49-F238E27FC236}">
                    <a16:creationId xmlns:a16="http://schemas.microsoft.com/office/drawing/2014/main" id="{B87BE4A6-60A6-4C25-A44B-1AC9CCC2941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2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83" name="Line 1013">
                <a:extLst>
                  <a:ext uri="{FF2B5EF4-FFF2-40B4-BE49-F238E27FC236}">
                    <a16:creationId xmlns:a16="http://schemas.microsoft.com/office/drawing/2014/main" id="{FF30E62D-0F02-4C8A-A9D1-EB9B1201EE3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18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84" name="Line 1014">
                <a:extLst>
                  <a:ext uri="{FF2B5EF4-FFF2-40B4-BE49-F238E27FC236}">
                    <a16:creationId xmlns:a16="http://schemas.microsoft.com/office/drawing/2014/main" id="{C056EC98-9913-4333-8B29-497B221F8C0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85" name="Line 1015">
                <a:extLst>
                  <a:ext uri="{FF2B5EF4-FFF2-40B4-BE49-F238E27FC236}">
                    <a16:creationId xmlns:a16="http://schemas.microsoft.com/office/drawing/2014/main" id="{AF8F0318-F294-44CE-AA5E-E338216D556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0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86" name="Line 1016">
                <a:extLst>
                  <a:ext uri="{FF2B5EF4-FFF2-40B4-BE49-F238E27FC236}">
                    <a16:creationId xmlns:a16="http://schemas.microsoft.com/office/drawing/2014/main" id="{6EB6A86A-0CA7-4F70-AEBF-A6C0BCBDCFB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19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87" name="Line 1017">
                <a:extLst>
                  <a:ext uri="{FF2B5EF4-FFF2-40B4-BE49-F238E27FC236}">
                    <a16:creationId xmlns:a16="http://schemas.microsoft.com/office/drawing/2014/main" id="{026CE75D-4C31-4B73-8618-14CB37700E0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19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88" name="Line 1018">
                <a:extLst>
                  <a:ext uri="{FF2B5EF4-FFF2-40B4-BE49-F238E27FC236}">
                    <a16:creationId xmlns:a16="http://schemas.microsoft.com/office/drawing/2014/main" id="{ED9E14AD-2B4E-48A5-AFB8-0CDD45B299F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89" name="Line 1019">
                <a:extLst>
                  <a:ext uri="{FF2B5EF4-FFF2-40B4-BE49-F238E27FC236}">
                    <a16:creationId xmlns:a16="http://schemas.microsoft.com/office/drawing/2014/main" id="{24CDF9C5-F9CB-4AD3-8A4D-36554B0BB5E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90" name="Line 1020">
                <a:extLst>
                  <a:ext uri="{FF2B5EF4-FFF2-40B4-BE49-F238E27FC236}">
                    <a16:creationId xmlns:a16="http://schemas.microsoft.com/office/drawing/2014/main" id="{B754CE55-8D2A-4B36-A28D-61ABB0F64B3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91" name="Line 1021">
                <a:extLst>
                  <a:ext uri="{FF2B5EF4-FFF2-40B4-BE49-F238E27FC236}">
                    <a16:creationId xmlns:a16="http://schemas.microsoft.com/office/drawing/2014/main" id="{0B5DFF99-1FF4-4A53-ADB0-96739E37A54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305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92" name="Line 1022">
                <a:extLst>
                  <a:ext uri="{FF2B5EF4-FFF2-40B4-BE49-F238E27FC236}">
                    <a16:creationId xmlns:a16="http://schemas.microsoft.com/office/drawing/2014/main" id="{C7FEA049-61C7-42F0-B50B-9C0F163FFF4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5" y="29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93" name="Line 1023">
                <a:extLst>
                  <a:ext uri="{FF2B5EF4-FFF2-40B4-BE49-F238E27FC236}">
                    <a16:creationId xmlns:a16="http://schemas.microsoft.com/office/drawing/2014/main" id="{F83319A3-B056-4FAF-8009-5D62C48E7BE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9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94" name="Line 1024">
                <a:extLst>
                  <a:ext uri="{FF2B5EF4-FFF2-40B4-BE49-F238E27FC236}">
                    <a16:creationId xmlns:a16="http://schemas.microsoft.com/office/drawing/2014/main" id="{51761AED-3054-42F3-A663-429F98F415D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95" name="Line 1025">
                <a:extLst>
                  <a:ext uri="{FF2B5EF4-FFF2-40B4-BE49-F238E27FC236}">
                    <a16:creationId xmlns:a16="http://schemas.microsoft.com/office/drawing/2014/main" id="{4A981D6A-0E3D-429D-9E7D-CB89352766A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80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96" name="Line 1026">
                <a:extLst>
                  <a:ext uri="{FF2B5EF4-FFF2-40B4-BE49-F238E27FC236}">
                    <a16:creationId xmlns:a16="http://schemas.microsoft.com/office/drawing/2014/main" id="{BB9DCA01-AE76-45BB-8389-161FB6A7E55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74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97" name="Line 1027">
                <a:extLst>
                  <a:ext uri="{FF2B5EF4-FFF2-40B4-BE49-F238E27FC236}">
                    <a16:creationId xmlns:a16="http://schemas.microsoft.com/office/drawing/2014/main" id="{53614C31-22F3-4276-AF5C-69952031656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6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98" name="Line 1028">
                <a:extLst>
                  <a:ext uri="{FF2B5EF4-FFF2-40B4-BE49-F238E27FC236}">
                    <a16:creationId xmlns:a16="http://schemas.microsoft.com/office/drawing/2014/main" id="{24D8F3CC-435A-44BB-8586-97CFF8D211D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61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999" name="Line 1029">
                <a:extLst>
                  <a:ext uri="{FF2B5EF4-FFF2-40B4-BE49-F238E27FC236}">
                    <a16:creationId xmlns:a16="http://schemas.microsoft.com/office/drawing/2014/main" id="{0FD3FCDB-F6CF-44EF-9CAA-C7A54F39971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55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00" name="Line 1030">
                <a:extLst>
                  <a:ext uri="{FF2B5EF4-FFF2-40B4-BE49-F238E27FC236}">
                    <a16:creationId xmlns:a16="http://schemas.microsoft.com/office/drawing/2014/main" id="{F57EA7E4-DBCE-4CF8-910C-7813BCABEA5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49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01" name="Line 1031">
                <a:extLst>
                  <a:ext uri="{FF2B5EF4-FFF2-40B4-BE49-F238E27FC236}">
                    <a16:creationId xmlns:a16="http://schemas.microsoft.com/office/drawing/2014/main" id="{8E936B0E-776E-4E54-A0F6-C001D83AFBB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42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02" name="Line 1032">
                <a:extLst>
                  <a:ext uri="{FF2B5EF4-FFF2-40B4-BE49-F238E27FC236}">
                    <a16:creationId xmlns:a16="http://schemas.microsoft.com/office/drawing/2014/main" id="{B1D63D8F-6D27-4CF9-A9DE-F902D802F3B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0" y="23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03" name="Line 1033">
                <a:extLst>
                  <a:ext uri="{FF2B5EF4-FFF2-40B4-BE49-F238E27FC236}">
                    <a16:creationId xmlns:a16="http://schemas.microsoft.com/office/drawing/2014/main" id="{EF2506F0-9E92-41B3-BE22-95456C71B70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30"/>
                <a:ext cx="6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04" name="Line 1034">
                <a:extLst>
                  <a:ext uri="{FF2B5EF4-FFF2-40B4-BE49-F238E27FC236}">
                    <a16:creationId xmlns:a16="http://schemas.microsoft.com/office/drawing/2014/main" id="{92FA61DD-671D-472C-818D-BEC20AD846A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5" y="223"/>
                <a:ext cx="6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05" name="Line 1035">
                <a:extLst>
                  <a:ext uri="{FF2B5EF4-FFF2-40B4-BE49-F238E27FC236}">
                    <a16:creationId xmlns:a16="http://schemas.microsoft.com/office/drawing/2014/main" id="{4FC96C9D-A78C-4760-90D9-E27DBCDFACD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7"/>
                <a:ext cx="7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06" name="Line 1036">
                <a:extLst>
                  <a:ext uri="{FF2B5EF4-FFF2-40B4-BE49-F238E27FC236}">
                    <a16:creationId xmlns:a16="http://schemas.microsoft.com/office/drawing/2014/main" id="{A3786E21-2282-45BA-8A35-593FD03C0E3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11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07" name="Line 1037">
                <a:extLst>
                  <a:ext uri="{FF2B5EF4-FFF2-40B4-BE49-F238E27FC236}">
                    <a16:creationId xmlns:a16="http://schemas.microsoft.com/office/drawing/2014/main" id="{06DFA079-3B30-4A17-801A-AEF689A74D2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04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08" name="Line 1038">
                <a:extLst>
                  <a:ext uri="{FF2B5EF4-FFF2-40B4-BE49-F238E27FC236}">
                    <a16:creationId xmlns:a16="http://schemas.microsoft.com/office/drawing/2014/main" id="{09E751DE-4A49-4093-94B7-D6018B68FB7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09" name="Line 1039">
                <a:extLst>
                  <a:ext uri="{FF2B5EF4-FFF2-40B4-BE49-F238E27FC236}">
                    <a16:creationId xmlns:a16="http://schemas.microsoft.com/office/drawing/2014/main" id="{BF1AD0CE-5670-4DCD-A3EA-CEE38252937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192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10" name="Line 1040">
                <a:extLst>
                  <a:ext uri="{FF2B5EF4-FFF2-40B4-BE49-F238E27FC236}">
                    <a16:creationId xmlns:a16="http://schemas.microsoft.com/office/drawing/2014/main" id="{2CD92ABE-BAF8-4C16-AE55-6F012CF6F3B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187"/>
                <a:ext cx="1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11" name="Line 1041">
                <a:extLst>
                  <a:ext uri="{FF2B5EF4-FFF2-40B4-BE49-F238E27FC236}">
                    <a16:creationId xmlns:a16="http://schemas.microsoft.com/office/drawing/2014/main" id="{4C75111E-E378-4195-9CB2-9D147A52F3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7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12" name="Line 1042">
                <a:extLst>
                  <a:ext uri="{FF2B5EF4-FFF2-40B4-BE49-F238E27FC236}">
                    <a16:creationId xmlns:a16="http://schemas.microsoft.com/office/drawing/2014/main" id="{4CAF8F35-0542-46CA-9A35-D01406D5BFC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13" name="Line 1043">
                <a:extLst>
                  <a:ext uri="{FF2B5EF4-FFF2-40B4-BE49-F238E27FC236}">
                    <a16:creationId xmlns:a16="http://schemas.microsoft.com/office/drawing/2014/main" id="{5A6CF329-BB78-46F9-92B1-74FB13CA0B8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305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14" name="Line 1044">
                <a:extLst>
                  <a:ext uri="{FF2B5EF4-FFF2-40B4-BE49-F238E27FC236}">
                    <a16:creationId xmlns:a16="http://schemas.microsoft.com/office/drawing/2014/main" id="{58901ACA-964F-476C-BC5A-53B14A6F06D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99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15" name="Line 1045">
                <a:extLst>
                  <a:ext uri="{FF2B5EF4-FFF2-40B4-BE49-F238E27FC236}">
                    <a16:creationId xmlns:a16="http://schemas.microsoft.com/office/drawing/2014/main" id="{1DD242B2-9A6E-45E2-A9FC-07CD48E60A1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9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16" name="Line 1046">
                <a:extLst>
                  <a:ext uri="{FF2B5EF4-FFF2-40B4-BE49-F238E27FC236}">
                    <a16:creationId xmlns:a16="http://schemas.microsoft.com/office/drawing/2014/main" id="{A3473834-5687-4BA2-B62D-5D66223685E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8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17" name="Line 1047">
                <a:extLst>
                  <a:ext uri="{FF2B5EF4-FFF2-40B4-BE49-F238E27FC236}">
                    <a16:creationId xmlns:a16="http://schemas.microsoft.com/office/drawing/2014/main" id="{7AE71F09-425F-4122-80C2-A7F5E19F758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28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18" name="Line 1048">
                <a:extLst>
                  <a:ext uri="{FF2B5EF4-FFF2-40B4-BE49-F238E27FC236}">
                    <a16:creationId xmlns:a16="http://schemas.microsoft.com/office/drawing/2014/main" id="{84208FB9-E514-4EEF-A0EB-D926D476252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74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19" name="Line 1049">
                <a:extLst>
                  <a:ext uri="{FF2B5EF4-FFF2-40B4-BE49-F238E27FC236}">
                    <a16:creationId xmlns:a16="http://schemas.microsoft.com/office/drawing/2014/main" id="{E02E2DC1-69FE-46D1-B5EA-49D33E4F7DB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68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20" name="Line 1050">
                <a:extLst>
                  <a:ext uri="{FF2B5EF4-FFF2-40B4-BE49-F238E27FC236}">
                    <a16:creationId xmlns:a16="http://schemas.microsoft.com/office/drawing/2014/main" id="{B5654A5B-7B76-4C8B-B9E3-9644B609987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61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21" name="Line 1051">
                <a:extLst>
                  <a:ext uri="{FF2B5EF4-FFF2-40B4-BE49-F238E27FC236}">
                    <a16:creationId xmlns:a16="http://schemas.microsoft.com/office/drawing/2014/main" id="{C32460CB-F026-4EF9-AE96-563862EDE09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55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22" name="Line 1052">
                <a:extLst>
                  <a:ext uri="{FF2B5EF4-FFF2-40B4-BE49-F238E27FC236}">
                    <a16:creationId xmlns:a16="http://schemas.microsoft.com/office/drawing/2014/main" id="{734A8D35-15F5-459A-B159-A4DABF9558D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4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23" name="Line 1053">
                <a:extLst>
                  <a:ext uri="{FF2B5EF4-FFF2-40B4-BE49-F238E27FC236}">
                    <a16:creationId xmlns:a16="http://schemas.microsoft.com/office/drawing/2014/main" id="{A1C5E261-78CA-4F85-AABC-73CA76F0105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242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24" name="Line 1054">
                <a:extLst>
                  <a:ext uri="{FF2B5EF4-FFF2-40B4-BE49-F238E27FC236}">
                    <a16:creationId xmlns:a16="http://schemas.microsoft.com/office/drawing/2014/main" id="{78FBC0E5-7664-4695-970D-59BDFC36A12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3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25" name="Line 1055">
                <a:extLst>
                  <a:ext uri="{FF2B5EF4-FFF2-40B4-BE49-F238E27FC236}">
                    <a16:creationId xmlns:a16="http://schemas.microsoft.com/office/drawing/2014/main" id="{03570AC2-2691-4256-81D0-6447484A708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30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26" name="Line 1056">
                <a:extLst>
                  <a:ext uri="{FF2B5EF4-FFF2-40B4-BE49-F238E27FC236}">
                    <a16:creationId xmlns:a16="http://schemas.microsoft.com/office/drawing/2014/main" id="{00A7CE49-F755-4AF9-A100-1DCB74A04A2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3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27" name="Line 1057">
                <a:extLst>
                  <a:ext uri="{FF2B5EF4-FFF2-40B4-BE49-F238E27FC236}">
                    <a16:creationId xmlns:a16="http://schemas.microsoft.com/office/drawing/2014/main" id="{E859A430-1568-4B6C-B479-5CA5A1BF0E8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1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28" name="Line 1058">
                <a:extLst>
                  <a:ext uri="{FF2B5EF4-FFF2-40B4-BE49-F238E27FC236}">
                    <a16:creationId xmlns:a16="http://schemas.microsoft.com/office/drawing/2014/main" id="{077666AC-A471-4988-BF76-5BEF10A5DBE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11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29" name="Line 1059">
                <a:extLst>
                  <a:ext uri="{FF2B5EF4-FFF2-40B4-BE49-F238E27FC236}">
                    <a16:creationId xmlns:a16="http://schemas.microsoft.com/office/drawing/2014/main" id="{8191593F-FA76-4E1B-9070-A7CF8F7D1BC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4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30" name="Line 1060">
                <a:extLst>
                  <a:ext uri="{FF2B5EF4-FFF2-40B4-BE49-F238E27FC236}">
                    <a16:creationId xmlns:a16="http://schemas.microsoft.com/office/drawing/2014/main" id="{E806A98A-FCAD-4893-B13B-DFAED602468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31" name="Line 1061">
                <a:extLst>
                  <a:ext uri="{FF2B5EF4-FFF2-40B4-BE49-F238E27FC236}">
                    <a16:creationId xmlns:a16="http://schemas.microsoft.com/office/drawing/2014/main" id="{29E7E456-F4BD-4C69-8E0A-68DF766DCBC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19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32" name="Line 1062">
                <a:extLst>
                  <a:ext uri="{FF2B5EF4-FFF2-40B4-BE49-F238E27FC236}">
                    <a16:creationId xmlns:a16="http://schemas.microsoft.com/office/drawing/2014/main" id="{90E7DD1B-30F2-4817-8AE6-1D471F7B02C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87"/>
                <a:ext cx="2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33" name="Line 1063">
                <a:extLst>
                  <a:ext uri="{FF2B5EF4-FFF2-40B4-BE49-F238E27FC236}">
                    <a16:creationId xmlns:a16="http://schemas.microsoft.com/office/drawing/2014/main" id="{7FBDBB14-0C07-4D86-B2E3-B1C34BC5286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7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34" name="Line 1064">
                <a:extLst>
                  <a:ext uri="{FF2B5EF4-FFF2-40B4-BE49-F238E27FC236}">
                    <a16:creationId xmlns:a16="http://schemas.microsoft.com/office/drawing/2014/main" id="{3FCDF25E-7EF4-4013-9AF7-008FCE495C0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35" name="Line 1065">
                <a:extLst>
                  <a:ext uri="{FF2B5EF4-FFF2-40B4-BE49-F238E27FC236}">
                    <a16:creationId xmlns:a16="http://schemas.microsoft.com/office/drawing/2014/main" id="{AFFE4D02-6792-43AF-A2E9-908C0D817E5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305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36" name="Line 1066">
                <a:extLst>
                  <a:ext uri="{FF2B5EF4-FFF2-40B4-BE49-F238E27FC236}">
                    <a16:creationId xmlns:a16="http://schemas.microsoft.com/office/drawing/2014/main" id="{EC1983F4-D0D7-4CAB-9E44-7B3C8F8DE9F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99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37" name="Line 1067">
                <a:extLst>
                  <a:ext uri="{FF2B5EF4-FFF2-40B4-BE49-F238E27FC236}">
                    <a16:creationId xmlns:a16="http://schemas.microsoft.com/office/drawing/2014/main" id="{46819CA7-624A-4014-9B40-57FE2E3BCE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9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38" name="Line 1068">
                <a:extLst>
                  <a:ext uri="{FF2B5EF4-FFF2-40B4-BE49-F238E27FC236}">
                    <a16:creationId xmlns:a16="http://schemas.microsoft.com/office/drawing/2014/main" id="{153D6449-8756-4821-83A1-3A58681A497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39" name="Line 1069">
                <a:extLst>
                  <a:ext uri="{FF2B5EF4-FFF2-40B4-BE49-F238E27FC236}">
                    <a16:creationId xmlns:a16="http://schemas.microsoft.com/office/drawing/2014/main" id="{80BD5001-8946-4625-B6BE-033683590E5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8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40" name="Line 1070">
                <a:extLst>
                  <a:ext uri="{FF2B5EF4-FFF2-40B4-BE49-F238E27FC236}">
                    <a16:creationId xmlns:a16="http://schemas.microsoft.com/office/drawing/2014/main" id="{A578EAA3-41D3-431E-9204-5610AD3694F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274"/>
                <a:ext cx="9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41" name="Line 1071">
                <a:extLst>
                  <a:ext uri="{FF2B5EF4-FFF2-40B4-BE49-F238E27FC236}">
                    <a16:creationId xmlns:a16="http://schemas.microsoft.com/office/drawing/2014/main" id="{79C6674E-790F-4C9F-AE2B-5FB57F38A45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1" y="26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42" name="Line 1072">
                <a:extLst>
                  <a:ext uri="{FF2B5EF4-FFF2-40B4-BE49-F238E27FC236}">
                    <a16:creationId xmlns:a16="http://schemas.microsoft.com/office/drawing/2014/main" id="{649A9124-350B-475B-8EA1-A0AC867F2B7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" y="261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43" name="Line 1073">
                <a:extLst>
                  <a:ext uri="{FF2B5EF4-FFF2-40B4-BE49-F238E27FC236}">
                    <a16:creationId xmlns:a16="http://schemas.microsoft.com/office/drawing/2014/main" id="{90D9CBFB-CB28-42EF-844D-6DCA98BCBAC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2" y="255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44" name="Line 1074">
                <a:extLst>
                  <a:ext uri="{FF2B5EF4-FFF2-40B4-BE49-F238E27FC236}">
                    <a16:creationId xmlns:a16="http://schemas.microsoft.com/office/drawing/2014/main" id="{2BB08C39-D618-4B26-B82D-49BC3E5E917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4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45" name="Line 1075">
                <a:extLst>
                  <a:ext uri="{FF2B5EF4-FFF2-40B4-BE49-F238E27FC236}">
                    <a16:creationId xmlns:a16="http://schemas.microsoft.com/office/drawing/2014/main" id="{F93A5146-E533-468F-A269-4DFA51F479B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42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46" name="Line 1076">
                <a:extLst>
                  <a:ext uri="{FF2B5EF4-FFF2-40B4-BE49-F238E27FC236}">
                    <a16:creationId xmlns:a16="http://schemas.microsoft.com/office/drawing/2014/main" id="{2755C55C-5E87-42DA-9256-ECAE4627F74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3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47" name="Line 1077">
                <a:extLst>
                  <a:ext uri="{FF2B5EF4-FFF2-40B4-BE49-F238E27FC236}">
                    <a16:creationId xmlns:a16="http://schemas.microsoft.com/office/drawing/2014/main" id="{58743F63-9DEE-40BE-8642-0FBCACD3F61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23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48" name="Line 1078">
                <a:extLst>
                  <a:ext uri="{FF2B5EF4-FFF2-40B4-BE49-F238E27FC236}">
                    <a16:creationId xmlns:a16="http://schemas.microsoft.com/office/drawing/2014/main" id="{6F04FCB2-B36F-4758-BB47-CDD09CB46CA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0" y="223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49" name="Line 1079">
                <a:extLst>
                  <a:ext uri="{FF2B5EF4-FFF2-40B4-BE49-F238E27FC236}">
                    <a16:creationId xmlns:a16="http://schemas.microsoft.com/office/drawing/2014/main" id="{A9374092-8255-4E6C-8397-4D5C33A5FA0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21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50" name="Line 1080">
                <a:extLst>
                  <a:ext uri="{FF2B5EF4-FFF2-40B4-BE49-F238E27FC236}">
                    <a16:creationId xmlns:a16="http://schemas.microsoft.com/office/drawing/2014/main" id="{0B2AEEEA-8D27-47A0-9482-81BD48A377B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21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51" name="Line 1081">
                <a:extLst>
                  <a:ext uri="{FF2B5EF4-FFF2-40B4-BE49-F238E27FC236}">
                    <a16:creationId xmlns:a16="http://schemas.microsoft.com/office/drawing/2014/main" id="{1981F831-57D3-4ADF-9736-23D2082D92C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8" y="204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52" name="Line 1082">
                <a:extLst>
                  <a:ext uri="{FF2B5EF4-FFF2-40B4-BE49-F238E27FC236}">
                    <a16:creationId xmlns:a16="http://schemas.microsoft.com/office/drawing/2014/main" id="{7B9FCFB9-5630-4F7A-BC98-E6B3385C9DC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7" y="198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53" name="Line 1083">
                <a:extLst>
                  <a:ext uri="{FF2B5EF4-FFF2-40B4-BE49-F238E27FC236}">
                    <a16:creationId xmlns:a16="http://schemas.microsoft.com/office/drawing/2014/main" id="{B16AF630-CC80-43AB-92D2-F2AD5563779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7" y="192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54" name="Line 1084">
                <a:extLst>
                  <a:ext uri="{FF2B5EF4-FFF2-40B4-BE49-F238E27FC236}">
                    <a16:creationId xmlns:a16="http://schemas.microsoft.com/office/drawing/2014/main" id="{36CD5AC0-6EB5-4933-9BF2-AC700DFB50A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87"/>
                <a:ext cx="3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55" name="Line 1085">
                <a:extLst>
                  <a:ext uri="{FF2B5EF4-FFF2-40B4-BE49-F238E27FC236}">
                    <a16:creationId xmlns:a16="http://schemas.microsoft.com/office/drawing/2014/main" id="{DDD91DF9-16DD-4F46-846A-7D695DDF6B9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9" y="187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56" name="Line 1086">
                <a:extLst>
                  <a:ext uri="{FF2B5EF4-FFF2-40B4-BE49-F238E27FC236}">
                    <a16:creationId xmlns:a16="http://schemas.microsoft.com/office/drawing/2014/main" id="{60C5E532-D1D2-44C8-9341-D3B86074E75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57" name="Line 1087">
                <a:extLst>
                  <a:ext uri="{FF2B5EF4-FFF2-40B4-BE49-F238E27FC236}">
                    <a16:creationId xmlns:a16="http://schemas.microsoft.com/office/drawing/2014/main" id="{CA8174A2-4AF2-4EF0-8E85-D51FC99F8BC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305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58" name="Line 1088">
                <a:extLst>
                  <a:ext uri="{FF2B5EF4-FFF2-40B4-BE49-F238E27FC236}">
                    <a16:creationId xmlns:a16="http://schemas.microsoft.com/office/drawing/2014/main" id="{46F20614-2449-432A-A165-05EE9725BD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99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59" name="Line 1089">
                <a:extLst>
                  <a:ext uri="{FF2B5EF4-FFF2-40B4-BE49-F238E27FC236}">
                    <a16:creationId xmlns:a16="http://schemas.microsoft.com/office/drawing/2014/main" id="{34421BDC-172A-48A7-B316-ADB366DA3C8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9" y="2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60" name="Line 1090">
                <a:extLst>
                  <a:ext uri="{FF2B5EF4-FFF2-40B4-BE49-F238E27FC236}">
                    <a16:creationId xmlns:a16="http://schemas.microsoft.com/office/drawing/2014/main" id="{D1C5F6E3-A9D3-47D9-82C7-A60B144BED8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" y="2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61" name="Line 1091">
                <a:extLst>
                  <a:ext uri="{FF2B5EF4-FFF2-40B4-BE49-F238E27FC236}">
                    <a16:creationId xmlns:a16="http://schemas.microsoft.com/office/drawing/2014/main" id="{257D33AB-2F11-47F8-9888-26FA5E0B0B6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1" y="280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62" name="Line 1092">
                <a:extLst>
                  <a:ext uri="{FF2B5EF4-FFF2-40B4-BE49-F238E27FC236}">
                    <a16:creationId xmlns:a16="http://schemas.microsoft.com/office/drawing/2014/main" id="{FBB56E7A-D3A1-459A-ABAE-CDFAB3E6352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3" y="27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63" name="Line 1093">
                <a:extLst>
                  <a:ext uri="{FF2B5EF4-FFF2-40B4-BE49-F238E27FC236}">
                    <a16:creationId xmlns:a16="http://schemas.microsoft.com/office/drawing/2014/main" id="{C2FCE2AB-A759-4ECD-87DB-B570BBDCCB1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3" y="268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64" name="Line 1094">
                <a:extLst>
                  <a:ext uri="{FF2B5EF4-FFF2-40B4-BE49-F238E27FC236}">
                    <a16:creationId xmlns:a16="http://schemas.microsoft.com/office/drawing/2014/main" id="{1FF2D7FE-067F-438F-BD74-47436101B4B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3" y="261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65" name="Line 1095">
                <a:extLst>
                  <a:ext uri="{FF2B5EF4-FFF2-40B4-BE49-F238E27FC236}">
                    <a16:creationId xmlns:a16="http://schemas.microsoft.com/office/drawing/2014/main" id="{DE148FA0-E530-45F7-8169-A6DABF0D207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3" y="25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66" name="Line 1096">
                <a:extLst>
                  <a:ext uri="{FF2B5EF4-FFF2-40B4-BE49-F238E27FC236}">
                    <a16:creationId xmlns:a16="http://schemas.microsoft.com/office/drawing/2014/main" id="{DB05D26C-16C7-4E99-8FF6-C7C8D381D72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4" y="24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67" name="Line 1097">
                <a:extLst>
                  <a:ext uri="{FF2B5EF4-FFF2-40B4-BE49-F238E27FC236}">
                    <a16:creationId xmlns:a16="http://schemas.microsoft.com/office/drawing/2014/main" id="{B99CCF58-F80E-4C43-AC25-E84776A5988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7" y="242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68" name="Line 1098">
                <a:extLst>
                  <a:ext uri="{FF2B5EF4-FFF2-40B4-BE49-F238E27FC236}">
                    <a16:creationId xmlns:a16="http://schemas.microsoft.com/office/drawing/2014/main" id="{578A236C-D1D8-40E1-A19C-9CCEC5B5933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6" y="23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69" name="Line 1099">
                <a:extLst>
                  <a:ext uri="{FF2B5EF4-FFF2-40B4-BE49-F238E27FC236}">
                    <a16:creationId xmlns:a16="http://schemas.microsoft.com/office/drawing/2014/main" id="{F031BB75-1FFF-4F05-A91A-48F7B9915DF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6" y="230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70" name="Line 1100">
                <a:extLst>
                  <a:ext uri="{FF2B5EF4-FFF2-40B4-BE49-F238E27FC236}">
                    <a16:creationId xmlns:a16="http://schemas.microsoft.com/office/drawing/2014/main" id="{79251726-79ED-4B39-941F-C579BA8D584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10" y="223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71" name="Line 1101">
                <a:extLst>
                  <a:ext uri="{FF2B5EF4-FFF2-40B4-BE49-F238E27FC236}">
                    <a16:creationId xmlns:a16="http://schemas.microsoft.com/office/drawing/2014/main" id="{D951AE15-C9FC-40AB-BB58-2B65A1F133C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8" y="21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72" name="Line 1102">
                <a:extLst>
                  <a:ext uri="{FF2B5EF4-FFF2-40B4-BE49-F238E27FC236}">
                    <a16:creationId xmlns:a16="http://schemas.microsoft.com/office/drawing/2014/main" id="{7A2DFE66-B379-4D48-8E7E-D4F23D157E3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8" y="211"/>
                <a:ext cx="6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73" name="Line 1103">
                <a:extLst>
                  <a:ext uri="{FF2B5EF4-FFF2-40B4-BE49-F238E27FC236}">
                    <a16:creationId xmlns:a16="http://schemas.microsoft.com/office/drawing/2014/main" id="{5DDC4BD1-0A36-4672-8874-3625E44E743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9" y="204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74" name="Line 1104">
                <a:extLst>
                  <a:ext uri="{FF2B5EF4-FFF2-40B4-BE49-F238E27FC236}">
                    <a16:creationId xmlns:a16="http://schemas.microsoft.com/office/drawing/2014/main" id="{42345FF6-1D2B-4052-8E27-8E1CE7848D0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9" y="198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75" name="Line 1105">
                <a:extLst>
                  <a:ext uri="{FF2B5EF4-FFF2-40B4-BE49-F238E27FC236}">
                    <a16:creationId xmlns:a16="http://schemas.microsoft.com/office/drawing/2014/main" id="{CE6A0F26-3579-45E0-AACF-2779506CE0A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13" y="19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76" name="Line 1106">
                <a:extLst>
                  <a:ext uri="{FF2B5EF4-FFF2-40B4-BE49-F238E27FC236}">
                    <a16:creationId xmlns:a16="http://schemas.microsoft.com/office/drawing/2014/main" id="{73FB223B-3E61-4438-9A2A-02BBFDB88CC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14" y="187"/>
                <a:ext cx="3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77" name="Line 1107">
                <a:extLst>
                  <a:ext uri="{FF2B5EF4-FFF2-40B4-BE49-F238E27FC236}">
                    <a16:creationId xmlns:a16="http://schemas.microsoft.com/office/drawing/2014/main" id="{F6D02CE9-F86C-4EB5-8043-24DA4E86E01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6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78" name="Line 1108">
                <a:extLst>
                  <a:ext uri="{FF2B5EF4-FFF2-40B4-BE49-F238E27FC236}">
                    <a16:creationId xmlns:a16="http://schemas.microsoft.com/office/drawing/2014/main" id="{D73A0B23-7102-4AEB-8665-444CCB1F498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49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79" name="Line 1109">
                <a:extLst>
                  <a:ext uri="{FF2B5EF4-FFF2-40B4-BE49-F238E27FC236}">
                    <a16:creationId xmlns:a16="http://schemas.microsoft.com/office/drawing/2014/main" id="{2D48FF6D-C3AE-4417-B285-8EFC6383D3A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8" y="33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80" name="Line 1110">
                <a:extLst>
                  <a:ext uri="{FF2B5EF4-FFF2-40B4-BE49-F238E27FC236}">
                    <a16:creationId xmlns:a16="http://schemas.microsoft.com/office/drawing/2014/main" id="{ED9B2B09-4FDF-465F-A929-3FBA4B5D73B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324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81" name="Line 1111">
                <a:extLst>
                  <a:ext uri="{FF2B5EF4-FFF2-40B4-BE49-F238E27FC236}">
                    <a16:creationId xmlns:a16="http://schemas.microsoft.com/office/drawing/2014/main" id="{8C8DADF9-55F2-4194-9825-2414DA48D2D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317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82" name="Line 1112">
                <a:extLst>
                  <a:ext uri="{FF2B5EF4-FFF2-40B4-BE49-F238E27FC236}">
                    <a16:creationId xmlns:a16="http://schemas.microsoft.com/office/drawing/2014/main" id="{EB8B7F12-A3FB-46E5-B872-D12C0B51A20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311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83" name="Line 1113">
                <a:extLst>
                  <a:ext uri="{FF2B5EF4-FFF2-40B4-BE49-F238E27FC236}">
                    <a16:creationId xmlns:a16="http://schemas.microsoft.com/office/drawing/2014/main" id="{C235246D-EDB7-48EB-A17C-9D4D0314B06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30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84" name="Line 1114">
                <a:extLst>
                  <a:ext uri="{FF2B5EF4-FFF2-40B4-BE49-F238E27FC236}">
                    <a16:creationId xmlns:a16="http://schemas.microsoft.com/office/drawing/2014/main" id="{6F61A335-BE43-46EA-B03D-54273B643A9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" y="298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85" name="Line 1115">
                <a:extLst>
                  <a:ext uri="{FF2B5EF4-FFF2-40B4-BE49-F238E27FC236}">
                    <a16:creationId xmlns:a16="http://schemas.microsoft.com/office/drawing/2014/main" id="{9BBAF59A-91DB-47CF-9A2C-46CF9E9ABC2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2" y="29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86" name="Line 1116">
                <a:extLst>
                  <a:ext uri="{FF2B5EF4-FFF2-40B4-BE49-F238E27FC236}">
                    <a16:creationId xmlns:a16="http://schemas.microsoft.com/office/drawing/2014/main" id="{2AD9A51C-398B-4DE6-A5A3-77F69961B91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8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87" name="Line 1117">
                <a:extLst>
                  <a:ext uri="{FF2B5EF4-FFF2-40B4-BE49-F238E27FC236}">
                    <a16:creationId xmlns:a16="http://schemas.microsoft.com/office/drawing/2014/main" id="{2D8FB866-DF00-4EFB-A670-A15750288C8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7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88" name="Line 1118">
                <a:extLst>
                  <a:ext uri="{FF2B5EF4-FFF2-40B4-BE49-F238E27FC236}">
                    <a16:creationId xmlns:a16="http://schemas.microsoft.com/office/drawing/2014/main" id="{2C0EA1DF-217B-492E-BB1F-1A30940D34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7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89" name="Line 1119">
                <a:extLst>
                  <a:ext uri="{FF2B5EF4-FFF2-40B4-BE49-F238E27FC236}">
                    <a16:creationId xmlns:a16="http://schemas.microsoft.com/office/drawing/2014/main" id="{A1595C1D-EADF-4EFE-8F1C-CDF57A9473D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6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90" name="Line 1120">
                <a:extLst>
                  <a:ext uri="{FF2B5EF4-FFF2-40B4-BE49-F238E27FC236}">
                    <a16:creationId xmlns:a16="http://schemas.microsoft.com/office/drawing/2014/main" id="{79B8524A-2BD2-48FB-9F07-8A792EE41BE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6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91" name="Line 1121">
                <a:extLst>
                  <a:ext uri="{FF2B5EF4-FFF2-40B4-BE49-F238E27FC236}">
                    <a16:creationId xmlns:a16="http://schemas.microsoft.com/office/drawing/2014/main" id="{22046E2F-0BC6-49F5-A5C5-659AACF293F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254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92" name="Line 1122">
                <a:extLst>
                  <a:ext uri="{FF2B5EF4-FFF2-40B4-BE49-F238E27FC236}">
                    <a16:creationId xmlns:a16="http://schemas.microsoft.com/office/drawing/2014/main" id="{95A33B93-A08B-4684-BFFE-5047F91F29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9" y="24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93" name="Line 1123">
                <a:extLst>
                  <a:ext uri="{FF2B5EF4-FFF2-40B4-BE49-F238E27FC236}">
                    <a16:creationId xmlns:a16="http://schemas.microsoft.com/office/drawing/2014/main" id="{E6160A3B-47F9-4057-947A-17F9EDD9280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1" y="24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94" name="Line 1124">
                <a:extLst>
                  <a:ext uri="{FF2B5EF4-FFF2-40B4-BE49-F238E27FC236}">
                    <a16:creationId xmlns:a16="http://schemas.microsoft.com/office/drawing/2014/main" id="{F9569017-F464-42CF-AABA-803D41456A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7" y="235"/>
                <a:ext cx="6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95" name="Line 1125">
                <a:extLst>
                  <a:ext uri="{FF2B5EF4-FFF2-40B4-BE49-F238E27FC236}">
                    <a16:creationId xmlns:a16="http://schemas.microsoft.com/office/drawing/2014/main" id="{449946F8-DE69-4598-A4F5-390157882E1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7" y="22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96" name="Line 1126">
                <a:extLst>
                  <a:ext uri="{FF2B5EF4-FFF2-40B4-BE49-F238E27FC236}">
                    <a16:creationId xmlns:a16="http://schemas.microsoft.com/office/drawing/2014/main" id="{A282005C-B165-4654-8EBA-A2008E2B63B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22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97" name="Line 1127">
                <a:extLst>
                  <a:ext uri="{FF2B5EF4-FFF2-40B4-BE49-F238E27FC236}">
                    <a16:creationId xmlns:a16="http://schemas.microsoft.com/office/drawing/2014/main" id="{291BA4CA-A4F2-44D9-BD32-894BD5109ED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" y="216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98" name="Line 1128">
                <a:extLst>
                  <a:ext uri="{FF2B5EF4-FFF2-40B4-BE49-F238E27FC236}">
                    <a16:creationId xmlns:a16="http://schemas.microsoft.com/office/drawing/2014/main" id="{8825727F-A837-4E74-A582-763BD8F2379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5" y="210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099" name="Line 1129">
                <a:extLst>
                  <a:ext uri="{FF2B5EF4-FFF2-40B4-BE49-F238E27FC236}">
                    <a16:creationId xmlns:a16="http://schemas.microsoft.com/office/drawing/2014/main" id="{A133C2E7-B39C-4F56-84F2-97647F0F959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4" y="20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00" name="Line 1130">
                <a:extLst>
                  <a:ext uri="{FF2B5EF4-FFF2-40B4-BE49-F238E27FC236}">
                    <a16:creationId xmlns:a16="http://schemas.microsoft.com/office/drawing/2014/main" id="{8B88779B-81B8-490E-9F1A-99F7F94E312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3" y="197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01" name="Line 1131">
                <a:extLst>
                  <a:ext uri="{FF2B5EF4-FFF2-40B4-BE49-F238E27FC236}">
                    <a16:creationId xmlns:a16="http://schemas.microsoft.com/office/drawing/2014/main" id="{DCFAA02B-C0A3-4ECF-83AB-46C439CADE5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3" y="191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02" name="Line 1132">
                <a:extLst>
                  <a:ext uri="{FF2B5EF4-FFF2-40B4-BE49-F238E27FC236}">
                    <a16:creationId xmlns:a16="http://schemas.microsoft.com/office/drawing/2014/main" id="{7174551D-ACC5-4B03-9713-00BD77B720C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84" y="187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03" name="Line 1133">
                <a:extLst>
                  <a:ext uri="{FF2B5EF4-FFF2-40B4-BE49-F238E27FC236}">
                    <a16:creationId xmlns:a16="http://schemas.microsoft.com/office/drawing/2014/main" id="{B7DEF8BA-4B31-4612-8502-62B93D79023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4" y="187"/>
                <a:ext cx="1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04" name="Line 1134">
                <a:extLst>
                  <a:ext uri="{FF2B5EF4-FFF2-40B4-BE49-F238E27FC236}">
                    <a16:creationId xmlns:a16="http://schemas.microsoft.com/office/drawing/2014/main" id="{18A6D4FC-3076-4A45-B422-3DED01F3BE0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3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05" name="Line 1135">
                <a:extLst>
                  <a:ext uri="{FF2B5EF4-FFF2-40B4-BE49-F238E27FC236}">
                    <a16:creationId xmlns:a16="http://schemas.microsoft.com/office/drawing/2014/main" id="{E16CF96D-4420-47C9-8761-1800EEB2C46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314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06" name="Line 1136">
                <a:extLst>
                  <a:ext uri="{FF2B5EF4-FFF2-40B4-BE49-F238E27FC236}">
                    <a16:creationId xmlns:a16="http://schemas.microsoft.com/office/drawing/2014/main" id="{2CABA588-9C4C-4BB6-8951-63523A2CB59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5" y="308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07" name="Line 1137">
                <a:extLst>
                  <a:ext uri="{FF2B5EF4-FFF2-40B4-BE49-F238E27FC236}">
                    <a16:creationId xmlns:a16="http://schemas.microsoft.com/office/drawing/2014/main" id="{CCEEEA32-12FA-4DC5-9BFA-B4C1BB36657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301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08" name="Line 1138">
                <a:extLst>
                  <a:ext uri="{FF2B5EF4-FFF2-40B4-BE49-F238E27FC236}">
                    <a16:creationId xmlns:a16="http://schemas.microsoft.com/office/drawing/2014/main" id="{A515A254-DF9E-430C-85BB-F0137FF8514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9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09" name="Line 1139">
                <a:extLst>
                  <a:ext uri="{FF2B5EF4-FFF2-40B4-BE49-F238E27FC236}">
                    <a16:creationId xmlns:a16="http://schemas.microsoft.com/office/drawing/2014/main" id="{62880A26-AF88-4E38-A468-3C12F6050FC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8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10" name="Line 1140">
                <a:extLst>
                  <a:ext uri="{FF2B5EF4-FFF2-40B4-BE49-F238E27FC236}">
                    <a16:creationId xmlns:a16="http://schemas.microsoft.com/office/drawing/2014/main" id="{D0DD741F-DEBB-4BE7-B5C7-16164A74D23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82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11" name="Line 1141">
                <a:extLst>
                  <a:ext uri="{FF2B5EF4-FFF2-40B4-BE49-F238E27FC236}">
                    <a16:creationId xmlns:a16="http://schemas.microsoft.com/office/drawing/2014/main" id="{474AF478-B221-455D-B695-BCE17DD5BF2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7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12" name="Line 1142">
                <a:extLst>
                  <a:ext uri="{FF2B5EF4-FFF2-40B4-BE49-F238E27FC236}">
                    <a16:creationId xmlns:a16="http://schemas.microsoft.com/office/drawing/2014/main" id="{0C0C5E60-D111-46B9-BAC2-879B340C996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7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13" name="Line 1143">
                <a:extLst>
                  <a:ext uri="{FF2B5EF4-FFF2-40B4-BE49-F238E27FC236}">
                    <a16:creationId xmlns:a16="http://schemas.microsoft.com/office/drawing/2014/main" id="{D13CE7A4-F95C-4044-9795-1AF60B0775D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63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14" name="Line 1144">
                <a:extLst>
                  <a:ext uri="{FF2B5EF4-FFF2-40B4-BE49-F238E27FC236}">
                    <a16:creationId xmlns:a16="http://schemas.microsoft.com/office/drawing/2014/main" id="{3030E92B-2D73-4B24-A26E-098DF518F14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5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15" name="Line 1145">
                <a:extLst>
                  <a:ext uri="{FF2B5EF4-FFF2-40B4-BE49-F238E27FC236}">
                    <a16:creationId xmlns:a16="http://schemas.microsoft.com/office/drawing/2014/main" id="{1E3149C9-0A17-4694-AE1B-C2ECC501187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5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16" name="Line 1146">
                <a:extLst>
                  <a:ext uri="{FF2B5EF4-FFF2-40B4-BE49-F238E27FC236}">
                    <a16:creationId xmlns:a16="http://schemas.microsoft.com/office/drawing/2014/main" id="{205B97F7-DBA7-4E76-98D1-DEC741B6028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44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17" name="Line 1147">
                <a:extLst>
                  <a:ext uri="{FF2B5EF4-FFF2-40B4-BE49-F238E27FC236}">
                    <a16:creationId xmlns:a16="http://schemas.microsoft.com/office/drawing/2014/main" id="{725B5794-7515-4015-82AE-57B8ED7FB80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6" y="238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18" name="Line 1148">
                <a:extLst>
                  <a:ext uri="{FF2B5EF4-FFF2-40B4-BE49-F238E27FC236}">
                    <a16:creationId xmlns:a16="http://schemas.microsoft.com/office/drawing/2014/main" id="{C0CF9969-69B3-415B-AF71-852FB111486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" y="23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19" name="Line 1149">
                <a:extLst>
                  <a:ext uri="{FF2B5EF4-FFF2-40B4-BE49-F238E27FC236}">
                    <a16:creationId xmlns:a16="http://schemas.microsoft.com/office/drawing/2014/main" id="{201777F3-07A0-4405-A7D8-16A7EBAD6B4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25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20" name="Line 1150">
                <a:extLst>
                  <a:ext uri="{FF2B5EF4-FFF2-40B4-BE49-F238E27FC236}">
                    <a16:creationId xmlns:a16="http://schemas.microsoft.com/office/drawing/2014/main" id="{043B7DF3-CB34-4785-84EF-B150604388A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3" y="21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21" name="Line 1151">
                <a:extLst>
                  <a:ext uri="{FF2B5EF4-FFF2-40B4-BE49-F238E27FC236}">
                    <a16:creationId xmlns:a16="http://schemas.microsoft.com/office/drawing/2014/main" id="{F4489AC8-927B-4B75-B372-B1F05DA41BA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122" name="Line 1152">
                <a:extLst>
                  <a:ext uri="{FF2B5EF4-FFF2-40B4-BE49-F238E27FC236}">
                    <a16:creationId xmlns:a16="http://schemas.microsoft.com/office/drawing/2014/main" id="{F5B4698F-BDA1-44DF-8168-796C7FB85F5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" y="20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</p:grpSp>
      </p:grpSp>
      <p:grpSp>
        <p:nvGrpSpPr>
          <p:cNvPr id="1323" name="Group 27">
            <a:extLst>
              <a:ext uri="{FF2B5EF4-FFF2-40B4-BE49-F238E27FC236}">
                <a16:creationId xmlns:a16="http://schemas.microsoft.com/office/drawing/2014/main" id="{DEEAB1C6-61D8-4257-906B-427145B44A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79127" y="4603283"/>
            <a:ext cx="303048" cy="401702"/>
            <a:chOff x="660" y="740"/>
            <a:chExt cx="42" cy="63"/>
          </a:xfrm>
        </p:grpSpPr>
        <p:sp>
          <p:nvSpPr>
            <p:cNvPr id="1324" name="AutoShape 28">
              <a:extLst>
                <a:ext uri="{FF2B5EF4-FFF2-40B4-BE49-F238E27FC236}">
                  <a16:creationId xmlns:a16="http://schemas.microsoft.com/office/drawing/2014/main" id="{D1C9BF68-EDC0-4153-8BBA-31363C160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0" y="740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1325" name="AutoShape 29">
              <a:extLst>
                <a:ext uri="{FF2B5EF4-FFF2-40B4-BE49-F238E27FC236}">
                  <a16:creationId xmlns:a16="http://schemas.microsoft.com/office/drawing/2014/main" id="{F4056445-EE98-47B1-9C82-F8358CD5A7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" y="744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1326" name="AutoShape 31">
              <a:extLst>
                <a:ext uri="{FF2B5EF4-FFF2-40B4-BE49-F238E27FC236}">
                  <a16:creationId xmlns:a16="http://schemas.microsoft.com/office/drawing/2014/main" id="{DC9B28BA-798C-4F33-A937-1252CE8194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4" y="757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Comic Sans MS" charset="0"/>
              </a:endParaRPr>
            </a:p>
          </p:txBody>
        </p:sp>
      </p:grpSp>
      <p:grpSp>
        <p:nvGrpSpPr>
          <p:cNvPr id="1327" name="组合 1326">
            <a:extLst>
              <a:ext uri="{FF2B5EF4-FFF2-40B4-BE49-F238E27FC236}">
                <a16:creationId xmlns:a16="http://schemas.microsoft.com/office/drawing/2014/main" id="{2F496C35-3A81-409E-A794-CD75DE40B571}"/>
              </a:ext>
            </a:extLst>
          </p:cNvPr>
          <p:cNvGrpSpPr>
            <a:grpSpLocks noChangeAspect="1"/>
          </p:cNvGrpSpPr>
          <p:nvPr/>
        </p:nvGrpSpPr>
        <p:grpSpPr>
          <a:xfrm>
            <a:off x="5065601" y="2297086"/>
            <a:ext cx="1481649" cy="2242052"/>
            <a:chOff x="3640999" y="1849047"/>
            <a:chExt cx="1829196" cy="2306638"/>
          </a:xfrm>
        </p:grpSpPr>
        <p:grpSp>
          <p:nvGrpSpPr>
            <p:cNvPr id="1328" name="Group 731">
              <a:extLst>
                <a:ext uri="{FF2B5EF4-FFF2-40B4-BE49-F238E27FC236}">
                  <a16:creationId xmlns:a16="http://schemas.microsoft.com/office/drawing/2014/main" id="{F5F7DE52-492C-4265-A350-4E9D67D17744}"/>
                </a:ext>
              </a:extLst>
            </p:cNvPr>
            <p:cNvGrpSpPr>
              <a:grpSpLocks/>
            </p:cNvGrpSpPr>
            <p:nvPr/>
          </p:nvGrpSpPr>
          <p:grpSpPr bwMode="auto">
            <a:xfrm rot="12960000">
              <a:off x="5090283" y="1849047"/>
              <a:ext cx="155575" cy="2306638"/>
              <a:chOff x="4944" y="1619"/>
              <a:chExt cx="98" cy="1453"/>
            </a:xfrm>
          </p:grpSpPr>
          <p:sp>
            <p:nvSpPr>
              <p:cNvPr id="1330" name="Oval 732">
                <a:extLst>
                  <a:ext uri="{FF2B5EF4-FFF2-40B4-BE49-F238E27FC236}">
                    <a16:creationId xmlns:a16="http://schemas.microsoft.com/office/drawing/2014/main" id="{E503491A-02F8-40EA-A024-F0B479744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9" y="161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31" name="Oval 733">
                <a:extLst>
                  <a:ext uri="{FF2B5EF4-FFF2-40B4-BE49-F238E27FC236}">
                    <a16:creationId xmlns:a16="http://schemas.microsoft.com/office/drawing/2014/main" id="{00CE651D-3649-426B-A04D-63D0AB7EA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19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32" name="Oval 734">
                <a:extLst>
                  <a:ext uri="{FF2B5EF4-FFF2-40B4-BE49-F238E27FC236}">
                    <a16:creationId xmlns:a16="http://schemas.microsoft.com/office/drawing/2014/main" id="{22E732B1-3BCD-47D3-8054-879A6AE6D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30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33" name="Oval 735">
                <a:extLst>
                  <a:ext uri="{FF2B5EF4-FFF2-40B4-BE49-F238E27FC236}">
                    <a16:creationId xmlns:a16="http://schemas.microsoft.com/office/drawing/2014/main" id="{A4307A08-02EE-429A-9B1D-8B8DD908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34" name="Oval 736">
                <a:extLst>
                  <a:ext uri="{FF2B5EF4-FFF2-40B4-BE49-F238E27FC236}">
                    <a16:creationId xmlns:a16="http://schemas.microsoft.com/office/drawing/2014/main" id="{95687656-8C5B-4CC8-BF43-7A4932505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" y="175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35" name="Oval 737">
                <a:extLst>
                  <a:ext uri="{FF2B5EF4-FFF2-40B4-BE49-F238E27FC236}">
                    <a16:creationId xmlns:a16="http://schemas.microsoft.com/office/drawing/2014/main" id="{5F8B49CF-672F-431D-994C-923AEDEF7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" y="20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36" name="Oval 738">
                <a:extLst>
                  <a:ext uri="{FF2B5EF4-FFF2-40B4-BE49-F238E27FC236}">
                    <a16:creationId xmlns:a16="http://schemas.microsoft.com/office/drawing/2014/main" id="{4CEE41E9-C025-4AAC-8C83-0AFF18EC8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4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37" name="Oval 739">
                <a:extLst>
                  <a:ext uri="{FF2B5EF4-FFF2-40B4-BE49-F238E27FC236}">
                    <a16:creationId xmlns:a16="http://schemas.microsoft.com/office/drawing/2014/main" id="{7398E785-CE50-426C-A8F3-8022B4EEA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" y="262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38" name="Oval 740">
                <a:extLst>
                  <a:ext uri="{FF2B5EF4-FFF2-40B4-BE49-F238E27FC236}">
                    <a16:creationId xmlns:a16="http://schemas.microsoft.com/office/drawing/2014/main" id="{B8C2A4D4-D674-48D2-8FC9-B55953701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7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39" name="Oval 741">
                <a:extLst>
                  <a:ext uri="{FF2B5EF4-FFF2-40B4-BE49-F238E27FC236}">
                    <a16:creationId xmlns:a16="http://schemas.microsoft.com/office/drawing/2014/main" id="{9F6225CA-7546-43CB-87CB-7B7BC00D0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8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sp>
            <p:nvSpPr>
              <p:cNvPr id="1340" name="Oval 742">
                <a:extLst>
                  <a:ext uri="{FF2B5EF4-FFF2-40B4-BE49-F238E27FC236}">
                    <a16:creationId xmlns:a16="http://schemas.microsoft.com/office/drawing/2014/main" id="{750C65FD-F3E7-4B2F-A8B9-9F055C503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</p:grpSp>
        <p:sp>
          <p:nvSpPr>
            <p:cNvPr id="1329" name="Text Box 1167">
              <a:extLst>
                <a:ext uri="{FF2B5EF4-FFF2-40B4-BE49-F238E27FC236}">
                  <a16:creationId xmlns:a16="http://schemas.microsoft.com/office/drawing/2014/main" id="{46E6AA30-B359-4E34-A4A7-F00704E7A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999" y="2402196"/>
              <a:ext cx="1829196" cy="66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chemeClr val="accent6">
                      <a:lumMod val="50000"/>
                    </a:schemeClr>
                  </a:solidFill>
                </a:rPr>
                <a:t>Ionization</a:t>
              </a:r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s</a:t>
              </a:r>
              <a:r>
                <a:rPr lang="fr-FR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r-FR" dirty="0">
                  <a:solidFill>
                    <a:srgbClr val="FF0000"/>
                  </a:solidFill>
                </a:rPr>
                <a:t>electrons</a:t>
              </a:r>
            </a:p>
          </p:txBody>
        </p:sp>
      </p:grpSp>
      <p:sp>
        <p:nvSpPr>
          <p:cNvPr id="1341" name="Freeform 7">
            <a:extLst>
              <a:ext uri="{FF2B5EF4-FFF2-40B4-BE49-F238E27FC236}">
                <a16:creationId xmlns:a16="http://schemas.microsoft.com/office/drawing/2014/main" id="{562345D8-4EEF-4CD5-81C9-76CCDC50464D}"/>
              </a:ext>
            </a:extLst>
          </p:cNvPr>
          <p:cNvSpPr>
            <a:spLocks noChangeAspect="1"/>
          </p:cNvSpPr>
          <p:nvPr/>
        </p:nvSpPr>
        <p:spPr bwMode="auto">
          <a:xfrm>
            <a:off x="4100185" y="1206101"/>
            <a:ext cx="4417198" cy="1523434"/>
          </a:xfrm>
          <a:custGeom>
            <a:avLst/>
            <a:gdLst>
              <a:gd name="T0" fmla="*/ 218 w 862"/>
              <a:gd name="T1" fmla="*/ 0 h 257"/>
              <a:gd name="T2" fmla="*/ 862 w 862"/>
              <a:gd name="T3" fmla="*/ 0 h 257"/>
              <a:gd name="T4" fmla="*/ 640 w 862"/>
              <a:gd name="T5" fmla="*/ 257 h 257"/>
              <a:gd name="T6" fmla="*/ 0 w 862"/>
              <a:gd name="T7" fmla="*/ 257 h 257"/>
              <a:gd name="T8" fmla="*/ 218 w 862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257">
                <a:moveTo>
                  <a:pt x="218" y="0"/>
                </a:moveTo>
                <a:lnTo>
                  <a:pt x="862" y="0"/>
                </a:lnTo>
                <a:lnTo>
                  <a:pt x="640" y="257"/>
                </a:lnTo>
                <a:lnTo>
                  <a:pt x="0" y="257"/>
                </a:lnTo>
                <a:lnTo>
                  <a:pt x="218" y="0"/>
                </a:lnTo>
                <a:close/>
              </a:path>
            </a:pathLst>
          </a:custGeom>
          <a:solidFill>
            <a:srgbClr val="CCFFFF">
              <a:alpha val="78000"/>
            </a:srgbClr>
          </a:solidFill>
          <a:ln w="1587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Comic Sans MS" charset="0"/>
              </a:rPr>
              <a:t>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Comic Sans MS" charset="0"/>
              </a:rPr>
              <a:t>                    </a:t>
            </a:r>
            <a:r>
              <a:rPr lang="zh-CN" altLang="en-US" sz="2400" b="1" i="1" dirty="0">
                <a:solidFill>
                  <a:schemeClr val="accent2"/>
                </a:solidFill>
                <a:latin typeface="Comic Sans MS" charset="0"/>
              </a:rPr>
              <a:t>阴极板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C1CFA1-83FE-4540-B80C-C428A17719B0}"/>
              </a:ext>
            </a:extLst>
          </p:cNvPr>
          <p:cNvSpPr txBox="1"/>
          <p:nvPr/>
        </p:nvSpPr>
        <p:spPr>
          <a:xfrm>
            <a:off x="7481099" y="6283233"/>
            <a:ext cx="1333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dirty="0"/>
              <a:t>张宁涛 提供</a:t>
            </a:r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FB0F8E1F-8154-42FD-952A-AD0E8D3DD618}"/>
              </a:ext>
            </a:extLst>
          </p:cNvPr>
          <p:cNvSpPr/>
          <p:nvPr/>
        </p:nvSpPr>
        <p:spPr>
          <a:xfrm>
            <a:off x="1399526" y="4509905"/>
            <a:ext cx="355916" cy="696854"/>
          </a:xfrm>
          <a:prstGeom prst="downArrow">
            <a:avLst/>
          </a:prstGeom>
          <a:solidFill>
            <a:srgbClr val="FF0000"/>
          </a:solidFill>
        </p:spPr>
        <p:txBody>
          <a:bodyPr wrap="square" lIns="0" tIns="0" rIns="0" bIns="0" rtlCol="0" anchor="ctr"/>
          <a:lstStyle/>
          <a:p>
            <a:pPr algn="l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8DD4B4-96D5-42C4-9B9E-DEEEC89A3639}"/>
              </a:ext>
            </a:extLst>
          </p:cNvPr>
          <p:cNvSpPr txBox="1"/>
          <p:nvPr/>
        </p:nvSpPr>
        <p:spPr>
          <a:xfrm>
            <a:off x="114128" y="5526739"/>
            <a:ext cx="329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低本底带电粒子径迹探测器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D46761-7E08-4EC5-9D24-50CE57C2526C}"/>
              </a:ext>
            </a:extLst>
          </p:cNvPr>
          <p:cNvSpPr txBox="1"/>
          <p:nvPr/>
        </p:nvSpPr>
        <p:spPr>
          <a:xfrm>
            <a:off x="4628614" y="6285343"/>
            <a:ext cx="1322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能量、位置</a:t>
            </a:r>
          </a:p>
        </p:txBody>
      </p:sp>
    </p:spTree>
    <p:extLst>
      <p:ext uri="{BB962C8B-B14F-4D97-AF65-F5344CB8AC3E}">
        <p14:creationId xmlns:p14="http://schemas.microsoft.com/office/powerpoint/2010/main" val="14226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341" grpId="0" animBg="1"/>
      <p:bldP spid="3" grpId="0" animBg="1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1" y="80455"/>
            <a:ext cx="4322912" cy="69592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丰中子熔合反应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76" y="1306139"/>
            <a:ext cx="4419424" cy="370102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913" y="4966238"/>
            <a:ext cx="4183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/>
              <a:t>A. S. Umar, V. E. </a:t>
            </a:r>
            <a:r>
              <a:rPr lang="en-US" altLang="zh-CN" sz="1100" i="1" dirty="0" err="1"/>
              <a:t>Oberacker</a:t>
            </a:r>
            <a:r>
              <a:rPr lang="en-US" altLang="zh-CN" sz="1100" i="1" dirty="0"/>
              <a:t>, and C. J. Horowitz, PRC 85, 055801 (2012)</a:t>
            </a:r>
            <a:endParaRPr lang="zh-CN" altLang="en-US" sz="1100" i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869719" y="5313846"/>
            <a:ext cx="809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放射性</a:t>
            </a:r>
            <a:r>
              <a:rPr lang="zh-CN" altLang="en-US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束流强度有限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&lt;10</a:t>
            </a:r>
            <a:r>
              <a:rPr lang="en-US" altLang="zh-CN" sz="200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pps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利用传统薄靶，无法获得</a:t>
            </a:r>
            <a:r>
              <a:rPr lang="zh-CN" altLang="en-US" sz="2000" dirty="0">
                <a:solidFill>
                  <a:srgbClr val="1937C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有效的数据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，测得的反应截面不准确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91A43A-AAB3-4176-A561-7F0D896AC2A1}"/>
              </a:ext>
            </a:extLst>
          </p:cNvPr>
          <p:cNvSpPr txBox="1"/>
          <p:nvPr/>
        </p:nvSpPr>
        <p:spPr>
          <a:xfrm>
            <a:off x="507880" y="908268"/>
            <a:ext cx="42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O+</a:t>
            </a:r>
            <a:r>
              <a:rPr lang="en-US" altLang="zh-CN" sz="2400" b="1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：超级暴的加热反应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EA5FA1-1802-4622-9243-E9B2BD50E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4" t="18873" r="49166" b="14985"/>
          <a:stretch/>
        </p:blipFill>
        <p:spPr>
          <a:xfrm>
            <a:off x="4619934" y="1413806"/>
            <a:ext cx="4183023" cy="35933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93E1AE1-A06E-47D4-9501-E2A2761503A0}"/>
              </a:ext>
            </a:extLst>
          </p:cNvPr>
          <p:cNvSpPr txBox="1"/>
          <p:nvPr/>
        </p:nvSpPr>
        <p:spPr>
          <a:xfrm>
            <a:off x="5128397" y="4969603"/>
            <a:ext cx="3722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 M. J. RUDOLPH et al. PHYSICAL REVIEW C 85, 024605 (2012)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4F90A7-74D5-4067-AE76-99BADB1E3F1A}"/>
              </a:ext>
            </a:extLst>
          </p:cNvPr>
          <p:cNvSpPr txBox="1"/>
          <p:nvPr/>
        </p:nvSpPr>
        <p:spPr>
          <a:xfrm>
            <a:off x="2121696" y="6157180"/>
            <a:ext cx="499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需要发展新探测方法提高反应亮度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91576682-D9FA-44A9-8638-950C9426F2C9}"/>
                  </a:ext>
                </a:extLst>
              </p:cNvPr>
              <p:cNvSpPr txBox="1"/>
              <p:nvPr/>
            </p:nvSpPr>
            <p:spPr bwMode="auto">
              <a:xfrm>
                <a:off x="5181601" y="907762"/>
                <a:ext cx="3270249" cy="4841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zh-CN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𝜋𝜂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,	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91576682-D9FA-44A9-8638-950C9426F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1" y="907762"/>
                <a:ext cx="3270249" cy="484108"/>
              </a:xfrm>
              <a:prstGeom prst="rect">
                <a:avLst/>
              </a:prstGeom>
              <a:blipFill>
                <a:blip r:embed="rId7"/>
                <a:stretch>
                  <a:fillRect b="-88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8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93CCAC-F9B5-493F-A9F5-6166DD8DF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4334" r="4011"/>
          <a:stretch/>
        </p:blipFill>
        <p:spPr>
          <a:xfrm>
            <a:off x="3708037" y="910044"/>
            <a:ext cx="5435963" cy="4208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3986299" cy="695923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活性靶时间投影室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08168" y="1129966"/>
            <a:ext cx="398601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高角分辨和位置分辨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精确重建三维径迹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工作气压可调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良好的粒子鉴别能力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径迹追踪能力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强大的去除本底能力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集探测器和气体靶于一身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4π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立体角高探测效率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低能量阈值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914008" y="4607841"/>
            <a:ext cx="388189" cy="8453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2789" y="5637243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提高实验亮度，得到更加精确的反应截面</a:t>
            </a:r>
            <a:endParaRPr lang="en-US" altLang="zh-CN" sz="28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53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880" y="80455"/>
            <a:ext cx="6194845" cy="695923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6268"/>
            <a:ext cx="6266897" cy="7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/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8084" y="1889186"/>
            <a:ext cx="51931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背景目标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探测器结构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探测器性能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束流实验测试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010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20400</TotalTime>
  <Words>2122</Words>
  <Application>Microsoft Office PowerPoint</Application>
  <PresentationFormat>全屏显示(4:3)</PresentationFormat>
  <Paragraphs>457</Paragraphs>
  <Slides>43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1" baseType="lpstr">
      <vt:lpstr>Adobe 黑体 Std R</vt:lpstr>
      <vt:lpstr>Avenir-HeavyOblique</vt:lpstr>
      <vt:lpstr>黑体</vt:lpstr>
      <vt:lpstr>华文彩云</vt:lpstr>
      <vt:lpstr>华文行楷</vt:lpstr>
      <vt:lpstr>宋体</vt:lpstr>
      <vt:lpstr>微软雅黑</vt:lpstr>
      <vt:lpstr>Arial</vt:lpstr>
      <vt:lpstr>Arial Black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主题</vt:lpstr>
      <vt:lpstr>公式</vt:lpstr>
      <vt:lpstr>用于核天体物理实验的 活性靶时间投影室</vt:lpstr>
      <vt:lpstr>目录</vt:lpstr>
      <vt:lpstr>背景目标</vt:lpstr>
      <vt:lpstr>12C+12C熔合反应</vt:lpstr>
      <vt:lpstr>12C+12C熔合反应产物测量@ Ecm=2.5 MeV</vt:lpstr>
      <vt:lpstr>时间投影室（TPC）工作原理</vt:lpstr>
      <vt:lpstr>丰中子熔合反应</vt:lpstr>
      <vt:lpstr>活性靶时间投影室</vt:lpstr>
      <vt:lpstr>目录</vt:lpstr>
      <vt:lpstr>1024路TPC结构</vt:lpstr>
      <vt:lpstr>数据获取系统</vt:lpstr>
      <vt:lpstr>测试平台</vt:lpstr>
      <vt:lpstr>目录</vt:lpstr>
      <vt:lpstr>电场均匀性</vt:lpstr>
      <vt:lpstr>电场均匀性</vt:lpstr>
      <vt:lpstr>角度和位置分辨</vt:lpstr>
      <vt:lpstr>角度和位置分辨</vt:lpstr>
      <vt:lpstr>射程分辨</vt:lpstr>
      <vt:lpstr>增益均匀性</vt:lpstr>
      <vt:lpstr>目录</vt:lpstr>
      <vt:lpstr>利用强流加速器和TPC研究12C+12C</vt:lpstr>
      <vt:lpstr>12C+12C反应—粒子鉴别</vt:lpstr>
      <vt:lpstr>12C+12C反应—本底事件</vt:lpstr>
      <vt:lpstr>12C+12C反应—径迹追踪</vt:lpstr>
      <vt:lpstr>12C+12C反应—去除本底</vt:lpstr>
      <vt:lpstr>利用16O+12C反应估计本底</vt:lpstr>
      <vt:lpstr>16N+12C 熔合反应类型鉴别</vt:lpstr>
      <vt:lpstr>16N+12C 活性靶熔合反应测量</vt:lpstr>
      <vt:lpstr>16O+12C熔合截面的模拟计算</vt:lpstr>
      <vt:lpstr>利用活性靶TPC进行12C+12C截面测量</vt:lpstr>
      <vt:lpstr>总结和计划</vt:lpstr>
      <vt:lpstr>致谢</vt:lpstr>
      <vt:lpstr>背景目标</vt:lpstr>
      <vt:lpstr>背景目标</vt:lpstr>
      <vt:lpstr>12C+12C熔合反应产物测量@ Ecm=2.5 MeV</vt:lpstr>
      <vt:lpstr>流气系统</vt:lpstr>
      <vt:lpstr>电子漂移速度</vt:lpstr>
      <vt:lpstr>MAXWELL模拟</vt:lpstr>
      <vt:lpstr>射程分辨</vt:lpstr>
      <vt:lpstr>电荷沉积分辨</vt:lpstr>
      <vt:lpstr>束流实验测试</vt:lpstr>
      <vt:lpstr>束流实验测试</vt:lpstr>
      <vt:lpstr>12C+12C熔合截面测量计划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2018-2019学年研究生考核报告</dc:title>
  <dc:creator>zhang zc</dc:creator>
  <cp:lastModifiedBy>zc zhang</cp:lastModifiedBy>
  <cp:revision>537</cp:revision>
  <dcterms:created xsi:type="dcterms:W3CDTF">2019-05-21T14:54:14Z</dcterms:created>
  <dcterms:modified xsi:type="dcterms:W3CDTF">2019-10-10T06:37:06Z</dcterms:modified>
</cp:coreProperties>
</file>