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80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00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922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74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01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4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44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3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90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93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79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1AD0-0357-4643-B363-D2F92AE18DC6}" type="datetimeFigureOut">
              <a:rPr lang="zh-CN" altLang="en-US" smtClean="0"/>
              <a:t>2019/4/4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16-2555-4C23-B3CB-6F78303C9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71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检查</a:t>
            </a:r>
            <a:r>
              <a:rPr lang="zh-CN" altLang="en-US" dirty="0"/>
              <a:t>新</a:t>
            </a:r>
            <a:r>
              <a:rPr lang="zh-CN" altLang="en-US" dirty="0" smtClean="0"/>
              <a:t>数字化</a:t>
            </a:r>
            <a:r>
              <a:rPr lang="zh-CN" altLang="en-US" dirty="0" smtClean="0"/>
              <a:t>服务软件包（</a:t>
            </a:r>
            <a:r>
              <a:rPr lang="en-US" altLang="zh-CN" dirty="0" err="1"/>
              <a:t>CgemDigitizerSvc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报告人：陆小玲</a:t>
            </a:r>
            <a:endParaRPr lang="en-US" altLang="zh-CN" dirty="0" smtClean="0"/>
          </a:p>
          <a:p>
            <a:r>
              <a:rPr lang="zh-CN" altLang="en-US" dirty="0" smtClean="0"/>
              <a:t>日期：</a:t>
            </a:r>
            <a:r>
              <a:rPr lang="en-US" altLang="zh-CN" dirty="0" smtClean="0"/>
              <a:t>2019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r>
              <a:rPr lang="en-US" altLang="zh-CN" dirty="0" smtClean="0"/>
              <a:t>4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859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实验步骤：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</a:t>
            </a:r>
            <a:r>
              <a:rPr lang="en-US" altLang="zh-CN" dirty="0" smtClean="0"/>
              <a:t>boss665c</a:t>
            </a:r>
            <a:r>
              <a:rPr lang="zh-CN" altLang="en-US" dirty="0" smtClean="0"/>
              <a:t>环境下，将使用了</a:t>
            </a:r>
            <a:r>
              <a:rPr lang="en-US" altLang="zh-CN" dirty="0" err="1" smtClean="0"/>
              <a:t>CgemDigitizerSvc</a:t>
            </a:r>
            <a:r>
              <a:rPr lang="zh-CN" altLang="en-US" dirty="0"/>
              <a:t>软件</a:t>
            </a:r>
            <a:r>
              <a:rPr lang="zh-CN" altLang="en-US" dirty="0" smtClean="0"/>
              <a:t>包</a:t>
            </a:r>
            <a:r>
              <a:rPr lang="zh-CN" altLang="en-US" dirty="0" smtClean="0"/>
              <a:t>的过程模拟出来，与没有使用</a:t>
            </a:r>
            <a:r>
              <a:rPr lang="en-US" altLang="zh-CN" dirty="0" err="1" smtClean="0"/>
              <a:t>CgemDigitizerSvc</a:t>
            </a:r>
            <a:r>
              <a:rPr lang="zh-CN" altLang="en-US" dirty="0" smtClean="0"/>
              <a:t>的过程模拟出来，对比时间，击中等信息的分布，看是否与预期一致。为了方便检查，简化过程，所以关掉了漂移放大过程中的磁场</a:t>
            </a:r>
            <a:r>
              <a:rPr lang="en-US" altLang="zh-CN" dirty="0"/>
              <a:t>(</a:t>
            </a:r>
            <a:r>
              <a:rPr lang="en-US" altLang="zh-CN" dirty="0" err="1"/>
              <a:t>CgemDigitizerSvc</a:t>
            </a:r>
            <a:r>
              <a:rPr lang="en-US" altLang="zh-CN" dirty="0"/>
              <a:t>)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304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CgemSim</a:t>
            </a:r>
            <a:endParaRPr lang="en-US" altLang="zh-CN" dirty="0"/>
          </a:p>
          <a:p>
            <a:r>
              <a:rPr lang="en-US" altLang="zh-CN" dirty="0" err="1" smtClean="0"/>
              <a:t>CgemDigitizerSvc</a:t>
            </a:r>
            <a:endParaRPr lang="en-US" altLang="zh-CN" dirty="0" smtClean="0"/>
          </a:p>
          <a:p>
            <a:r>
              <a:rPr lang="en-US" altLang="zh-CN" dirty="0" err="1" smtClean="0"/>
              <a:t>CgemGeomSvc</a:t>
            </a:r>
            <a:endParaRPr lang="en-US" altLang="zh-CN" dirty="0" smtClean="0"/>
          </a:p>
          <a:p>
            <a:r>
              <a:rPr lang="en-US" altLang="zh-CN" dirty="0" err="1" smtClean="0"/>
              <a:t>BesGarfield</a:t>
            </a:r>
            <a:endParaRPr lang="en-US" altLang="zh-CN" dirty="0" smtClean="0"/>
          </a:p>
          <a:p>
            <a:r>
              <a:rPr lang="en-US" altLang="zh-CN" dirty="0" err="1" smtClean="0"/>
              <a:t>CgemCalibFunSvc</a:t>
            </a:r>
            <a:endParaRPr lang="en-US" altLang="zh-CN" dirty="0" smtClean="0"/>
          </a:p>
          <a:p>
            <a:r>
              <a:rPr lang="en-US" altLang="zh-CN" dirty="0" err="1"/>
              <a:t>CgemCalibAlg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en-US" altLang="zh-CN" dirty="0" err="1" smtClean="0"/>
              <a:t>CgemRawEvent</a:t>
            </a:r>
            <a:endParaRPr lang="en-US" altLang="zh-CN" dirty="0" smtClean="0"/>
          </a:p>
          <a:p>
            <a:r>
              <a:rPr lang="en-US" altLang="zh-CN" dirty="0" err="1"/>
              <a:t>TestCgemDigiSvcAlg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0914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数字化相关软件包关系图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066903" y="2316480"/>
            <a:ext cx="2438400" cy="6531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CgemSim</a:t>
            </a:r>
            <a:endParaRPr lang="zh-CN" altLang="en-US" sz="2800" dirty="0"/>
          </a:p>
        </p:txBody>
      </p:sp>
      <p:sp>
        <p:nvSpPr>
          <p:cNvPr id="5" name="椭圆 4"/>
          <p:cNvSpPr/>
          <p:nvPr/>
        </p:nvSpPr>
        <p:spPr>
          <a:xfrm>
            <a:off x="1724294" y="3622471"/>
            <a:ext cx="2786745" cy="75764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err="1" smtClean="0"/>
              <a:t>CgemDigitizerSvc</a:t>
            </a:r>
            <a:endParaRPr lang="zh-CN" altLang="en-US" sz="2000" dirty="0"/>
          </a:p>
        </p:txBody>
      </p:sp>
      <p:sp>
        <p:nvSpPr>
          <p:cNvPr id="6" name="椭圆 5"/>
          <p:cNvSpPr/>
          <p:nvPr/>
        </p:nvSpPr>
        <p:spPr>
          <a:xfrm>
            <a:off x="6119948" y="3570220"/>
            <a:ext cx="2804160" cy="80989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err="1" smtClean="0"/>
              <a:t>CgemGeomSvc</a:t>
            </a:r>
            <a:endParaRPr lang="zh-CN" altLang="en-US" sz="2000" dirty="0"/>
          </a:p>
        </p:txBody>
      </p:sp>
      <p:sp>
        <p:nvSpPr>
          <p:cNvPr id="7" name="椭圆 6"/>
          <p:cNvSpPr/>
          <p:nvPr/>
        </p:nvSpPr>
        <p:spPr>
          <a:xfrm>
            <a:off x="3500846" y="5199017"/>
            <a:ext cx="2360023" cy="75764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err="1" smtClean="0"/>
              <a:t>BesGarfield</a:t>
            </a:r>
            <a:endParaRPr lang="zh-CN" altLang="en-US" sz="2000" dirty="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3849189" y="2969623"/>
            <a:ext cx="1254034" cy="714103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103223" y="2969623"/>
            <a:ext cx="1811383" cy="652848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5" idx="6"/>
            <a:endCxn id="6" idx="2"/>
          </p:cNvCxnSpPr>
          <p:nvPr/>
        </p:nvCxnSpPr>
        <p:spPr>
          <a:xfrm flipV="1">
            <a:off x="4511039" y="3975169"/>
            <a:ext cx="1608909" cy="26125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3683726" y="4380117"/>
            <a:ext cx="827313" cy="81890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21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063" y="3750284"/>
            <a:ext cx="3100252" cy="1228544"/>
          </a:xfrm>
        </p:spPr>
        <p:txBody>
          <a:bodyPr>
            <a:normAutofit/>
          </a:bodyPr>
          <a:lstStyle/>
          <a:p>
            <a:endParaRPr lang="zh-CN" altLang="en-US" sz="2800" b="1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465" y="365125"/>
            <a:ext cx="7471647" cy="31183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225" y="4364556"/>
            <a:ext cx="7244818" cy="1494749"/>
          </a:xfrm>
          <a:prstGeom prst="rect">
            <a:avLst/>
          </a:prstGeom>
        </p:spPr>
      </p:pic>
      <p:cxnSp>
        <p:nvCxnSpPr>
          <p:cNvPr id="11" name="直接箭头连接符 10"/>
          <p:cNvCxnSpPr>
            <a:endCxn id="5" idx="3"/>
          </p:cNvCxnSpPr>
          <p:nvPr/>
        </p:nvCxnSpPr>
        <p:spPr>
          <a:xfrm flipH="1">
            <a:off x="7566043" y="5111930"/>
            <a:ext cx="863856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8429898" y="4685210"/>
            <a:ext cx="3196046" cy="8534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err="1"/>
              <a:t>TestCgemDigiSvcAlg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8395063" y="174172"/>
            <a:ext cx="2351314" cy="879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Simulation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080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349" y="1776928"/>
            <a:ext cx="9371428" cy="425714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055429" y="574766"/>
            <a:ext cx="2865120" cy="984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/>
              <a:t>Reconstruction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2351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102</Words>
  <Application>Microsoft Office PowerPoint</Application>
  <PresentationFormat>宽屏</PresentationFormat>
  <Paragraphs>21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检查新数字化服务软件包（CgemDigitizerSvc）</vt:lpstr>
      <vt:lpstr>实验步骤：</vt:lpstr>
      <vt:lpstr>PowerPoint 演示文稿</vt:lpstr>
      <vt:lpstr>数字化相关软件包关系图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陆小玲</dc:creator>
  <cp:lastModifiedBy>陆小玲</cp:lastModifiedBy>
  <cp:revision>14</cp:revision>
  <dcterms:created xsi:type="dcterms:W3CDTF">2019-04-03T08:38:44Z</dcterms:created>
  <dcterms:modified xsi:type="dcterms:W3CDTF">2019-04-04T06:15:28Z</dcterms:modified>
</cp:coreProperties>
</file>