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4"/>
    <p:restoredTop sz="94541"/>
  </p:normalViewPr>
  <p:slideViewPr>
    <p:cSldViewPr snapToGrid="0" snapToObjects="1">
      <p:cViewPr varScale="1">
        <p:scale>
          <a:sx n="121" d="100"/>
          <a:sy n="121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FC0DA-9CAF-4D42-B334-98402394AA6F}" type="datetimeFigureOut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28BB-E665-E046-A150-16ACD35C39E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49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E91BDF-28FB-FC41-B57B-C57E6D8E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83E91AE-97A9-8745-9D7D-E4DE77D01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76CFCA-EBAA-8842-AA09-01111228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1D56-DA5B-E84B-A5B6-7AB711E74186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56B7A-356F-B646-BDBC-7A4271AA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C6F4E2-5C6B-5E44-9E55-F1CC4F1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479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FB3B4E-269D-FA43-86EC-0805C3CC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644EEB-D7C0-C249-ACF5-EE439D5806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23AF30-A505-1343-B651-9BA16E58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48203-2EBD-EC4D-942A-0ABE19ADD253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16DE48-6C27-614A-8E76-8CBDECE8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F4FBD5-1BD3-7740-AE98-62760246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85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AD25C2-E3F0-594D-A66A-49E9CE527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1D4DEB-2721-4841-B2A3-7045E94F6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C5911-805D-F145-B386-17444C1C8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FD2B-E241-2E46-A85A-DEC56B6896E6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17AF93-CBDF-C142-9860-0D3D5495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6C3051-EB55-ED46-A6C0-2C9D9B1A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928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25E89C-F081-454F-AD8B-EDEF4BCE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5D41BA-196E-464E-8DC1-1093DC30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BCC2A-E221-4B40-B434-F70F6A5C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E28C-AED1-3340-B936-C9695E1A1C40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4E1E0D-07F6-BD41-AC5A-528504A91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BA0E46-7EB8-864A-9708-8609093FD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5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D99FC8-87CE-0B45-A716-6275A84BB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2B1F1D-E194-1E49-92D4-DB43B6B23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7198B3-1EC1-D949-A6EE-4DF7A861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91C4-A570-024C-946B-15B9FB093193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F1128-3690-4541-AF3B-ACA4172A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34CE0D-603A-B342-9211-19D032F4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800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96E141-9CA6-034F-A1F3-8DA86590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BF35C7-8792-CD4D-A570-84A9792D5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44CB95-F615-B645-A229-2CB60263E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A368F-7B36-C745-8CC6-CD70CCF3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6A3-BC56-584D-B992-BDA27B2E9198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C787EB-653E-694D-BC6E-5A0EC776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52F654-D342-B04E-A783-A233A94C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71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8D81DD-776D-8946-A6C8-271593E9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CC76FE-BFEE-3A40-9A92-C323E3F0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BB2BDD-7B0E-484E-A1EB-BC03858DF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1281D2-B4CE-204F-8B83-46D89E290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980BC5D-0A64-B049-8BAF-A83F7E6C4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A1E4B7-77C4-5546-89A6-32649A6DC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0D9-499B-CC49-BB5B-46DDDE4097D0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11B3F3-4028-3B4D-AE1B-D7E9A8E3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A0FBAC0-EEC6-DD44-B133-F37FE2D5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278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6F115-C43E-D349-8E8E-4E06A1214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7C90DB-0CCD-DC44-B889-9778500B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3590-D6D8-294F-83C0-6CF2C31B03AB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9D2B2E-441D-C842-B625-E44A91E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605B12-90D9-4B42-A4CB-C8841978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8450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C74DF7-96EC-1E4B-BCEA-8A7B346E8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DBE3-A912-614D-93BB-3AD096DEACF6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1ABE24-6BF3-7C4E-B833-0A1ABCEF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148C20-DFBF-024A-ADB2-7F330F4C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499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08A85-589F-524C-BA47-5D86BB287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E4503D-E1DB-D043-9019-ACAEEAEF0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980147-1612-954F-A36D-4C8B77604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9F6B15-52CF-C346-B764-36C2CB08C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DDB43-5AB3-5B4C-B240-11548FC96CE0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0564D2-B39A-A448-ABCB-796142020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DF0589-12A4-7840-A29D-E73260C4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2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ABE7F7-0708-A44A-A5F6-29EB60CB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1C2AFF-C2A7-4A4F-86A7-48CE19B41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051657-7D69-9548-996D-7E05AD87E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C5DCD4-F024-7F4B-867C-14CE45A4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BF4B-8C16-2F48-ACB4-07CEB9AD7DF0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261A7F-6AFA-7142-8D9E-AFAE75AF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2E163C-0A42-C347-8E4B-84C73D1F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71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880A48A-0FE2-F144-9343-1E7C381B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4D2D0A-E827-D04F-9B9F-FDB85253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DC2727-EF77-7446-85EC-403AAF2FF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2752-E095-FA45-9380-0D01A8164E6B}" type="datetime1">
              <a:rPr kumimoji="1" lang="zh-CN" altLang="en-US" smtClean="0"/>
              <a:t>2019/7/20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DB3E04-7CBB-FB47-88A6-9B3BBA131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C43D08-944B-0840-B371-7EB9A5154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D337E-B2FD-384A-B3F0-84482830EE2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77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8.svg"/><Relationship Id="rId5" Type="http://schemas.openxmlformats.org/officeDocument/2006/relationships/image" Target="../media/image18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70DB6B0-F1DA-F04A-8E3B-1E1C380D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0"/>
            <a:ext cx="1930400" cy="20701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0E3FAC-7010-5643-98D0-8D30E5F52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52" y="255300"/>
            <a:ext cx="5063993" cy="1559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A0034B6-AEA6-144C-9DCB-CCB412D31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6" y="116052"/>
            <a:ext cx="3287971" cy="183799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A9BAC6D-63CF-8147-B187-1FF04E4153DC}"/>
              </a:ext>
            </a:extLst>
          </p:cNvPr>
          <p:cNvSpPr/>
          <p:nvPr/>
        </p:nvSpPr>
        <p:spPr>
          <a:xfrm>
            <a:off x="1339576" y="2121762"/>
            <a:ext cx="95128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nternational Summer </a:t>
            </a:r>
          </a:p>
          <a:p>
            <a:pPr algn="ctr"/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of </a:t>
            </a:r>
            <a:r>
              <a:rPr lang="en-US" altLang="zh-CN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altLang="zh-C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</a:t>
            </a:r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xperimental </a:t>
            </a:r>
            <a:r>
              <a:rPr lang="en-US" altLang="zh-CN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hysics</a:t>
            </a:r>
          </a:p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</a:t>
            </a:r>
            <a:r>
              <a:rPr lang="en-US" altLang="zh-C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3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1004B0-8CAD-2449-B992-581AEB4C99D8}"/>
              </a:ext>
            </a:extLst>
          </p:cNvPr>
          <p:cNvSpPr/>
          <p:nvPr/>
        </p:nvSpPr>
        <p:spPr>
          <a:xfrm>
            <a:off x="4886591" y="4290772"/>
            <a:ext cx="2418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Reporter:Licheng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</a:t>
            </a:r>
          </a:p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Peking University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2CA7F85-5EC7-BC49-804C-8523B8544B06}"/>
              </a:ext>
            </a:extLst>
          </p:cNvPr>
          <p:cNvSpPr/>
          <p:nvPr/>
        </p:nvSpPr>
        <p:spPr>
          <a:xfrm>
            <a:off x="2116037" y="5182509"/>
            <a:ext cx="79599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Yulei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Cunyang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Que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Caigan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Xi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Yifeng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Zou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Keqing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Jiachao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Liu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Yuzhu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Huang     He Zhou     Fei Li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Qifan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Dong     Hao Guo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Qingtao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B68C4D76-F257-0C42-9EF8-37C6726CC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</a:t>
            </a:fld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A6A80D-FB8F-1544-938A-A4164A77FAC8}"/>
              </a:ext>
            </a:extLst>
          </p:cNvPr>
          <p:cNvSpPr/>
          <p:nvPr/>
        </p:nvSpPr>
        <p:spPr>
          <a:xfrm>
            <a:off x="5449253" y="6074246"/>
            <a:ext cx="12934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20/07/2019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608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BDF045-0BFF-294A-B248-2985AFEAB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57327"/>
            <a:ext cx="6040892" cy="59641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81EBF09-D95D-9240-B13E-C01E08C6091C}"/>
              </a:ext>
            </a:extLst>
          </p:cNvPr>
          <p:cNvSpPr/>
          <p:nvPr/>
        </p:nvSpPr>
        <p:spPr>
          <a:xfrm>
            <a:off x="373848" y="1534761"/>
            <a:ext cx="7280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Cut1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C16E48E-A43B-AC48-B32A-5C3006C5B1ED}"/>
              </a:ext>
            </a:extLst>
          </p:cNvPr>
          <p:cNvSpPr/>
          <p:nvPr/>
        </p:nvSpPr>
        <p:spPr>
          <a:xfrm>
            <a:off x="402706" y="22407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F6AC44-3824-0940-BCD1-DE2B6B5AE7F4}"/>
              </a:ext>
            </a:extLst>
          </p:cNvPr>
          <p:cNvSpPr/>
          <p:nvPr/>
        </p:nvSpPr>
        <p:spPr>
          <a:xfrm>
            <a:off x="402706" y="25455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24407D4-4B61-0948-B659-A62BEB56D9C2}"/>
              </a:ext>
            </a:extLst>
          </p:cNvPr>
          <p:cNvSpPr/>
          <p:nvPr/>
        </p:nvSpPr>
        <p:spPr>
          <a:xfrm>
            <a:off x="402706" y="28503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621DD300-DA93-344D-A8B0-F44511A7A8CC}"/>
              </a:ext>
            </a:extLst>
          </p:cNvPr>
          <p:cNvSpPr/>
          <p:nvPr/>
        </p:nvSpPr>
        <p:spPr>
          <a:xfrm>
            <a:off x="686484" y="3348442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6C0EAD2-BE27-4442-A38E-7E0CFE4E97B0}"/>
              </a:ext>
            </a:extLst>
          </p:cNvPr>
          <p:cNvSpPr/>
          <p:nvPr/>
        </p:nvSpPr>
        <p:spPr>
          <a:xfrm>
            <a:off x="686484" y="358904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AA86213-85AC-BC4A-A71C-9C7216469AED}"/>
              </a:ext>
            </a:extLst>
          </p:cNvPr>
          <p:cNvSpPr/>
          <p:nvPr/>
        </p:nvSpPr>
        <p:spPr>
          <a:xfrm>
            <a:off x="686484" y="382965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12A7AC4-D90A-2142-A772-A2F6482FBE15}"/>
              </a:ext>
            </a:extLst>
          </p:cNvPr>
          <p:cNvSpPr/>
          <p:nvPr/>
        </p:nvSpPr>
        <p:spPr>
          <a:xfrm>
            <a:off x="402706" y="42024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CFC1AC85-639D-084C-B7A2-C31E9ACD1520}"/>
              </a:ext>
            </a:extLst>
          </p:cNvPr>
          <p:cNvSpPr/>
          <p:nvPr/>
        </p:nvSpPr>
        <p:spPr>
          <a:xfrm>
            <a:off x="402706" y="45072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647C12C-B83C-F340-AF92-E64B0FBC0137}"/>
              </a:ext>
            </a:extLst>
          </p:cNvPr>
          <p:cNvSpPr/>
          <p:nvPr/>
        </p:nvSpPr>
        <p:spPr>
          <a:xfrm>
            <a:off x="402706" y="48120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34B5143F-7CEB-F346-927B-7D4E7A683C27}"/>
              </a:ext>
            </a:extLst>
          </p:cNvPr>
          <p:cNvSpPr/>
          <p:nvPr/>
        </p:nvSpPr>
        <p:spPr>
          <a:xfrm rot="10800000">
            <a:off x="1125520" y="4192020"/>
            <a:ext cx="366843" cy="924818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952539-6581-AC43-A4C8-DC3866947754}"/>
              </a:ext>
            </a:extLst>
          </p:cNvPr>
          <p:cNvSpPr/>
          <p:nvPr/>
        </p:nvSpPr>
        <p:spPr>
          <a:xfrm>
            <a:off x="1465091" y="4485152"/>
            <a:ext cx="4058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zh-CN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zh-CN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0E41D262-AA48-024F-AA36-836D794A3910}"/>
              </a:ext>
            </a:extLst>
          </p:cNvPr>
          <p:cNvSpPr/>
          <p:nvPr/>
        </p:nvSpPr>
        <p:spPr>
          <a:xfrm rot="10800000">
            <a:off x="1064853" y="2230316"/>
            <a:ext cx="366843" cy="1972122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A04B319-483C-474F-8ACD-BACEE0FD8FC3}"/>
              </a:ext>
            </a:extLst>
          </p:cNvPr>
          <p:cNvSpPr/>
          <p:nvPr/>
        </p:nvSpPr>
        <p:spPr>
          <a:xfrm>
            <a:off x="1369967" y="3041891"/>
            <a:ext cx="519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r>
              <a:rPr lang="en-US" altLang="zh-CN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zh-CN" alt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2DE8639-9D98-914B-8B8F-98BC258D2F60}"/>
              </a:ext>
            </a:extLst>
          </p:cNvPr>
          <p:cNvSpPr/>
          <p:nvPr/>
        </p:nvSpPr>
        <p:spPr>
          <a:xfrm>
            <a:off x="2324912" y="1534761"/>
            <a:ext cx="6527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Cuti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A825C78-A1F5-994D-A259-A0FF9CEA020F}"/>
              </a:ext>
            </a:extLst>
          </p:cNvPr>
          <p:cNvSpPr/>
          <p:nvPr/>
        </p:nvSpPr>
        <p:spPr>
          <a:xfrm>
            <a:off x="2316100" y="22407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B87808C7-FB04-5849-8FE1-0A0ECFA5BE87}"/>
              </a:ext>
            </a:extLst>
          </p:cNvPr>
          <p:cNvSpPr/>
          <p:nvPr/>
        </p:nvSpPr>
        <p:spPr>
          <a:xfrm>
            <a:off x="2316100" y="25455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BACEFEC-BF89-344D-A3C9-50D16D86A90E}"/>
              </a:ext>
            </a:extLst>
          </p:cNvPr>
          <p:cNvSpPr/>
          <p:nvPr/>
        </p:nvSpPr>
        <p:spPr>
          <a:xfrm>
            <a:off x="2316100" y="28503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F19315E-6838-2044-A2AD-DF386A61679E}"/>
              </a:ext>
            </a:extLst>
          </p:cNvPr>
          <p:cNvSpPr/>
          <p:nvPr/>
        </p:nvSpPr>
        <p:spPr>
          <a:xfrm>
            <a:off x="2599878" y="3348442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ADAEA0B-6828-2F42-90CB-FD718781CBBB}"/>
              </a:ext>
            </a:extLst>
          </p:cNvPr>
          <p:cNvSpPr/>
          <p:nvPr/>
        </p:nvSpPr>
        <p:spPr>
          <a:xfrm>
            <a:off x="2599878" y="358904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3AC558D-FAA0-904B-AD50-D3C00EFBBBD7}"/>
              </a:ext>
            </a:extLst>
          </p:cNvPr>
          <p:cNvSpPr/>
          <p:nvPr/>
        </p:nvSpPr>
        <p:spPr>
          <a:xfrm>
            <a:off x="2599878" y="382965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79121AC-DBBE-8545-911E-28CBB1F42641}"/>
              </a:ext>
            </a:extLst>
          </p:cNvPr>
          <p:cNvSpPr/>
          <p:nvPr/>
        </p:nvSpPr>
        <p:spPr>
          <a:xfrm>
            <a:off x="2316100" y="42024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706C89C-FEBB-2A46-81A1-F896E20A93D1}"/>
              </a:ext>
            </a:extLst>
          </p:cNvPr>
          <p:cNvSpPr/>
          <p:nvPr/>
        </p:nvSpPr>
        <p:spPr>
          <a:xfrm>
            <a:off x="2316100" y="45072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495DEE-41DD-674B-80CC-43626BEF8107}"/>
              </a:ext>
            </a:extLst>
          </p:cNvPr>
          <p:cNvSpPr/>
          <p:nvPr/>
        </p:nvSpPr>
        <p:spPr>
          <a:xfrm>
            <a:off x="2316100" y="48120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左大括号 30">
            <a:extLst>
              <a:ext uri="{FF2B5EF4-FFF2-40B4-BE49-F238E27FC236}">
                <a16:creationId xmlns:a16="http://schemas.microsoft.com/office/drawing/2014/main" id="{1888FC8D-1723-EA43-BB76-A5B285340A93}"/>
              </a:ext>
            </a:extLst>
          </p:cNvPr>
          <p:cNvSpPr/>
          <p:nvPr/>
        </p:nvSpPr>
        <p:spPr>
          <a:xfrm rot="10800000">
            <a:off x="2987084" y="4202439"/>
            <a:ext cx="366843" cy="914399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C2F5322-8D08-AC4F-9F37-7CD6E5460F18}"/>
              </a:ext>
            </a:extLst>
          </p:cNvPr>
          <p:cNvSpPr/>
          <p:nvPr/>
        </p:nvSpPr>
        <p:spPr>
          <a:xfrm>
            <a:off x="3281061" y="4493303"/>
            <a:ext cx="56137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2k-i</a:t>
            </a:r>
            <a:endParaRPr lang="zh-CN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左大括号 32">
            <a:extLst>
              <a:ext uri="{FF2B5EF4-FFF2-40B4-BE49-F238E27FC236}">
                <a16:creationId xmlns:a16="http://schemas.microsoft.com/office/drawing/2014/main" id="{16ED924E-785D-7E46-AD29-7004C253A20C}"/>
              </a:ext>
            </a:extLst>
          </p:cNvPr>
          <p:cNvSpPr/>
          <p:nvPr/>
        </p:nvSpPr>
        <p:spPr>
          <a:xfrm rot="10800000">
            <a:off x="2981953" y="2758822"/>
            <a:ext cx="366843" cy="1433200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2C146CA-4618-BF40-89E5-6CD964874107}"/>
              </a:ext>
            </a:extLst>
          </p:cNvPr>
          <p:cNvSpPr/>
          <p:nvPr/>
        </p:nvSpPr>
        <p:spPr>
          <a:xfrm>
            <a:off x="3276457" y="3299238"/>
            <a:ext cx="519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18k</a:t>
            </a:r>
            <a:endParaRPr lang="zh-CN" altLang="en-US" sz="1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左大括号 34">
            <a:extLst>
              <a:ext uri="{FF2B5EF4-FFF2-40B4-BE49-F238E27FC236}">
                <a16:creationId xmlns:a16="http://schemas.microsoft.com/office/drawing/2014/main" id="{DC151433-09F4-B44A-9CC9-DFA9BA08CF24}"/>
              </a:ext>
            </a:extLst>
          </p:cNvPr>
          <p:cNvSpPr/>
          <p:nvPr/>
        </p:nvSpPr>
        <p:spPr>
          <a:xfrm rot="10800000">
            <a:off x="2981954" y="2227387"/>
            <a:ext cx="366843" cy="531435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AB9C5EE-FCD1-F245-9040-D8BBE0107BDD}"/>
              </a:ext>
            </a:extLst>
          </p:cNvPr>
          <p:cNvSpPr/>
          <p:nvPr/>
        </p:nvSpPr>
        <p:spPr>
          <a:xfrm>
            <a:off x="3349431" y="2311084"/>
            <a:ext cx="2375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endParaRPr lang="zh-CN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D7F1A34-3764-A743-B009-38C7D409C8F1}"/>
              </a:ext>
            </a:extLst>
          </p:cNvPr>
          <p:cNvSpPr/>
          <p:nvPr/>
        </p:nvSpPr>
        <p:spPr>
          <a:xfrm>
            <a:off x="3823480" y="359916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C58020E6-D714-0544-B55E-DB7CBAC100DA}"/>
              </a:ext>
            </a:extLst>
          </p:cNvPr>
          <p:cNvSpPr/>
          <p:nvPr/>
        </p:nvSpPr>
        <p:spPr>
          <a:xfrm>
            <a:off x="3990721" y="359916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C989252-76BE-F540-99CF-03F9DC0CF92A}"/>
              </a:ext>
            </a:extLst>
          </p:cNvPr>
          <p:cNvSpPr/>
          <p:nvPr/>
        </p:nvSpPr>
        <p:spPr>
          <a:xfrm>
            <a:off x="3652980" y="3600161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B2D2777-34AD-4746-A8F4-03863EA5E7DA}"/>
              </a:ext>
            </a:extLst>
          </p:cNvPr>
          <p:cNvSpPr/>
          <p:nvPr/>
        </p:nvSpPr>
        <p:spPr>
          <a:xfrm>
            <a:off x="3995768" y="1534761"/>
            <a:ext cx="129875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Cut18000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06B0F47-9822-3C43-A860-44999A2DD8FC}"/>
              </a:ext>
            </a:extLst>
          </p:cNvPr>
          <p:cNvSpPr/>
          <p:nvPr/>
        </p:nvSpPr>
        <p:spPr>
          <a:xfrm>
            <a:off x="4309960" y="22407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FB4FC80-EE3C-AE40-8E0A-2C36C57DBFC3}"/>
              </a:ext>
            </a:extLst>
          </p:cNvPr>
          <p:cNvSpPr/>
          <p:nvPr/>
        </p:nvSpPr>
        <p:spPr>
          <a:xfrm>
            <a:off x="4309960" y="25455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FC9DF51-AF0B-E947-A988-B79752425C8F}"/>
              </a:ext>
            </a:extLst>
          </p:cNvPr>
          <p:cNvSpPr/>
          <p:nvPr/>
        </p:nvSpPr>
        <p:spPr>
          <a:xfrm>
            <a:off x="4309960" y="285033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5DA948F2-EEA9-8041-A77C-6A5E1DCAE7DF}"/>
              </a:ext>
            </a:extLst>
          </p:cNvPr>
          <p:cNvSpPr/>
          <p:nvPr/>
        </p:nvSpPr>
        <p:spPr>
          <a:xfrm>
            <a:off x="4593738" y="3348442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1948CFD-7BED-754F-9E70-0F9402CE12E1}"/>
              </a:ext>
            </a:extLst>
          </p:cNvPr>
          <p:cNvSpPr/>
          <p:nvPr/>
        </p:nvSpPr>
        <p:spPr>
          <a:xfrm>
            <a:off x="4593738" y="358904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F451AB99-7065-F04E-B3C8-06830C835368}"/>
              </a:ext>
            </a:extLst>
          </p:cNvPr>
          <p:cNvSpPr/>
          <p:nvPr/>
        </p:nvSpPr>
        <p:spPr>
          <a:xfrm>
            <a:off x="4593738" y="382965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6486AA1-4D36-074A-A8EA-F5BB3C26FF4B}"/>
              </a:ext>
            </a:extLst>
          </p:cNvPr>
          <p:cNvSpPr/>
          <p:nvPr/>
        </p:nvSpPr>
        <p:spPr>
          <a:xfrm>
            <a:off x="4309960" y="42024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ED5300B-8F13-8C4B-A99A-A1C2F26E85F6}"/>
              </a:ext>
            </a:extLst>
          </p:cNvPr>
          <p:cNvSpPr/>
          <p:nvPr/>
        </p:nvSpPr>
        <p:spPr>
          <a:xfrm>
            <a:off x="4309960" y="45072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D0F63DE-9429-C54C-9285-07D41C4F326F}"/>
              </a:ext>
            </a:extLst>
          </p:cNvPr>
          <p:cNvSpPr/>
          <p:nvPr/>
        </p:nvSpPr>
        <p:spPr>
          <a:xfrm>
            <a:off x="4309960" y="481203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左大括号 49">
            <a:extLst>
              <a:ext uri="{FF2B5EF4-FFF2-40B4-BE49-F238E27FC236}">
                <a16:creationId xmlns:a16="http://schemas.microsoft.com/office/drawing/2014/main" id="{D84EAF03-4514-0F4C-9BC0-A2AD280A31E5}"/>
              </a:ext>
            </a:extLst>
          </p:cNvPr>
          <p:cNvSpPr/>
          <p:nvPr/>
        </p:nvSpPr>
        <p:spPr>
          <a:xfrm rot="10800000">
            <a:off x="4974107" y="2239671"/>
            <a:ext cx="366843" cy="920192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5AB7F847-E4C8-9949-8872-61904E4CBBB7}"/>
              </a:ext>
            </a:extLst>
          </p:cNvPr>
          <p:cNvSpPr/>
          <p:nvPr/>
        </p:nvSpPr>
        <p:spPr>
          <a:xfrm>
            <a:off x="5260304" y="3965162"/>
            <a:ext cx="519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18k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左大括号 51">
            <a:extLst>
              <a:ext uri="{FF2B5EF4-FFF2-40B4-BE49-F238E27FC236}">
                <a16:creationId xmlns:a16="http://schemas.microsoft.com/office/drawing/2014/main" id="{24127244-514E-0D4F-9DF6-D5324925FDE4}"/>
              </a:ext>
            </a:extLst>
          </p:cNvPr>
          <p:cNvSpPr/>
          <p:nvPr/>
        </p:nvSpPr>
        <p:spPr>
          <a:xfrm rot="10800000">
            <a:off x="4974822" y="3162298"/>
            <a:ext cx="366843" cy="1955910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8B4B7DD3-23A1-AB48-A827-2042C3152792}"/>
              </a:ext>
            </a:extLst>
          </p:cNvPr>
          <p:cNvSpPr/>
          <p:nvPr/>
        </p:nvSpPr>
        <p:spPr>
          <a:xfrm>
            <a:off x="5311363" y="2536328"/>
            <a:ext cx="4058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2k</a:t>
            </a:r>
            <a:endParaRPr lang="zh-CN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04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11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48103B-1C31-854D-A4D1-3FBA9F723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58" y="5452923"/>
            <a:ext cx="6908800" cy="104140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9767245-4B60-954D-9588-A644BE11B8F0}"/>
              </a:ext>
            </a:extLst>
          </p:cNvPr>
          <p:cNvGrpSpPr/>
          <p:nvPr/>
        </p:nvGrpSpPr>
        <p:grpSpPr>
          <a:xfrm>
            <a:off x="0" y="0"/>
            <a:ext cx="7212458" cy="5011939"/>
            <a:chOff x="0" y="0"/>
            <a:chExt cx="7212458" cy="501193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349AFB1-F808-1F4F-A912-6827AE2E4550}"/>
                </a:ext>
              </a:extLst>
            </p:cNvPr>
            <p:cNvGrpSpPr/>
            <p:nvPr/>
          </p:nvGrpSpPr>
          <p:grpSpPr>
            <a:xfrm>
              <a:off x="0" y="0"/>
              <a:ext cx="7212458" cy="5011939"/>
              <a:chOff x="0" y="0"/>
              <a:chExt cx="6486843" cy="4507709"/>
            </a:xfrm>
          </p:grpSpPr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90E999D1-43D7-6E41-9582-62FFBE2FC2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90" t="7396" r="7426" b="2467"/>
              <a:stretch/>
            </p:blipFill>
            <p:spPr>
              <a:xfrm>
                <a:off x="0" y="0"/>
                <a:ext cx="6486843" cy="4507709"/>
              </a:xfrm>
              <a:prstGeom prst="rect">
                <a:avLst/>
              </a:prstGeom>
            </p:spPr>
          </p:pic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DC16DC1-E918-7B41-8548-D0ED174EE16C}"/>
                  </a:ext>
                </a:extLst>
              </p:cNvPr>
              <p:cNvSpPr/>
              <p:nvPr/>
            </p:nvSpPr>
            <p:spPr>
              <a:xfrm>
                <a:off x="931784" y="161594"/>
                <a:ext cx="306045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Tree_mc_bkg</a:t>
                </a:r>
                <a:r>
                  <a:rPr lang="en-US" altLang="zh-CN" sz="28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_ann</a:t>
                </a:r>
                <a:endParaRPr lang="zh-CN" alt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343E6F7A-2356-5546-8AB2-C5F31DB1DE4E}"/>
                  </a:ext>
                </a:extLst>
              </p:cNvPr>
              <p:cNvSpPr/>
              <p:nvPr/>
            </p:nvSpPr>
            <p:spPr>
              <a:xfrm flipH="1">
                <a:off x="4500716" y="1807430"/>
                <a:ext cx="1230537" cy="23014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cxnSp>
            <p:nvCxnSpPr>
              <p:cNvPr id="24" name="直线连接符 23">
                <a:extLst>
                  <a:ext uri="{FF2B5EF4-FFF2-40B4-BE49-F238E27FC236}">
                    <a16:creationId xmlns:a16="http://schemas.microsoft.com/office/drawing/2014/main" id="{9D883A91-4BDD-F24A-B714-A966031013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8446" y="2505030"/>
                <a:ext cx="0" cy="160381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线连接符 24">
                <a:extLst>
                  <a:ext uri="{FF2B5EF4-FFF2-40B4-BE49-F238E27FC236}">
                    <a16:creationId xmlns:a16="http://schemas.microsoft.com/office/drawing/2014/main" id="{1E4D4B9D-D1B0-844E-984F-ED6AA9B54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2490" y="2804022"/>
                <a:ext cx="0" cy="13048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线连接符 25">
                <a:extLst>
                  <a:ext uri="{FF2B5EF4-FFF2-40B4-BE49-F238E27FC236}">
                    <a16:creationId xmlns:a16="http://schemas.microsoft.com/office/drawing/2014/main" id="{795C8EE6-C899-9B4C-A1DE-B327F972F7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36535" y="2614642"/>
                <a:ext cx="0" cy="151046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>
                <a:extLst>
                  <a:ext uri="{FF2B5EF4-FFF2-40B4-BE49-F238E27FC236}">
                    <a16:creationId xmlns:a16="http://schemas.microsoft.com/office/drawing/2014/main" id="{0D8FAC57-391C-4846-A2D2-DB1F75B47C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50578" y="2702463"/>
                <a:ext cx="0" cy="142264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>
                <a:extLst>
                  <a:ext uri="{FF2B5EF4-FFF2-40B4-BE49-F238E27FC236}">
                    <a16:creationId xmlns:a16="http://schemas.microsoft.com/office/drawing/2014/main" id="{7B160EE4-6E3C-2345-82A8-2F79F1C6E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4898" y="2702463"/>
                <a:ext cx="0" cy="14063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59AF4F8-8CB7-7A4F-BDAE-A192E88F6460}"/>
                  </a:ext>
                </a:extLst>
              </p:cNvPr>
              <p:cNvSpPr/>
              <p:nvPr/>
            </p:nvSpPr>
            <p:spPr>
              <a:xfrm>
                <a:off x="2620841" y="2614642"/>
                <a:ext cx="1803894" cy="35985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2748 remaining</a:t>
                </a:r>
                <a:endParaRPr lang="zh-CN" alt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D8A182FE-4612-3F49-A12F-E87980FA5A7A}"/>
                </a:ext>
              </a:extLst>
            </p:cNvPr>
            <p:cNvSpPr/>
            <p:nvPr/>
          </p:nvSpPr>
          <p:spPr>
            <a:xfrm>
              <a:off x="3014518" y="3341283"/>
              <a:ext cx="184698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86.26%</a:t>
              </a:r>
              <a:r>
                <a:rPr lang="zh-CN" alt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14C4E8B3-5FFC-2346-B21C-595A36484147}"/>
              </a:ext>
            </a:extLst>
          </p:cNvPr>
          <p:cNvSpPr/>
          <p:nvPr/>
        </p:nvSpPr>
        <p:spPr>
          <a:xfrm>
            <a:off x="8036382" y="2748360"/>
            <a:ext cx="3390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0.761967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91F7608-73ED-374F-B1FE-A939573C26CE}"/>
              </a:ext>
            </a:extLst>
          </p:cNvPr>
          <p:cNvSpPr/>
          <p:nvPr/>
        </p:nvSpPr>
        <p:spPr>
          <a:xfrm>
            <a:off x="8036382" y="3396796"/>
            <a:ext cx="3453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</a:t>
            </a:r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0.987218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9F3B963-20A0-4944-BB44-2DC096FC6FC3}"/>
              </a:ext>
            </a:extLst>
          </p:cNvPr>
          <p:cNvSpPr/>
          <p:nvPr/>
        </p:nvSpPr>
        <p:spPr>
          <a:xfrm>
            <a:off x="8033176" y="4045232"/>
            <a:ext cx="3416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ower    =     86.26%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BF29326-7481-CE44-8E9D-E8210B640775}"/>
              </a:ext>
            </a:extLst>
          </p:cNvPr>
          <p:cNvSpPr/>
          <p:nvPr/>
        </p:nvSpPr>
        <p:spPr>
          <a:xfrm>
            <a:off x="7919399" y="2748359"/>
            <a:ext cx="3612644" cy="18200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936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12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004CA1-7883-734C-882D-06516BC84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4" t="7661" r="8028" b="2946"/>
          <a:stretch/>
        </p:blipFill>
        <p:spPr>
          <a:xfrm>
            <a:off x="54594" y="1084022"/>
            <a:ext cx="8503086" cy="577397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63AD85-27D7-3045-8BAD-EF71D98B7599}"/>
              </a:ext>
            </a:extLst>
          </p:cNvPr>
          <p:cNvSpPr/>
          <p:nvPr/>
        </p:nvSpPr>
        <p:spPr>
          <a:xfrm>
            <a:off x="1062835" y="1218770"/>
            <a:ext cx="25667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Tree_Data</a:t>
            </a:r>
            <a:r>
              <a:rPr lang="en-US" altLang="zh-C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_ann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6BDA7B8-5BBF-1043-AAE0-4A54623DA26A}"/>
              </a:ext>
            </a:extLst>
          </p:cNvPr>
          <p:cNvSpPr/>
          <p:nvPr/>
        </p:nvSpPr>
        <p:spPr>
          <a:xfrm>
            <a:off x="6096627" y="1218770"/>
            <a:ext cx="1628728" cy="513758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266E2D-4EC3-BB43-8ED1-E82ED5FC89EF}"/>
              </a:ext>
            </a:extLst>
          </p:cNvPr>
          <p:cNvSpPr/>
          <p:nvPr/>
        </p:nvSpPr>
        <p:spPr>
          <a:xfrm>
            <a:off x="5408897" y="203380"/>
            <a:ext cx="1463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83343AF-D3C5-7B4D-A89D-411D627B5685}"/>
              </a:ext>
            </a:extLst>
          </p:cNvPr>
          <p:cNvSpPr/>
          <p:nvPr/>
        </p:nvSpPr>
        <p:spPr>
          <a:xfrm>
            <a:off x="7031300" y="175280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形 10" descr="剪刀">
            <a:extLst>
              <a:ext uri="{FF2B5EF4-FFF2-40B4-BE49-F238E27FC236}">
                <a16:creationId xmlns:a16="http://schemas.microsoft.com/office/drawing/2014/main" id="{AD26D23D-E0F5-D647-A1CE-1EF4C6515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5881542" y="748661"/>
            <a:ext cx="457200" cy="457200"/>
          </a:xfrm>
          <a:prstGeom prst="rect">
            <a:avLst/>
          </a:prstGeom>
        </p:spPr>
      </p:pic>
      <p:pic>
        <p:nvPicPr>
          <p:cNvPr id="12" name="图形 11" descr="剪刀">
            <a:extLst>
              <a:ext uri="{FF2B5EF4-FFF2-40B4-BE49-F238E27FC236}">
                <a16:creationId xmlns:a16="http://schemas.microsoft.com/office/drawing/2014/main" id="{BED80C07-8899-3741-8B98-36867998D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7496755" y="747041"/>
            <a:ext cx="457200" cy="457200"/>
          </a:xfrm>
          <a:prstGeom prst="rect">
            <a:avLst/>
          </a:prstGeom>
        </p:spPr>
      </p:pic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C6404986-5526-9245-953B-B52AD3C57D8B}"/>
              </a:ext>
            </a:extLst>
          </p:cNvPr>
          <p:cNvCxnSpPr>
            <a:cxnSpLocks/>
          </p:cNvCxnSpPr>
          <p:nvPr/>
        </p:nvCxnSpPr>
        <p:spPr>
          <a:xfrm>
            <a:off x="7402101" y="4435366"/>
            <a:ext cx="18017" cy="19209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FF8617CB-A83E-534B-A008-6CA5771DDC29}"/>
              </a:ext>
            </a:extLst>
          </p:cNvPr>
          <p:cNvCxnSpPr>
            <a:cxnSpLocks/>
          </p:cNvCxnSpPr>
          <p:nvPr/>
        </p:nvCxnSpPr>
        <p:spPr>
          <a:xfrm>
            <a:off x="7096864" y="4351283"/>
            <a:ext cx="18017" cy="2005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C96FBBAC-D06D-9944-95BE-562F8AB234DD}"/>
              </a:ext>
            </a:extLst>
          </p:cNvPr>
          <p:cNvCxnSpPr>
            <a:cxnSpLocks/>
          </p:cNvCxnSpPr>
          <p:nvPr/>
        </p:nvCxnSpPr>
        <p:spPr>
          <a:xfrm>
            <a:off x="6791627" y="4267200"/>
            <a:ext cx="0" cy="21311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E75A105C-C3C7-AF40-A8CE-8C099A0EBE2A}"/>
              </a:ext>
            </a:extLst>
          </p:cNvPr>
          <p:cNvCxnSpPr>
            <a:cxnSpLocks/>
          </p:cNvCxnSpPr>
          <p:nvPr/>
        </p:nvCxnSpPr>
        <p:spPr>
          <a:xfrm>
            <a:off x="6468373" y="4183117"/>
            <a:ext cx="18017" cy="2215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56618F77-B1B5-2347-9712-31E11DE6424F}"/>
              </a:ext>
            </a:extLst>
          </p:cNvPr>
          <p:cNvSpPr/>
          <p:nvPr/>
        </p:nvSpPr>
        <p:spPr>
          <a:xfrm>
            <a:off x="8559705" y="2820651"/>
            <a:ext cx="33906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0.761967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F5F34F-31E0-F84A-A4BC-E3AE7FC688EA}"/>
              </a:ext>
            </a:extLst>
          </p:cNvPr>
          <p:cNvSpPr/>
          <p:nvPr/>
        </p:nvSpPr>
        <p:spPr>
          <a:xfrm>
            <a:off x="8559705" y="3469087"/>
            <a:ext cx="34531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0.987218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AF6157D-7981-6E4D-82A9-D09B18CC1A10}"/>
              </a:ext>
            </a:extLst>
          </p:cNvPr>
          <p:cNvSpPr/>
          <p:nvPr/>
        </p:nvSpPr>
        <p:spPr>
          <a:xfrm>
            <a:off x="8556499" y="4117523"/>
            <a:ext cx="34163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ower    =     86.26%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28022F78-9101-444B-BB0C-063D0C5B420D}"/>
              </a:ext>
            </a:extLst>
          </p:cNvPr>
          <p:cNvSpPr/>
          <p:nvPr/>
        </p:nvSpPr>
        <p:spPr>
          <a:xfrm>
            <a:off x="8442722" y="2820650"/>
            <a:ext cx="3612644" cy="182009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878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13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EA9472A-7E51-9641-8F22-8E0D17E75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2" t="7311" r="8028" b="2946"/>
          <a:stretch/>
        </p:blipFill>
        <p:spPr>
          <a:xfrm>
            <a:off x="158351" y="1198177"/>
            <a:ext cx="5643360" cy="385729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DAFBC96-C5C9-E846-AC82-41EC4182C1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4" t="8708" r="7316" b="2248"/>
          <a:stretch/>
        </p:blipFill>
        <p:spPr>
          <a:xfrm>
            <a:off x="6541761" y="1263867"/>
            <a:ext cx="5650239" cy="3791607"/>
          </a:xfrm>
          <a:prstGeom prst="rect">
            <a:avLst/>
          </a:prstGeom>
        </p:spPr>
      </p:pic>
      <p:pic>
        <p:nvPicPr>
          <p:cNvPr id="25" name="图形 24" descr="箭头: 直">
            <a:extLst>
              <a:ext uri="{FF2B5EF4-FFF2-40B4-BE49-F238E27FC236}">
                <a16:creationId xmlns:a16="http://schemas.microsoft.com/office/drawing/2014/main" id="{A9A4A9D6-1BB9-9A4C-B218-344853E2A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715931" y="2751083"/>
            <a:ext cx="914400" cy="914400"/>
          </a:xfrm>
          <a:prstGeom prst="rect">
            <a:avLst/>
          </a:prstGeom>
        </p:spPr>
      </p:pic>
      <p:pic>
        <p:nvPicPr>
          <p:cNvPr id="26" name="图形 25" descr="箭头: 直">
            <a:extLst>
              <a:ext uri="{FF2B5EF4-FFF2-40B4-BE49-F238E27FC236}">
                <a16:creationId xmlns:a16="http://schemas.microsoft.com/office/drawing/2014/main" id="{5F24A07A-EB8B-3B4B-B1A0-7759E6E5A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385739" y="4960881"/>
            <a:ext cx="914400" cy="91440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0C0F367F-9A36-5643-B4A8-C6BF6365E82C}"/>
              </a:ext>
            </a:extLst>
          </p:cNvPr>
          <p:cNvSpPr/>
          <p:nvPr/>
        </p:nvSpPr>
        <p:spPr>
          <a:xfrm>
            <a:off x="9336414" y="579814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Fit</a:t>
            </a:r>
            <a:endParaRPr lang="zh-CN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5261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14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C7F6FB-89C5-234D-945B-B4563AE51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3" r="7872" b="2389"/>
          <a:stretch/>
        </p:blipFill>
        <p:spPr>
          <a:xfrm>
            <a:off x="736440" y="611187"/>
            <a:ext cx="9385460" cy="59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96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15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AFDB1C2-A42E-F445-9BB9-9C69601DC665}"/>
              </a:ext>
            </a:extLst>
          </p:cNvPr>
          <p:cNvSpPr/>
          <p:nvPr/>
        </p:nvSpPr>
        <p:spPr>
          <a:xfrm>
            <a:off x="349171" y="136525"/>
            <a:ext cx="94756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[0]*</a:t>
            </a:r>
            <a:r>
              <a:rPr lang="en" altLang="zh-C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</a:t>
            </a:r>
            <a:r>
              <a:rPr lang="en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([1]+[2]*x)+[3]*</a:t>
            </a:r>
            <a:r>
              <a:rPr lang="en" altLang="zh-C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TMath</a:t>
            </a:r>
            <a:r>
              <a:rPr lang="en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::</a:t>
            </a:r>
            <a:r>
              <a:rPr lang="en" altLang="zh-CN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Gaus</a:t>
            </a:r>
            <a:r>
              <a:rPr lang="en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(x,[4],[5])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EC6189-9ACC-854B-A25D-41364C1A7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80" y="819479"/>
            <a:ext cx="9442162" cy="200244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0CDA2D1-8A66-BA4F-B88F-6A440CC0E7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23" t="8281" r="7872" b="2389"/>
          <a:stretch/>
        </p:blipFill>
        <p:spPr>
          <a:xfrm>
            <a:off x="5171090" y="2822681"/>
            <a:ext cx="6981496" cy="40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16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0C5951C-8F2E-7740-942C-47096803DC5D}"/>
              </a:ext>
            </a:extLst>
          </p:cNvPr>
          <p:cNvSpPr/>
          <p:nvPr/>
        </p:nvSpPr>
        <p:spPr>
          <a:xfrm>
            <a:off x="2608947" y="1691534"/>
            <a:ext cx="72922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Optimize without the limit of 90% 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形 5" descr="飞机">
            <a:extLst>
              <a:ext uri="{FF2B5EF4-FFF2-40B4-BE49-F238E27FC236}">
                <a16:creationId xmlns:a16="http://schemas.microsoft.com/office/drawing/2014/main" id="{78BC6538-4D8C-4B45-ABF7-58E259D86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25346" y="1654264"/>
            <a:ext cx="646043" cy="72115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4B88C2D-33DE-2E45-A832-A6C798BD02F1}"/>
              </a:ext>
            </a:extLst>
          </p:cNvPr>
          <p:cNvSpPr/>
          <p:nvPr/>
        </p:nvSpPr>
        <p:spPr>
          <a:xfrm>
            <a:off x="2608946" y="4071239"/>
            <a:ext cx="865814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Analyze and Optimize using Significance</a:t>
            </a:r>
            <a:endParaRPr lang="zh-CN" alt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图形 8" descr="飞机">
            <a:extLst>
              <a:ext uri="{FF2B5EF4-FFF2-40B4-BE49-F238E27FC236}">
                <a16:creationId xmlns:a16="http://schemas.microsoft.com/office/drawing/2014/main" id="{38F0E368-3326-B445-9222-C5124502F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925346" y="4033969"/>
            <a:ext cx="646043" cy="72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2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17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28DA65-137A-6E4E-A5AC-A87552B9F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0" y="0"/>
            <a:ext cx="1930400" cy="2070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02CA18-CCEC-5F4B-8D6C-82BC148C6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952" y="255300"/>
            <a:ext cx="5063993" cy="1559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94C511-C956-D444-B9EA-6747550E2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6" y="116052"/>
            <a:ext cx="3287971" cy="183799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471C1E7-42B9-3941-8AD8-DA462382ACAC}"/>
              </a:ext>
            </a:extLst>
          </p:cNvPr>
          <p:cNvSpPr/>
          <p:nvPr/>
        </p:nvSpPr>
        <p:spPr>
          <a:xfrm>
            <a:off x="4886592" y="5760189"/>
            <a:ext cx="2418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Reporter:Licheng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</a:t>
            </a:r>
          </a:p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Peking University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灯片编号占位符 10">
            <a:extLst>
              <a:ext uri="{FF2B5EF4-FFF2-40B4-BE49-F238E27FC236}">
                <a16:creationId xmlns:a16="http://schemas.microsoft.com/office/drawing/2014/main" id="{881B845A-361D-2F48-BB54-8D9D89142A1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2D337E-B2FD-384A-B3F0-84482830EE2E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A4D194F-A3C9-074D-BB66-3AFF800DC42D}"/>
              </a:ext>
            </a:extLst>
          </p:cNvPr>
          <p:cNvSpPr/>
          <p:nvPr/>
        </p:nvSpPr>
        <p:spPr>
          <a:xfrm>
            <a:off x="5449254" y="6356350"/>
            <a:ext cx="129349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20/07/2019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C426052-38F6-B542-BD83-9D2C3F7F8739}"/>
              </a:ext>
            </a:extLst>
          </p:cNvPr>
          <p:cNvSpPr/>
          <p:nvPr/>
        </p:nvSpPr>
        <p:spPr>
          <a:xfrm>
            <a:off x="2116036" y="5043201"/>
            <a:ext cx="79599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Yulei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Cunyang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Que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Caigan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Xi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Yifeng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Zou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Keqing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Zhang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Jiachao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Liu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Yuzhu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Huang     He Zhou     Fei Li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Qifan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Dong     Hao Guo    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Qingtao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Man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AE388E-D532-7E42-A104-BCCFA6A2DCA7}"/>
              </a:ext>
            </a:extLst>
          </p:cNvPr>
          <p:cNvSpPr/>
          <p:nvPr/>
        </p:nvSpPr>
        <p:spPr>
          <a:xfrm>
            <a:off x="2466644" y="2967335"/>
            <a:ext cx="72587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15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Thank You</a:t>
            </a:r>
            <a:endParaRPr lang="zh-CN" alt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684F245-3A76-0148-ADB7-4272895E09B7}"/>
              </a:ext>
            </a:extLst>
          </p:cNvPr>
          <p:cNvSpPr/>
          <p:nvPr/>
        </p:nvSpPr>
        <p:spPr>
          <a:xfrm>
            <a:off x="3281606" y="1814800"/>
            <a:ext cx="56287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nternational Summer </a:t>
            </a:r>
          </a:p>
          <a:p>
            <a:pPr algn="ctr"/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chool of </a:t>
            </a:r>
            <a:r>
              <a:rPr lang="en-US" altLang="zh-CN" sz="24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altLang="zh-CN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xperimental </a:t>
            </a:r>
            <a:r>
              <a:rPr lang="en-US" altLang="zh-CN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hysics</a:t>
            </a:r>
          </a:p>
          <a:p>
            <a:pPr algn="ctr"/>
            <a:r>
              <a:rPr lang="en-US" altLang="zh-C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 </a:t>
            </a:r>
            <a:r>
              <a:rPr lang="en-US" altLang="zh-CN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3</a:t>
            </a:r>
            <a:endParaRPr lang="zh-CN" alt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51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6E945D-DA39-6742-A119-6DDD797B7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5" y="349250"/>
            <a:ext cx="9584615" cy="650875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E3F0E0F1-7165-F841-A8F6-EA517CED6BD9}"/>
              </a:ext>
            </a:extLst>
          </p:cNvPr>
          <p:cNvSpPr/>
          <p:nvPr/>
        </p:nvSpPr>
        <p:spPr>
          <a:xfrm>
            <a:off x="9382676" y="1184118"/>
            <a:ext cx="947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D0DF798-61CE-AB49-A74E-ED6364EB6958}"/>
              </a:ext>
            </a:extLst>
          </p:cNvPr>
          <p:cNvSpPr/>
          <p:nvPr/>
        </p:nvSpPr>
        <p:spPr>
          <a:xfrm>
            <a:off x="9382676" y="5566870"/>
            <a:ext cx="2146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F783B2B-2C00-1E46-B461-1BAB1AEDEE38}"/>
              </a:ext>
            </a:extLst>
          </p:cNvPr>
          <p:cNvSpPr/>
          <p:nvPr/>
        </p:nvSpPr>
        <p:spPr>
          <a:xfrm>
            <a:off x="9390531" y="3375494"/>
            <a:ext cx="11833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Signal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9" name="图形 28" descr="箭头: 直">
            <a:extLst>
              <a:ext uri="{FF2B5EF4-FFF2-40B4-BE49-F238E27FC236}">
                <a16:creationId xmlns:a16="http://schemas.microsoft.com/office/drawing/2014/main" id="{84D40425-B751-9840-9CEC-7A7A1D1F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32692" y="3146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F6B1CF-3BD3-0145-B9EB-EA7125D1A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370FC36-5FEB-9845-97DE-4E4D93E1D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4EB3DAD-990E-7F4B-BD5E-3742389466B3}"/>
              </a:ext>
            </a:extLst>
          </p:cNvPr>
          <p:cNvSpPr/>
          <p:nvPr/>
        </p:nvSpPr>
        <p:spPr>
          <a:xfrm>
            <a:off x="1497231" y="698500"/>
            <a:ext cx="3757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Task1: Event Selection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6D36D2-998A-4646-91E3-6959012C3641}"/>
              </a:ext>
            </a:extLst>
          </p:cNvPr>
          <p:cNvSpPr/>
          <p:nvPr/>
        </p:nvSpPr>
        <p:spPr>
          <a:xfrm>
            <a:off x="1497231" y="3840389"/>
            <a:ext cx="3757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Task2: Fit to the Data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4381224-24A5-9A48-9C00-6FB168CFE441}"/>
              </a:ext>
            </a:extLst>
          </p:cNvPr>
          <p:cNvSpPr/>
          <p:nvPr/>
        </p:nvSpPr>
        <p:spPr>
          <a:xfrm>
            <a:off x="7704082" y="790833"/>
            <a:ext cx="29906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the cuts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using“MC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tree” 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209EAB0-218A-0B40-AEC9-635132F71D92}"/>
              </a:ext>
            </a:extLst>
          </p:cNvPr>
          <p:cNvSpPr/>
          <p:nvPr/>
        </p:nvSpPr>
        <p:spPr>
          <a:xfrm>
            <a:off x="1880855" y="1551497"/>
            <a:ext cx="29906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cuts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using“tree_mc_sig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1702781-CC35-B949-A990-15E29EB8DAB8}"/>
              </a:ext>
            </a:extLst>
          </p:cNvPr>
          <p:cNvSpPr/>
          <p:nvPr/>
        </p:nvSpPr>
        <p:spPr>
          <a:xfrm>
            <a:off x="7664323" y="1551497"/>
            <a:ext cx="224445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90% of the signal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D8B39CF-F535-4A4C-A319-DA7151681AA0}"/>
              </a:ext>
            </a:extLst>
          </p:cNvPr>
          <p:cNvSpPr/>
          <p:nvPr/>
        </p:nvSpPr>
        <p:spPr>
          <a:xfrm>
            <a:off x="1814595" y="2341135"/>
            <a:ext cx="383997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Evaluate the background rejection rate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图形 15" descr="飞机">
            <a:extLst>
              <a:ext uri="{FF2B5EF4-FFF2-40B4-BE49-F238E27FC236}">
                <a16:creationId xmlns:a16="http://schemas.microsoft.com/office/drawing/2014/main" id="{D1571952-2B30-E546-997E-B6F229CD7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1188" y="640885"/>
            <a:ext cx="646043" cy="646043"/>
          </a:xfrm>
          <a:prstGeom prst="rect">
            <a:avLst/>
          </a:prstGeom>
        </p:spPr>
      </p:pic>
      <p:pic>
        <p:nvPicPr>
          <p:cNvPr id="17" name="图形 16" descr="飞机">
            <a:extLst>
              <a:ext uri="{FF2B5EF4-FFF2-40B4-BE49-F238E27FC236}">
                <a16:creationId xmlns:a16="http://schemas.microsoft.com/office/drawing/2014/main" id="{67FD2D90-9DE4-E149-8423-4AD720247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1189" y="3778978"/>
            <a:ext cx="646043" cy="646043"/>
          </a:xfrm>
          <a:prstGeom prst="rect">
            <a:avLst/>
          </a:prstGeom>
        </p:spPr>
      </p:pic>
      <p:pic>
        <p:nvPicPr>
          <p:cNvPr id="19" name="图形 18" descr="火箭">
            <a:extLst>
              <a:ext uri="{FF2B5EF4-FFF2-40B4-BE49-F238E27FC236}">
                <a16:creationId xmlns:a16="http://schemas.microsoft.com/office/drawing/2014/main" id="{DD7A1E4A-7FA3-094C-A263-071F6DA23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34294">
            <a:off x="1499942" y="1562990"/>
            <a:ext cx="315568" cy="315568"/>
          </a:xfrm>
          <a:prstGeom prst="rect">
            <a:avLst/>
          </a:prstGeom>
        </p:spPr>
      </p:pic>
      <p:pic>
        <p:nvPicPr>
          <p:cNvPr id="20" name="图形 19" descr="火箭">
            <a:extLst>
              <a:ext uri="{FF2B5EF4-FFF2-40B4-BE49-F238E27FC236}">
                <a16:creationId xmlns:a16="http://schemas.microsoft.com/office/drawing/2014/main" id="{8A94530B-9EC8-D94E-9744-C39E82289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34294">
            <a:off x="1499941" y="2354525"/>
            <a:ext cx="315568" cy="31556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C884CBA-F7B3-2444-95EF-B09F31382D30}"/>
              </a:ext>
            </a:extLst>
          </p:cNvPr>
          <p:cNvSpPr/>
          <p:nvPr/>
        </p:nvSpPr>
        <p:spPr>
          <a:xfrm>
            <a:off x="7651534" y="2348012"/>
            <a:ext cx="158270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Definite</a:t>
            </a:r>
            <a:r>
              <a:rPr lang="zh-CN" altLang="en-US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power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EC40764-2E1F-8146-99A7-8EB075A1D11C}"/>
              </a:ext>
            </a:extLst>
          </p:cNvPr>
          <p:cNvSpPr/>
          <p:nvPr/>
        </p:nvSpPr>
        <p:spPr>
          <a:xfrm>
            <a:off x="1814595" y="3090717"/>
            <a:ext cx="353517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ptimize</a:t>
            </a:r>
            <a:r>
              <a:rPr lang="zh-CN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cuts using power(90% 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std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图形 22" descr="火箭">
            <a:extLst>
              <a:ext uri="{FF2B5EF4-FFF2-40B4-BE49-F238E27FC236}">
                <a16:creationId xmlns:a16="http://schemas.microsoft.com/office/drawing/2014/main" id="{78AD9BFA-A22C-6344-A8A3-45EE00E33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34294">
            <a:off x="1499940" y="3104107"/>
            <a:ext cx="315568" cy="315568"/>
          </a:xfrm>
          <a:prstGeom prst="rect">
            <a:avLst/>
          </a:prstGeom>
        </p:spPr>
      </p:pic>
      <p:pic>
        <p:nvPicPr>
          <p:cNvPr id="25" name="图形 24" descr="高尔夫球">
            <a:extLst>
              <a:ext uri="{FF2B5EF4-FFF2-40B4-BE49-F238E27FC236}">
                <a16:creationId xmlns:a16="http://schemas.microsoft.com/office/drawing/2014/main" id="{1BC3F1EC-B68D-2E42-87BB-A17ABDBAD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05" y="750817"/>
            <a:ext cx="395789" cy="395789"/>
          </a:xfrm>
          <a:prstGeom prst="rect">
            <a:avLst/>
          </a:prstGeom>
        </p:spPr>
      </p:pic>
      <p:pic>
        <p:nvPicPr>
          <p:cNvPr id="26" name="图形 25" descr="高尔夫球">
            <a:extLst>
              <a:ext uri="{FF2B5EF4-FFF2-40B4-BE49-F238E27FC236}">
                <a16:creationId xmlns:a16="http://schemas.microsoft.com/office/drawing/2014/main" id="{50F0429E-D2B7-3A4F-B92A-FBB3F78E66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02" y="1531489"/>
            <a:ext cx="395789" cy="395789"/>
          </a:xfrm>
          <a:prstGeom prst="rect">
            <a:avLst/>
          </a:prstGeom>
        </p:spPr>
      </p:pic>
      <p:pic>
        <p:nvPicPr>
          <p:cNvPr id="27" name="图形 26" descr="高尔夫球">
            <a:extLst>
              <a:ext uri="{FF2B5EF4-FFF2-40B4-BE49-F238E27FC236}">
                <a16:creationId xmlns:a16="http://schemas.microsoft.com/office/drawing/2014/main" id="{FC3B1123-9B3B-5246-9895-91E95DA321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6013" y="2319394"/>
            <a:ext cx="395789" cy="395789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9E9B08F9-B916-2949-AD05-1FD20EFC051F}"/>
              </a:ext>
            </a:extLst>
          </p:cNvPr>
          <p:cNvSpPr/>
          <p:nvPr/>
        </p:nvSpPr>
        <p:spPr>
          <a:xfrm>
            <a:off x="7651534" y="3126266"/>
            <a:ext cx="166886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better cuts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图形 29" descr="高尔夫球">
            <a:extLst>
              <a:ext uri="{FF2B5EF4-FFF2-40B4-BE49-F238E27FC236}">
                <a16:creationId xmlns:a16="http://schemas.microsoft.com/office/drawing/2014/main" id="{E5006E2A-7C1D-A64D-9BF3-C656655EFD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16013" y="3097648"/>
            <a:ext cx="395789" cy="395789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2D0783D8-EC51-0C4C-A5D6-794A3030FB92}"/>
              </a:ext>
            </a:extLst>
          </p:cNvPr>
          <p:cNvSpPr/>
          <p:nvPr/>
        </p:nvSpPr>
        <p:spPr>
          <a:xfrm>
            <a:off x="7672554" y="3978103"/>
            <a:ext cx="162910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mass peak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图形 31" descr="高尔夫球">
            <a:extLst>
              <a:ext uri="{FF2B5EF4-FFF2-40B4-BE49-F238E27FC236}">
                <a16:creationId xmlns:a16="http://schemas.microsoft.com/office/drawing/2014/main" id="{B2C0B770-C14F-7349-8ECF-B0AC07897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06" y="3938087"/>
            <a:ext cx="395789" cy="39578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C6D096FD-B30D-A843-AD23-E946EEF26122}"/>
              </a:ext>
            </a:extLst>
          </p:cNvPr>
          <p:cNvSpPr/>
          <p:nvPr/>
        </p:nvSpPr>
        <p:spPr>
          <a:xfrm>
            <a:off x="1814597" y="4791830"/>
            <a:ext cx="299068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Apply</a:t>
            </a:r>
            <a:r>
              <a:rPr lang="zh-CN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cuts into “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tree_data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图形 33" descr="火箭">
            <a:extLst>
              <a:ext uri="{FF2B5EF4-FFF2-40B4-BE49-F238E27FC236}">
                <a16:creationId xmlns:a16="http://schemas.microsoft.com/office/drawing/2014/main" id="{36ADCDB9-2C7D-0E46-AF54-4AC62C781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34294">
            <a:off x="1499945" y="4822906"/>
            <a:ext cx="315568" cy="315568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B74C990E-847E-534D-B720-03058A4839F0}"/>
              </a:ext>
            </a:extLst>
          </p:cNvPr>
          <p:cNvSpPr/>
          <p:nvPr/>
        </p:nvSpPr>
        <p:spPr>
          <a:xfrm>
            <a:off x="7570632" y="4758802"/>
            <a:ext cx="335279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Separate signal and background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图形 35" descr="高尔夫球">
            <a:extLst>
              <a:ext uri="{FF2B5EF4-FFF2-40B4-BE49-F238E27FC236}">
                <a16:creationId xmlns:a16="http://schemas.microsoft.com/office/drawing/2014/main" id="{7AB66F5F-25F9-B541-A9C4-508CD95FF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8805" y="4733781"/>
            <a:ext cx="395789" cy="395789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7C470BAB-BC77-8040-B009-ECA08918AEAF}"/>
              </a:ext>
            </a:extLst>
          </p:cNvPr>
          <p:cNvSpPr/>
          <p:nvPr/>
        </p:nvSpPr>
        <p:spPr>
          <a:xfrm>
            <a:off x="1814594" y="5672246"/>
            <a:ext cx="5514211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Define a composed function(</a:t>
            </a:r>
            <a:r>
              <a:rPr lang="en-US" altLang="zh-CN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Gaus&amp;Expo</a:t>
            </a:r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to fit the signal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图形 37" descr="火箭">
            <a:extLst>
              <a:ext uri="{FF2B5EF4-FFF2-40B4-BE49-F238E27FC236}">
                <a16:creationId xmlns:a16="http://schemas.microsoft.com/office/drawing/2014/main" id="{DEB76CD6-2357-E04A-9178-FC56010B0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34294">
            <a:off x="1499942" y="5703322"/>
            <a:ext cx="315568" cy="315568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4C74388C-78A0-DA43-BCCC-1D454FCFF0CB}"/>
              </a:ext>
            </a:extLst>
          </p:cNvPr>
          <p:cNvSpPr/>
          <p:nvPr/>
        </p:nvSpPr>
        <p:spPr>
          <a:xfrm>
            <a:off x="7575889" y="5658394"/>
            <a:ext cx="1925464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Fit and Find Peak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" name="图形 39" descr="高尔夫球">
            <a:extLst>
              <a:ext uri="{FF2B5EF4-FFF2-40B4-BE49-F238E27FC236}">
                <a16:creationId xmlns:a16="http://schemas.microsoft.com/office/drawing/2014/main" id="{920C5B00-6EC6-F846-8B0E-B6B9F2CB6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4061" y="5633373"/>
            <a:ext cx="395789" cy="3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0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4</a:t>
            </a:fld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5B9F00-EC5C-A44A-AB76-3BD38922D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256"/>
          <a:stretch/>
        </p:blipFill>
        <p:spPr>
          <a:xfrm>
            <a:off x="0" y="2562992"/>
            <a:ext cx="7200900" cy="1654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D30F31A-E1A8-EA48-A368-29F4883B1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710"/>
          <a:stretch/>
        </p:blipFill>
        <p:spPr>
          <a:xfrm>
            <a:off x="0" y="4577639"/>
            <a:ext cx="7200900" cy="16319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EF36C7-6059-B240-969E-626FA91F5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67" b="33290"/>
          <a:stretch/>
        </p:blipFill>
        <p:spPr>
          <a:xfrm>
            <a:off x="0" y="698500"/>
            <a:ext cx="7200900" cy="165417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4E0EA32-6110-5C41-93CA-2EEBD78B8171}"/>
              </a:ext>
            </a:extLst>
          </p:cNvPr>
          <p:cNvSpPr/>
          <p:nvPr/>
        </p:nvSpPr>
        <p:spPr>
          <a:xfrm>
            <a:off x="6720005" y="1263977"/>
            <a:ext cx="11833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Signal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026871-401A-B145-B7BC-3FAD9A8D91FD}"/>
              </a:ext>
            </a:extLst>
          </p:cNvPr>
          <p:cNvSpPr/>
          <p:nvPr/>
        </p:nvSpPr>
        <p:spPr>
          <a:xfrm>
            <a:off x="6720005" y="3128470"/>
            <a:ext cx="214674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Background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059B51-FF39-4349-88FB-EC2400FB255B}"/>
              </a:ext>
            </a:extLst>
          </p:cNvPr>
          <p:cNvSpPr/>
          <p:nvPr/>
        </p:nvSpPr>
        <p:spPr>
          <a:xfrm>
            <a:off x="6727052" y="5132004"/>
            <a:ext cx="9476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12CAF71-3DA4-6D44-AC6F-62CA90B018B0}"/>
              </a:ext>
            </a:extLst>
          </p:cNvPr>
          <p:cNvSpPr/>
          <p:nvPr/>
        </p:nvSpPr>
        <p:spPr>
          <a:xfrm>
            <a:off x="9313006" y="1383734"/>
            <a:ext cx="237449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cuts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图形 13" descr="火箭">
            <a:extLst>
              <a:ext uri="{FF2B5EF4-FFF2-40B4-BE49-F238E27FC236}">
                <a16:creationId xmlns:a16="http://schemas.microsoft.com/office/drawing/2014/main" id="{2260CF76-50CD-FD46-8437-626142D3C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34294">
            <a:off x="8932092" y="1395227"/>
            <a:ext cx="315568" cy="315568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EA102E9-6430-DF4C-99AB-533F01B9EE11}"/>
              </a:ext>
            </a:extLst>
          </p:cNvPr>
          <p:cNvSpPr/>
          <p:nvPr/>
        </p:nvSpPr>
        <p:spPr>
          <a:xfrm>
            <a:off x="9089876" y="3097692"/>
            <a:ext cx="29906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Evaluate and Optimized </a:t>
            </a:r>
          </a:p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using power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图形 15" descr="火箭">
            <a:extLst>
              <a:ext uri="{FF2B5EF4-FFF2-40B4-BE49-F238E27FC236}">
                <a16:creationId xmlns:a16="http://schemas.microsoft.com/office/drawing/2014/main" id="{7BCDBF90-C289-244F-99D2-C2656A62A6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34294">
            <a:off x="8932092" y="3245376"/>
            <a:ext cx="315568" cy="31556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257B958-D47F-DB4F-B573-C658ACEC927A}"/>
              </a:ext>
            </a:extLst>
          </p:cNvPr>
          <p:cNvSpPr/>
          <p:nvPr/>
        </p:nvSpPr>
        <p:spPr>
          <a:xfrm>
            <a:off x="9089876" y="5132004"/>
            <a:ext cx="29906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Apply cuts</a:t>
            </a:r>
          </a:p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Fit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图形 17" descr="火箭">
            <a:extLst>
              <a:ext uri="{FF2B5EF4-FFF2-40B4-BE49-F238E27FC236}">
                <a16:creationId xmlns:a16="http://schemas.microsoft.com/office/drawing/2014/main" id="{5BBB3FC9-D1D4-EB4E-8E51-FB65E349C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734294">
            <a:off x="8932092" y="5279688"/>
            <a:ext cx="315568" cy="3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5B1756-BCBB-3A4C-A5EF-D31D6F970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r="7423" b="2536"/>
          <a:stretch/>
        </p:blipFill>
        <p:spPr>
          <a:xfrm>
            <a:off x="1955360" y="871727"/>
            <a:ext cx="7955894" cy="598627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23C8110-799F-004C-B54A-0CD99D8A116A}"/>
              </a:ext>
            </a:extLst>
          </p:cNvPr>
          <p:cNvSpPr/>
          <p:nvPr/>
        </p:nvSpPr>
        <p:spPr>
          <a:xfrm>
            <a:off x="7735613" y="1481959"/>
            <a:ext cx="1442546" cy="49534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D3394CA-E0A8-E84E-A58F-DAD41C3E4004}"/>
              </a:ext>
            </a:extLst>
          </p:cNvPr>
          <p:cNvCxnSpPr/>
          <p:nvPr/>
        </p:nvCxnSpPr>
        <p:spPr>
          <a:xfrm>
            <a:off x="7872248" y="5538952"/>
            <a:ext cx="0" cy="896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FBA9798-849F-1641-A397-5E92EF90F880}"/>
              </a:ext>
            </a:extLst>
          </p:cNvPr>
          <p:cNvCxnSpPr>
            <a:cxnSpLocks/>
          </p:cNvCxnSpPr>
          <p:nvPr/>
        </p:nvCxnSpPr>
        <p:spPr>
          <a:xfrm>
            <a:off x="8066688" y="5380866"/>
            <a:ext cx="0" cy="1054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ED8D8111-D1B4-E04B-9262-4E9A601100C7}"/>
              </a:ext>
            </a:extLst>
          </p:cNvPr>
          <p:cNvCxnSpPr>
            <a:cxnSpLocks/>
          </p:cNvCxnSpPr>
          <p:nvPr/>
        </p:nvCxnSpPr>
        <p:spPr>
          <a:xfrm>
            <a:off x="8240108" y="4986298"/>
            <a:ext cx="0" cy="144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493E5B69-58FC-6642-890D-AA0054022C7C}"/>
              </a:ext>
            </a:extLst>
          </p:cNvPr>
          <p:cNvCxnSpPr>
            <a:cxnSpLocks/>
          </p:cNvCxnSpPr>
          <p:nvPr/>
        </p:nvCxnSpPr>
        <p:spPr>
          <a:xfrm>
            <a:off x="8418784" y="4612750"/>
            <a:ext cx="0" cy="1822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EA1B9873-0693-A341-9ABF-0B09F103BCBC}"/>
              </a:ext>
            </a:extLst>
          </p:cNvPr>
          <p:cNvCxnSpPr>
            <a:cxnSpLocks/>
          </p:cNvCxnSpPr>
          <p:nvPr/>
        </p:nvCxnSpPr>
        <p:spPr>
          <a:xfrm>
            <a:off x="8613225" y="3808709"/>
            <a:ext cx="0" cy="2626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0B5505F1-8170-7841-A5B5-4D6725D00F55}"/>
              </a:ext>
            </a:extLst>
          </p:cNvPr>
          <p:cNvCxnSpPr>
            <a:cxnSpLocks/>
          </p:cNvCxnSpPr>
          <p:nvPr/>
        </p:nvCxnSpPr>
        <p:spPr>
          <a:xfrm>
            <a:off x="8807666" y="3299408"/>
            <a:ext cx="0" cy="3135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A6484DB3-D58B-BE41-B4B6-88308294E164}"/>
              </a:ext>
            </a:extLst>
          </p:cNvPr>
          <p:cNvCxnSpPr>
            <a:cxnSpLocks/>
          </p:cNvCxnSpPr>
          <p:nvPr/>
        </p:nvCxnSpPr>
        <p:spPr>
          <a:xfrm flipH="1">
            <a:off x="8988972" y="2074953"/>
            <a:ext cx="15763" cy="4360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6B17FCC-9072-2644-ADB6-FC95056E0A7D}"/>
              </a:ext>
            </a:extLst>
          </p:cNvPr>
          <p:cNvSpPr/>
          <p:nvPr/>
        </p:nvSpPr>
        <p:spPr>
          <a:xfrm>
            <a:off x="6635968" y="348507"/>
            <a:ext cx="1463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91782D6-0D24-0047-818C-EEBCE93789E0}"/>
              </a:ext>
            </a:extLst>
          </p:cNvPr>
          <p:cNvSpPr/>
          <p:nvPr/>
        </p:nvSpPr>
        <p:spPr>
          <a:xfrm>
            <a:off x="8456886" y="305001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图形 26" descr="剪刀">
            <a:extLst>
              <a:ext uri="{FF2B5EF4-FFF2-40B4-BE49-F238E27FC236}">
                <a16:creationId xmlns:a16="http://schemas.microsoft.com/office/drawing/2014/main" id="{7A44CC8F-9DAF-A241-B21B-5281BCB54F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7507012" y="908352"/>
            <a:ext cx="457200" cy="457200"/>
          </a:xfrm>
          <a:prstGeom prst="rect">
            <a:avLst/>
          </a:prstGeom>
        </p:spPr>
      </p:pic>
      <p:pic>
        <p:nvPicPr>
          <p:cNvPr id="28" name="图形 27" descr="剪刀">
            <a:extLst>
              <a:ext uri="{FF2B5EF4-FFF2-40B4-BE49-F238E27FC236}">
                <a16:creationId xmlns:a16="http://schemas.microsoft.com/office/drawing/2014/main" id="{53AE5346-38C4-1140-8C72-15CF88C9F6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8929910" y="898339"/>
            <a:ext cx="457200" cy="457200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E066DD4E-7C28-8F46-907D-BAC94A0F08A3}"/>
              </a:ext>
            </a:extLst>
          </p:cNvPr>
          <p:cNvSpPr/>
          <p:nvPr/>
        </p:nvSpPr>
        <p:spPr>
          <a:xfrm>
            <a:off x="6635968" y="3429000"/>
            <a:ext cx="1152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  <a:r>
              <a:rPr lang="zh-CN" alt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2" name="图形 31" descr="线箭头: 轻微曲线">
            <a:extLst>
              <a:ext uri="{FF2B5EF4-FFF2-40B4-BE49-F238E27FC236}">
                <a16:creationId xmlns:a16="http://schemas.microsoft.com/office/drawing/2014/main" id="{30E56FA4-44D8-3E47-A06D-8CED569F6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2612" flipV="1">
            <a:off x="7517662" y="3370663"/>
            <a:ext cx="1153732" cy="1158706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4BD8DE42-BA64-5346-A87F-8533CC6832B1}"/>
              </a:ext>
            </a:extLst>
          </p:cNvPr>
          <p:cNvSpPr/>
          <p:nvPr/>
        </p:nvSpPr>
        <p:spPr>
          <a:xfrm>
            <a:off x="2749601" y="5380866"/>
            <a:ext cx="4068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Tree_mc_s</a:t>
            </a:r>
            <a:r>
              <a:rPr lang="en-US" altLang="zh-CN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ig_ann</a:t>
            </a:r>
            <a:endParaRPr lang="zh-CN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71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43BBC3A-66BD-654C-9BD1-FBCE6FF1C8E9}"/>
              </a:ext>
            </a:extLst>
          </p:cNvPr>
          <p:cNvSpPr/>
          <p:nvPr/>
        </p:nvSpPr>
        <p:spPr>
          <a:xfrm>
            <a:off x="903889" y="168885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0.66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1E733A6-176F-CB44-854C-84350A333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985" y="1305291"/>
            <a:ext cx="6500015" cy="31638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556ECB-AF4F-0544-982A-A25D73FB143E}"/>
              </a:ext>
            </a:extLst>
          </p:cNvPr>
          <p:cNvSpPr/>
          <p:nvPr/>
        </p:nvSpPr>
        <p:spPr>
          <a:xfrm>
            <a:off x="380403" y="976806"/>
            <a:ext cx="170912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Sig</a:t>
            </a:r>
            <a:r>
              <a:rPr lang="en-US" altLang="zh-CN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altLang="zh-CN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nn_array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32B7728-ABC9-EE46-B85E-3A73C7C97277}"/>
              </a:ext>
            </a:extLst>
          </p:cNvPr>
          <p:cNvSpPr/>
          <p:nvPr/>
        </p:nvSpPr>
        <p:spPr>
          <a:xfrm>
            <a:off x="903889" y="199365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66B01B-0DCE-5C4D-B8BE-60C06D756B4F}"/>
              </a:ext>
            </a:extLst>
          </p:cNvPr>
          <p:cNvSpPr/>
          <p:nvPr/>
        </p:nvSpPr>
        <p:spPr>
          <a:xfrm>
            <a:off x="903889" y="2298454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0.33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1DEF15E-0728-E049-A43C-EE2308361500}"/>
              </a:ext>
            </a:extLst>
          </p:cNvPr>
          <p:cNvSpPr/>
          <p:nvPr/>
        </p:nvSpPr>
        <p:spPr>
          <a:xfrm>
            <a:off x="1187667" y="2796562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DA21DAC-9B7D-4A4D-81A6-E655F97E15C4}"/>
              </a:ext>
            </a:extLst>
          </p:cNvPr>
          <p:cNvSpPr/>
          <p:nvPr/>
        </p:nvSpPr>
        <p:spPr>
          <a:xfrm>
            <a:off x="1187667" y="303716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936345A-82B4-9043-85D7-45180C0DA5BE}"/>
              </a:ext>
            </a:extLst>
          </p:cNvPr>
          <p:cNvSpPr/>
          <p:nvPr/>
        </p:nvSpPr>
        <p:spPr>
          <a:xfrm>
            <a:off x="1187667" y="327777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9FA0B0C-BE67-AE45-A518-DD5862770660}"/>
              </a:ext>
            </a:extLst>
          </p:cNvPr>
          <p:cNvSpPr/>
          <p:nvPr/>
        </p:nvSpPr>
        <p:spPr>
          <a:xfrm>
            <a:off x="903889" y="365055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0.66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831A362-121F-3544-A847-5650CC780C80}"/>
              </a:ext>
            </a:extLst>
          </p:cNvPr>
          <p:cNvSpPr/>
          <p:nvPr/>
        </p:nvSpPr>
        <p:spPr>
          <a:xfrm>
            <a:off x="903889" y="395535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24D630F-8681-DA4A-87C9-719D08C16FF3}"/>
              </a:ext>
            </a:extLst>
          </p:cNvPr>
          <p:cNvSpPr/>
          <p:nvPr/>
        </p:nvSpPr>
        <p:spPr>
          <a:xfrm>
            <a:off x="903889" y="426015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0.33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id="{40F93F22-6165-2D4F-A2FE-BF301134F5E5}"/>
              </a:ext>
            </a:extLst>
          </p:cNvPr>
          <p:cNvSpPr/>
          <p:nvPr/>
        </p:nvSpPr>
        <p:spPr>
          <a:xfrm>
            <a:off x="425139" y="1798810"/>
            <a:ext cx="478750" cy="2571304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70B4A0C-94E1-0142-A707-C1CCC65058EF}"/>
              </a:ext>
            </a:extLst>
          </p:cNvPr>
          <p:cNvSpPr/>
          <p:nvPr/>
        </p:nvSpPr>
        <p:spPr>
          <a:xfrm>
            <a:off x="-6929" y="2917948"/>
            <a:ext cx="51969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20k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D7A493F-2A29-444A-9D66-65F51176096E}"/>
              </a:ext>
            </a:extLst>
          </p:cNvPr>
          <p:cNvSpPr/>
          <p:nvPr/>
        </p:nvSpPr>
        <p:spPr>
          <a:xfrm>
            <a:off x="2386141" y="973134"/>
            <a:ext cx="6655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Sort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8B60E8B-5A2C-634A-89E7-C3509B346E82}"/>
              </a:ext>
            </a:extLst>
          </p:cNvPr>
          <p:cNvSpPr/>
          <p:nvPr/>
        </p:nvSpPr>
        <p:spPr>
          <a:xfrm>
            <a:off x="2340554" y="16974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AFCC681-62BA-D744-BFB8-F3CD459B47B3}"/>
              </a:ext>
            </a:extLst>
          </p:cNvPr>
          <p:cNvSpPr/>
          <p:nvPr/>
        </p:nvSpPr>
        <p:spPr>
          <a:xfrm>
            <a:off x="2340554" y="20022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022F1DA-1FE4-D745-981E-CEE414049968}"/>
              </a:ext>
            </a:extLst>
          </p:cNvPr>
          <p:cNvSpPr/>
          <p:nvPr/>
        </p:nvSpPr>
        <p:spPr>
          <a:xfrm>
            <a:off x="2340554" y="23070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14C89BF-BC07-894E-B269-D2E2C1F51F89}"/>
              </a:ext>
            </a:extLst>
          </p:cNvPr>
          <p:cNvSpPr/>
          <p:nvPr/>
        </p:nvSpPr>
        <p:spPr>
          <a:xfrm>
            <a:off x="2624332" y="280512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5F3EBEF-8FDE-7141-BA0C-970F23193251}"/>
              </a:ext>
            </a:extLst>
          </p:cNvPr>
          <p:cNvSpPr/>
          <p:nvPr/>
        </p:nvSpPr>
        <p:spPr>
          <a:xfrm>
            <a:off x="2624332" y="304573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F667EA1B-B072-FB4E-8AFB-E1D480247C93}"/>
              </a:ext>
            </a:extLst>
          </p:cNvPr>
          <p:cNvSpPr/>
          <p:nvPr/>
        </p:nvSpPr>
        <p:spPr>
          <a:xfrm>
            <a:off x="2624332" y="3286334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84C1F42E-DD29-B845-88AD-2E9648C7D7C5}"/>
              </a:ext>
            </a:extLst>
          </p:cNvPr>
          <p:cNvSpPr/>
          <p:nvPr/>
        </p:nvSpPr>
        <p:spPr>
          <a:xfrm>
            <a:off x="2340554" y="36591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109B339-AC95-7A46-84BE-A601B32815E7}"/>
              </a:ext>
            </a:extLst>
          </p:cNvPr>
          <p:cNvSpPr/>
          <p:nvPr/>
        </p:nvSpPr>
        <p:spPr>
          <a:xfrm>
            <a:off x="2340554" y="39639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9B10600-D686-C242-9C5F-D20282298717}"/>
              </a:ext>
            </a:extLst>
          </p:cNvPr>
          <p:cNvSpPr/>
          <p:nvPr/>
        </p:nvSpPr>
        <p:spPr>
          <a:xfrm>
            <a:off x="2340554" y="42687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1E38801-8E1C-DA43-8319-250C3A152D46}"/>
              </a:ext>
            </a:extLst>
          </p:cNvPr>
          <p:cNvSpPr/>
          <p:nvPr/>
        </p:nvSpPr>
        <p:spPr>
          <a:xfrm>
            <a:off x="3768288" y="981656"/>
            <a:ext cx="5854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782F525-ABF4-164F-91D8-BCC8A24E11BB}"/>
              </a:ext>
            </a:extLst>
          </p:cNvPr>
          <p:cNvSpPr/>
          <p:nvPr/>
        </p:nvSpPr>
        <p:spPr>
          <a:xfrm>
            <a:off x="3777219" y="16974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79CBE0F-D2E5-884F-BEEE-B3DCAEE5AB17}"/>
              </a:ext>
            </a:extLst>
          </p:cNvPr>
          <p:cNvSpPr/>
          <p:nvPr/>
        </p:nvSpPr>
        <p:spPr>
          <a:xfrm>
            <a:off x="3777219" y="20022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0.99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A8D74C0-C358-2F44-A0A4-867F4D587675}"/>
              </a:ext>
            </a:extLst>
          </p:cNvPr>
          <p:cNvSpPr/>
          <p:nvPr/>
        </p:nvSpPr>
        <p:spPr>
          <a:xfrm>
            <a:off x="3777219" y="2307018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0.98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C8FEDA18-3EC4-AC4B-8A70-51F91198CAD5}"/>
              </a:ext>
            </a:extLst>
          </p:cNvPr>
          <p:cNvSpPr/>
          <p:nvPr/>
        </p:nvSpPr>
        <p:spPr>
          <a:xfrm>
            <a:off x="4060997" y="2805126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34A08F54-3972-9A41-9765-9CF309574103}"/>
              </a:ext>
            </a:extLst>
          </p:cNvPr>
          <p:cNvSpPr/>
          <p:nvPr/>
        </p:nvSpPr>
        <p:spPr>
          <a:xfrm>
            <a:off x="4060997" y="3045730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02B1C14B-7BC4-754A-A8B1-978AA062121F}"/>
              </a:ext>
            </a:extLst>
          </p:cNvPr>
          <p:cNvSpPr/>
          <p:nvPr/>
        </p:nvSpPr>
        <p:spPr>
          <a:xfrm>
            <a:off x="4060997" y="3286334"/>
            <a:ext cx="94593" cy="9459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DF5FA7E-E243-0C40-BC81-93DE4DDA17AE}"/>
              </a:ext>
            </a:extLst>
          </p:cNvPr>
          <p:cNvSpPr/>
          <p:nvPr/>
        </p:nvSpPr>
        <p:spPr>
          <a:xfrm>
            <a:off x="3777219" y="36591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0.04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E76781B-25FA-B14A-83C7-2D64453D85AE}"/>
              </a:ext>
            </a:extLst>
          </p:cNvPr>
          <p:cNvSpPr/>
          <p:nvPr/>
        </p:nvSpPr>
        <p:spPr>
          <a:xfrm>
            <a:off x="3777219" y="39639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5F99959-B4D3-A647-8045-8D7F45CC2439}"/>
              </a:ext>
            </a:extLst>
          </p:cNvPr>
          <p:cNvSpPr/>
          <p:nvPr/>
        </p:nvSpPr>
        <p:spPr>
          <a:xfrm>
            <a:off x="3777219" y="4268722"/>
            <a:ext cx="662151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左大括号 49">
            <a:extLst>
              <a:ext uri="{FF2B5EF4-FFF2-40B4-BE49-F238E27FC236}">
                <a16:creationId xmlns:a16="http://schemas.microsoft.com/office/drawing/2014/main" id="{5769E9F6-5CD5-ED48-A443-50322FCFDC61}"/>
              </a:ext>
            </a:extLst>
          </p:cNvPr>
          <p:cNvSpPr/>
          <p:nvPr/>
        </p:nvSpPr>
        <p:spPr>
          <a:xfrm rot="10800000">
            <a:off x="4500033" y="3648702"/>
            <a:ext cx="366843" cy="924819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1583F360-BEF1-C345-96FF-D1322E1C357C}"/>
              </a:ext>
            </a:extLst>
          </p:cNvPr>
          <p:cNvSpPr/>
          <p:nvPr/>
        </p:nvSpPr>
        <p:spPr>
          <a:xfrm>
            <a:off x="4805015" y="3947045"/>
            <a:ext cx="40588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altLang="zh-CN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zh-CN" altLang="en-US" sz="1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左大括号 51">
            <a:extLst>
              <a:ext uri="{FF2B5EF4-FFF2-40B4-BE49-F238E27FC236}">
                <a16:creationId xmlns:a16="http://schemas.microsoft.com/office/drawing/2014/main" id="{0547D6B2-7DC3-DC43-847C-88058C080EC4}"/>
              </a:ext>
            </a:extLst>
          </p:cNvPr>
          <p:cNvSpPr/>
          <p:nvPr/>
        </p:nvSpPr>
        <p:spPr>
          <a:xfrm rot="10800000">
            <a:off x="4439366" y="1687000"/>
            <a:ext cx="366843" cy="1972122"/>
          </a:xfrm>
          <a:prstGeom prst="leftBrace">
            <a:avLst>
              <a:gd name="adj1" fmla="val 77006"/>
              <a:gd name="adj2" fmla="val 50000"/>
            </a:avLst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B2FAFA48-F702-9C4E-88CD-107C56DA018A}"/>
              </a:ext>
            </a:extLst>
          </p:cNvPr>
          <p:cNvSpPr/>
          <p:nvPr/>
        </p:nvSpPr>
        <p:spPr>
          <a:xfrm>
            <a:off x="4805452" y="2498574"/>
            <a:ext cx="51969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</a:t>
            </a:r>
            <a:r>
              <a:rPr lang="en-US" altLang="zh-CN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  <a:endParaRPr lang="zh-CN" altLang="en-US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C9E20E04-FA8D-7E48-802B-0657BBFC8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985" y="5516565"/>
            <a:ext cx="6500015" cy="559875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D205A52F-55E1-5941-852D-43B81692CBAD}"/>
              </a:ext>
            </a:extLst>
          </p:cNvPr>
          <p:cNvSpPr/>
          <p:nvPr/>
        </p:nvSpPr>
        <p:spPr>
          <a:xfrm>
            <a:off x="1480444" y="5388430"/>
            <a:ext cx="24769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0.772879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802AB4CF-4B7B-3244-87D7-1C78097F1C3B}"/>
              </a:ext>
            </a:extLst>
          </p:cNvPr>
          <p:cNvSpPr/>
          <p:nvPr/>
        </p:nvSpPr>
        <p:spPr>
          <a:xfrm>
            <a:off x="1457202" y="5787910"/>
            <a:ext cx="25234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r>
              <a:rPr lang="en-US" altLang="zh-CN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 1.000000</a:t>
            </a:r>
            <a:endParaRPr lang="zh-CN" alt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48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47AC6D4-91F1-8E45-9CA5-129FAF491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7" y="5009076"/>
            <a:ext cx="5513798" cy="17301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3058DC-6164-AA4D-A444-9C192A6B2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476" y="6213475"/>
            <a:ext cx="6146800" cy="508000"/>
          </a:xfrm>
          <a:prstGeom prst="rect">
            <a:avLst/>
          </a:prstGeom>
        </p:spPr>
      </p:pic>
      <p:pic>
        <p:nvPicPr>
          <p:cNvPr id="26" name="图形 25" descr="线箭头: 轻微曲线">
            <a:extLst>
              <a:ext uri="{FF2B5EF4-FFF2-40B4-BE49-F238E27FC236}">
                <a16:creationId xmlns:a16="http://schemas.microsoft.com/office/drawing/2014/main" id="{68157EF2-F010-724C-A962-65BEBF8F8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82612" flipV="1">
            <a:off x="4850049" y="2952213"/>
            <a:ext cx="507074" cy="509260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4B82D12E-EAFA-D54A-8403-848F7C0AF0B8}"/>
              </a:ext>
            </a:extLst>
          </p:cNvPr>
          <p:cNvGrpSpPr/>
          <p:nvPr/>
        </p:nvGrpSpPr>
        <p:grpSpPr>
          <a:xfrm>
            <a:off x="0" y="0"/>
            <a:ext cx="7212458" cy="5011939"/>
            <a:chOff x="0" y="0"/>
            <a:chExt cx="7212458" cy="501193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30F9738F-1B45-F54E-97FC-97E4F079D5B9}"/>
                </a:ext>
              </a:extLst>
            </p:cNvPr>
            <p:cNvGrpSpPr/>
            <p:nvPr/>
          </p:nvGrpSpPr>
          <p:grpSpPr>
            <a:xfrm>
              <a:off x="0" y="0"/>
              <a:ext cx="7212458" cy="5011939"/>
              <a:chOff x="0" y="0"/>
              <a:chExt cx="6486843" cy="4507709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AF51D0E6-8DC9-CE44-9402-DDEFC94079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4490" t="7396" r="7426" b="2467"/>
              <a:stretch/>
            </p:blipFill>
            <p:spPr>
              <a:xfrm>
                <a:off x="0" y="0"/>
                <a:ext cx="6486843" cy="4507709"/>
              </a:xfrm>
              <a:prstGeom prst="rect">
                <a:avLst/>
              </a:prstGeom>
            </p:spPr>
          </p:pic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967F8CC-F673-4F48-BC26-B674A10F42DA}"/>
                  </a:ext>
                </a:extLst>
              </p:cNvPr>
              <p:cNvSpPr/>
              <p:nvPr/>
            </p:nvSpPr>
            <p:spPr>
              <a:xfrm>
                <a:off x="931784" y="161594"/>
                <a:ext cx="3060454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800" b="1" dirty="0" err="1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Tree_mc_bkg</a:t>
                </a:r>
                <a:r>
                  <a:rPr lang="en-US" altLang="zh-CN" sz="2800" b="1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_ann</a:t>
                </a:r>
                <a:endParaRPr lang="zh-CN" altLang="en-US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C9F50965-2DA7-F344-BC07-4B46AE43AAFB}"/>
                  </a:ext>
                </a:extLst>
              </p:cNvPr>
              <p:cNvSpPr/>
              <p:nvPr/>
            </p:nvSpPr>
            <p:spPr>
              <a:xfrm flipH="1">
                <a:off x="4643917" y="1797977"/>
                <a:ext cx="1230537" cy="230141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cxnSp>
            <p:nvCxnSpPr>
              <p:cNvPr id="10" name="直线连接符 9">
                <a:extLst>
                  <a:ext uri="{FF2B5EF4-FFF2-40B4-BE49-F238E27FC236}">
                    <a16:creationId xmlns:a16="http://schemas.microsoft.com/office/drawing/2014/main" id="{9D5C3F2A-6FFE-FA4F-B9EE-7193DC0717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1646" y="2693010"/>
                <a:ext cx="0" cy="14063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11">
                <a:extLst>
                  <a:ext uri="{FF2B5EF4-FFF2-40B4-BE49-F238E27FC236}">
                    <a16:creationId xmlns:a16="http://schemas.microsoft.com/office/drawing/2014/main" id="{D541FA35-BA20-EF4B-9485-4D75807E1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5690" y="2794570"/>
                <a:ext cx="0" cy="130481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连接符 15">
                <a:extLst>
                  <a:ext uri="{FF2B5EF4-FFF2-40B4-BE49-F238E27FC236}">
                    <a16:creationId xmlns:a16="http://schemas.microsoft.com/office/drawing/2014/main" id="{D3E13570-AE62-F94C-AF53-7D8B8D45E7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9735" y="2693010"/>
                <a:ext cx="0" cy="142264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>
                <a:extLst>
                  <a:ext uri="{FF2B5EF4-FFF2-40B4-BE49-F238E27FC236}">
                    <a16:creationId xmlns:a16="http://schemas.microsoft.com/office/drawing/2014/main" id="{DCD24D17-9F00-D647-8B9F-7D27BD784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93779" y="3059130"/>
                <a:ext cx="0" cy="10565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>
                <a:extLst>
                  <a:ext uri="{FF2B5EF4-FFF2-40B4-BE49-F238E27FC236}">
                    <a16:creationId xmlns:a16="http://schemas.microsoft.com/office/drawing/2014/main" id="{A7843F6A-0F9B-6E43-80DB-C6F0706A15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18098" y="2693010"/>
                <a:ext cx="0" cy="140637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94A4CFD0-B8E8-6749-B32D-B31590161D9B}"/>
                  </a:ext>
                </a:extLst>
              </p:cNvPr>
              <p:cNvSpPr/>
              <p:nvPr/>
            </p:nvSpPr>
            <p:spPr>
              <a:xfrm>
                <a:off x="2620841" y="2614642"/>
                <a:ext cx="1803894" cy="35985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20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2893 remaining</a:t>
                </a:r>
                <a:endParaRPr lang="zh-CN" altLang="en-US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73AD7B3-DEFB-8B47-8620-33B4458A49FF}"/>
                </a:ext>
              </a:extLst>
            </p:cNvPr>
            <p:cNvSpPr/>
            <p:nvPr/>
          </p:nvSpPr>
          <p:spPr>
            <a:xfrm>
              <a:off x="2871849" y="3341283"/>
              <a:ext cx="21323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85.535%</a:t>
              </a:r>
              <a:r>
                <a:rPr lang="zh-CN" altLang="en-US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73431884-EF19-7A44-8A7C-ADD1A54DCB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00" t="7031" r="7447" b="5236"/>
          <a:stretch/>
        </p:blipFill>
        <p:spPr>
          <a:xfrm>
            <a:off x="7754941" y="698500"/>
            <a:ext cx="3603851" cy="246928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7E6578B8-134D-FC4A-8C74-3221107F914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58" t="7417" r="8888" b="1101"/>
          <a:stretch/>
        </p:blipFill>
        <p:spPr>
          <a:xfrm>
            <a:off x="7699856" y="3323302"/>
            <a:ext cx="3631669" cy="2594614"/>
          </a:xfrm>
          <a:prstGeom prst="rect">
            <a:avLst/>
          </a:prstGeom>
        </p:spPr>
      </p:pic>
      <p:pic>
        <p:nvPicPr>
          <p:cNvPr id="35" name="图形 34" descr="线箭头: 向右旋转">
            <a:extLst>
              <a:ext uri="{FF2B5EF4-FFF2-40B4-BE49-F238E27FC236}">
                <a16:creationId xmlns:a16="http://schemas.microsoft.com/office/drawing/2014/main" id="{EBE3BA2D-6976-D54E-9066-DAE0EB5FEB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903868">
            <a:off x="10886411" y="2749643"/>
            <a:ext cx="145547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4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8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5B840B-6CE7-954A-BB86-26CAE4F679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r="7423" b="2536"/>
          <a:stretch/>
        </p:blipFill>
        <p:spPr>
          <a:xfrm>
            <a:off x="1955360" y="871727"/>
            <a:ext cx="7955894" cy="59862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240708-0374-A340-8E17-7CBE9719CFA0}"/>
              </a:ext>
            </a:extLst>
          </p:cNvPr>
          <p:cNvSpPr/>
          <p:nvPr/>
        </p:nvSpPr>
        <p:spPr>
          <a:xfrm>
            <a:off x="7735613" y="1481959"/>
            <a:ext cx="1442546" cy="49534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E7D4264-93FF-5F4B-B106-07E4AE960B9D}"/>
              </a:ext>
            </a:extLst>
          </p:cNvPr>
          <p:cNvCxnSpPr/>
          <p:nvPr/>
        </p:nvCxnSpPr>
        <p:spPr>
          <a:xfrm>
            <a:off x="7872248" y="5538952"/>
            <a:ext cx="0" cy="896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5F879C3-96E6-A444-9E1C-2E21931A8BE3}"/>
              </a:ext>
            </a:extLst>
          </p:cNvPr>
          <p:cNvCxnSpPr>
            <a:cxnSpLocks/>
          </p:cNvCxnSpPr>
          <p:nvPr/>
        </p:nvCxnSpPr>
        <p:spPr>
          <a:xfrm>
            <a:off x="8066688" y="5380866"/>
            <a:ext cx="0" cy="10545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8235B89E-882C-7140-A417-A81B6C82A9A2}"/>
              </a:ext>
            </a:extLst>
          </p:cNvPr>
          <p:cNvCxnSpPr>
            <a:cxnSpLocks/>
          </p:cNvCxnSpPr>
          <p:nvPr/>
        </p:nvCxnSpPr>
        <p:spPr>
          <a:xfrm>
            <a:off x="8240108" y="4986298"/>
            <a:ext cx="0" cy="144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A28DE115-1ABC-B849-9434-FFB4EFF8FFEB}"/>
              </a:ext>
            </a:extLst>
          </p:cNvPr>
          <p:cNvCxnSpPr>
            <a:cxnSpLocks/>
          </p:cNvCxnSpPr>
          <p:nvPr/>
        </p:nvCxnSpPr>
        <p:spPr>
          <a:xfrm>
            <a:off x="8418784" y="4612750"/>
            <a:ext cx="0" cy="1822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72971B19-8ACA-1444-B62F-7845EDB0FB54}"/>
              </a:ext>
            </a:extLst>
          </p:cNvPr>
          <p:cNvCxnSpPr>
            <a:cxnSpLocks/>
          </p:cNvCxnSpPr>
          <p:nvPr/>
        </p:nvCxnSpPr>
        <p:spPr>
          <a:xfrm>
            <a:off x="8613225" y="3808709"/>
            <a:ext cx="0" cy="26266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3A5F4FB8-37DC-CE47-A0F4-E619F81938ED}"/>
              </a:ext>
            </a:extLst>
          </p:cNvPr>
          <p:cNvCxnSpPr>
            <a:cxnSpLocks/>
          </p:cNvCxnSpPr>
          <p:nvPr/>
        </p:nvCxnSpPr>
        <p:spPr>
          <a:xfrm>
            <a:off x="8807666" y="3299408"/>
            <a:ext cx="0" cy="31359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E62AEFE8-41F1-D44A-975B-565736DD93B9}"/>
              </a:ext>
            </a:extLst>
          </p:cNvPr>
          <p:cNvCxnSpPr>
            <a:cxnSpLocks/>
          </p:cNvCxnSpPr>
          <p:nvPr/>
        </p:nvCxnSpPr>
        <p:spPr>
          <a:xfrm flipH="1">
            <a:off x="8988972" y="2074953"/>
            <a:ext cx="15763" cy="43604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6FC6EC77-157F-094D-A980-5D51F3CE22BB}"/>
              </a:ext>
            </a:extLst>
          </p:cNvPr>
          <p:cNvSpPr/>
          <p:nvPr/>
        </p:nvSpPr>
        <p:spPr>
          <a:xfrm>
            <a:off x="6635968" y="348507"/>
            <a:ext cx="1463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E0717E8-DE3A-354A-B6D2-3848F90B5129}"/>
              </a:ext>
            </a:extLst>
          </p:cNvPr>
          <p:cNvSpPr/>
          <p:nvPr/>
        </p:nvSpPr>
        <p:spPr>
          <a:xfrm>
            <a:off x="8456886" y="305001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图形 16" descr="剪刀">
            <a:extLst>
              <a:ext uri="{FF2B5EF4-FFF2-40B4-BE49-F238E27FC236}">
                <a16:creationId xmlns:a16="http://schemas.microsoft.com/office/drawing/2014/main" id="{ECCE49EE-79E2-A745-985F-A61732AF9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7507012" y="918862"/>
            <a:ext cx="457200" cy="457200"/>
          </a:xfrm>
          <a:prstGeom prst="rect">
            <a:avLst/>
          </a:prstGeom>
        </p:spPr>
      </p:pic>
      <p:pic>
        <p:nvPicPr>
          <p:cNvPr id="18" name="图形 17" descr="剪刀">
            <a:extLst>
              <a:ext uri="{FF2B5EF4-FFF2-40B4-BE49-F238E27FC236}">
                <a16:creationId xmlns:a16="http://schemas.microsoft.com/office/drawing/2014/main" id="{B6AFFEB3-C649-4E41-BBB0-A2F1E14A5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8929910" y="898339"/>
            <a:ext cx="457200" cy="4572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7EA07D9-DF12-DA4F-87AB-15992E233D08}"/>
              </a:ext>
            </a:extLst>
          </p:cNvPr>
          <p:cNvSpPr/>
          <p:nvPr/>
        </p:nvSpPr>
        <p:spPr>
          <a:xfrm>
            <a:off x="6635968" y="3429000"/>
            <a:ext cx="11528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  <a:r>
              <a:rPr lang="zh-CN" alt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20" name="图形 19" descr="线箭头: 轻微曲线">
            <a:extLst>
              <a:ext uri="{FF2B5EF4-FFF2-40B4-BE49-F238E27FC236}">
                <a16:creationId xmlns:a16="http://schemas.microsoft.com/office/drawing/2014/main" id="{026BC044-7F01-0848-82D0-0996DC472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82612" flipV="1">
            <a:off x="7517662" y="3370663"/>
            <a:ext cx="1153732" cy="115870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79B2E05A-0993-714A-92A8-C70545615E8F}"/>
              </a:ext>
            </a:extLst>
          </p:cNvPr>
          <p:cNvSpPr/>
          <p:nvPr/>
        </p:nvSpPr>
        <p:spPr>
          <a:xfrm>
            <a:off x="2749601" y="5380866"/>
            <a:ext cx="4068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Tree_mc_s</a:t>
            </a:r>
            <a:r>
              <a:rPr lang="en-US" altLang="zh-CN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ig_ann</a:t>
            </a:r>
            <a:endParaRPr lang="zh-CN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8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3A33F-5EE2-A545-A84E-BF8BFCDC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D337E-B2FD-384A-B3F0-84482830EE2E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F9D53B3-C3B3-D844-918C-B98F8584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900" y="0"/>
            <a:ext cx="2070100" cy="698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23D72B3-1F3C-A84A-B656-CA12BF7012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4" r="7423" b="2536"/>
          <a:stretch/>
        </p:blipFill>
        <p:spPr>
          <a:xfrm>
            <a:off x="1955360" y="871727"/>
            <a:ext cx="7955894" cy="598627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A700E6-EA96-5842-834A-0C25AC42F9A8}"/>
              </a:ext>
            </a:extLst>
          </p:cNvPr>
          <p:cNvSpPr/>
          <p:nvPr/>
        </p:nvSpPr>
        <p:spPr>
          <a:xfrm>
            <a:off x="6739847" y="1446422"/>
            <a:ext cx="2204081" cy="495343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74D64D04-2D23-AF41-994A-F460C7E083B0}"/>
              </a:ext>
            </a:extLst>
          </p:cNvPr>
          <p:cNvCxnSpPr>
            <a:cxnSpLocks/>
          </p:cNvCxnSpPr>
          <p:nvPr/>
        </p:nvCxnSpPr>
        <p:spPr>
          <a:xfrm>
            <a:off x="7638017" y="5753348"/>
            <a:ext cx="0" cy="646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100633B-3F5A-4D4B-B5F0-A6DC2067C49C}"/>
              </a:ext>
            </a:extLst>
          </p:cNvPr>
          <p:cNvCxnSpPr>
            <a:cxnSpLocks/>
          </p:cNvCxnSpPr>
          <p:nvPr/>
        </p:nvCxnSpPr>
        <p:spPr>
          <a:xfrm>
            <a:off x="7832457" y="5578867"/>
            <a:ext cx="0" cy="820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CB43502F-D2FC-6947-9C5D-6E96254FDAF1}"/>
              </a:ext>
            </a:extLst>
          </p:cNvPr>
          <p:cNvCxnSpPr>
            <a:cxnSpLocks/>
          </p:cNvCxnSpPr>
          <p:nvPr/>
        </p:nvCxnSpPr>
        <p:spPr>
          <a:xfrm>
            <a:off x="8005877" y="5435029"/>
            <a:ext cx="0" cy="964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8215DFF9-0938-7949-A652-848F89DFE919}"/>
              </a:ext>
            </a:extLst>
          </p:cNvPr>
          <p:cNvCxnSpPr>
            <a:cxnSpLocks/>
          </p:cNvCxnSpPr>
          <p:nvPr/>
        </p:nvCxnSpPr>
        <p:spPr>
          <a:xfrm>
            <a:off x="8184553" y="5188449"/>
            <a:ext cx="0" cy="12114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544AFDF3-975E-4A49-996C-6A74319F20F0}"/>
              </a:ext>
            </a:extLst>
          </p:cNvPr>
          <p:cNvCxnSpPr>
            <a:cxnSpLocks/>
          </p:cNvCxnSpPr>
          <p:nvPr/>
        </p:nvCxnSpPr>
        <p:spPr>
          <a:xfrm>
            <a:off x="8378994" y="4633645"/>
            <a:ext cx="0" cy="17662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CCEB0D0-B04C-6647-AF6B-9DEBADDEEE4D}"/>
              </a:ext>
            </a:extLst>
          </p:cNvPr>
          <p:cNvCxnSpPr>
            <a:cxnSpLocks/>
          </p:cNvCxnSpPr>
          <p:nvPr/>
        </p:nvCxnSpPr>
        <p:spPr>
          <a:xfrm>
            <a:off x="8568875" y="4089115"/>
            <a:ext cx="4560" cy="2310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198164E4-07D8-5646-9D0C-ACB130B62CAE}"/>
              </a:ext>
            </a:extLst>
          </p:cNvPr>
          <p:cNvCxnSpPr>
            <a:cxnSpLocks/>
          </p:cNvCxnSpPr>
          <p:nvPr/>
        </p:nvCxnSpPr>
        <p:spPr>
          <a:xfrm>
            <a:off x="8754742" y="3242637"/>
            <a:ext cx="1" cy="31572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2A1C1BAD-F155-054A-9D59-4E5D8F656FF0}"/>
              </a:ext>
            </a:extLst>
          </p:cNvPr>
          <p:cNvSpPr/>
          <p:nvPr/>
        </p:nvSpPr>
        <p:spPr>
          <a:xfrm>
            <a:off x="6068949" y="374245"/>
            <a:ext cx="14638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cut_min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5B9AC98-6948-2145-A14B-C6435EFF7DF3}"/>
              </a:ext>
            </a:extLst>
          </p:cNvPr>
          <p:cNvSpPr/>
          <p:nvPr/>
        </p:nvSpPr>
        <p:spPr>
          <a:xfrm>
            <a:off x="8184553" y="347280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cut_max</a:t>
            </a:r>
            <a:endParaRPr lang="zh-CN" alt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图形 16" descr="剪刀">
            <a:extLst>
              <a:ext uri="{FF2B5EF4-FFF2-40B4-BE49-F238E27FC236}">
                <a16:creationId xmlns:a16="http://schemas.microsoft.com/office/drawing/2014/main" id="{7A7BB3EA-74D1-3D41-AA47-092B567BF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6519976" y="899488"/>
            <a:ext cx="457200" cy="457200"/>
          </a:xfrm>
          <a:prstGeom prst="rect">
            <a:avLst/>
          </a:prstGeom>
        </p:spPr>
      </p:pic>
      <p:pic>
        <p:nvPicPr>
          <p:cNvPr id="18" name="图形 17" descr="剪刀">
            <a:extLst>
              <a:ext uri="{FF2B5EF4-FFF2-40B4-BE49-F238E27FC236}">
                <a16:creationId xmlns:a16="http://schemas.microsoft.com/office/drawing/2014/main" id="{48F70B6C-381D-5749-94C2-37A5DBABB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50801">
            <a:off x="8715328" y="894626"/>
            <a:ext cx="457200" cy="4572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7ECC89E7-20B9-1C4D-9490-14BA98B91369}"/>
              </a:ext>
            </a:extLst>
          </p:cNvPr>
          <p:cNvSpPr/>
          <p:nvPr/>
        </p:nvSpPr>
        <p:spPr>
          <a:xfrm>
            <a:off x="9799607" y="3864863"/>
            <a:ext cx="16658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90%</a:t>
            </a:r>
            <a:r>
              <a:rPr lang="zh-CN" alt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？ </a:t>
            </a:r>
          </a:p>
        </p:txBody>
      </p:sp>
      <p:pic>
        <p:nvPicPr>
          <p:cNvPr id="20" name="图形 19" descr="线箭头: 轻微曲线">
            <a:extLst>
              <a:ext uri="{FF2B5EF4-FFF2-40B4-BE49-F238E27FC236}">
                <a16:creationId xmlns:a16="http://schemas.microsoft.com/office/drawing/2014/main" id="{2F8F14CA-7D52-C74B-8944-8DBEE345F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678130" flipV="1">
            <a:off x="8812886" y="4085423"/>
            <a:ext cx="1153732" cy="115870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4A27590-7A36-0C48-AEA8-DBEF415F01F3}"/>
              </a:ext>
            </a:extLst>
          </p:cNvPr>
          <p:cNvSpPr/>
          <p:nvPr/>
        </p:nvSpPr>
        <p:spPr>
          <a:xfrm>
            <a:off x="2586935" y="5539594"/>
            <a:ext cx="40687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Tree_mc_s</a:t>
            </a:r>
            <a:r>
              <a:rPr lang="en-US" altLang="zh-CN" sz="40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ig_ann</a:t>
            </a:r>
            <a:endParaRPr lang="zh-CN" alt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4" name="直线连接符 83">
            <a:extLst>
              <a:ext uri="{FF2B5EF4-FFF2-40B4-BE49-F238E27FC236}">
                <a16:creationId xmlns:a16="http://schemas.microsoft.com/office/drawing/2014/main" id="{063EFE18-6B15-6642-BF3E-18E311EF0DC2}"/>
              </a:ext>
            </a:extLst>
          </p:cNvPr>
          <p:cNvCxnSpPr>
            <a:cxnSpLocks/>
          </p:cNvCxnSpPr>
          <p:nvPr/>
        </p:nvCxnSpPr>
        <p:spPr>
          <a:xfrm>
            <a:off x="7425238" y="5959011"/>
            <a:ext cx="0" cy="440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线连接符 85">
            <a:extLst>
              <a:ext uri="{FF2B5EF4-FFF2-40B4-BE49-F238E27FC236}">
                <a16:creationId xmlns:a16="http://schemas.microsoft.com/office/drawing/2014/main" id="{4E000055-27A6-FD4D-B0F2-75337D295AE5}"/>
              </a:ext>
            </a:extLst>
          </p:cNvPr>
          <p:cNvCxnSpPr>
            <a:cxnSpLocks/>
          </p:cNvCxnSpPr>
          <p:nvPr/>
        </p:nvCxnSpPr>
        <p:spPr>
          <a:xfrm>
            <a:off x="7215064" y="6123398"/>
            <a:ext cx="0" cy="2764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9D54D531-8D6C-594E-B96D-017198AA4CC7}"/>
              </a:ext>
            </a:extLst>
          </p:cNvPr>
          <p:cNvCxnSpPr>
            <a:cxnSpLocks/>
          </p:cNvCxnSpPr>
          <p:nvPr/>
        </p:nvCxnSpPr>
        <p:spPr>
          <a:xfrm>
            <a:off x="6997594" y="6226139"/>
            <a:ext cx="0" cy="1737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0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413</Words>
  <Application>Microsoft Macintosh PowerPoint</Application>
  <PresentationFormat>宽屏</PresentationFormat>
  <Paragraphs>143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 Johnson</dc:creator>
  <cp:lastModifiedBy>Zhang Johnson</cp:lastModifiedBy>
  <cp:revision>154</cp:revision>
  <dcterms:created xsi:type="dcterms:W3CDTF">2019-07-19T07:48:25Z</dcterms:created>
  <dcterms:modified xsi:type="dcterms:W3CDTF">2019-07-20T05:00:31Z</dcterms:modified>
</cp:coreProperties>
</file>