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37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4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2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5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4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8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7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DF28-8998-48FA-9B66-EF12B7E920F1}" type="datetimeFigureOut">
              <a:rPr lang="zh-CN" altLang="en-US" smtClean="0"/>
              <a:t>2019/4/11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28DD-D451-430C-832E-E167842F96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1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17028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Weekly Report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37160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Long </a:t>
            </a:r>
            <a:r>
              <a:rPr lang="en-US" altLang="zh-CN" sz="2000" dirty="0" err="1" smtClean="0"/>
              <a:t>Peixun</a:t>
            </a:r>
            <a:endParaRPr lang="en-US" altLang="zh-CN" sz="2000" dirty="0"/>
          </a:p>
          <a:p>
            <a:r>
              <a:rPr lang="en-US" altLang="zh-CN" sz="2000" dirty="0" smtClean="0"/>
              <a:t>2019.4.11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94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BesVis</a:t>
            </a:r>
            <a:r>
              <a:rPr lang="en-US" altLang="zh-CN" dirty="0" smtClean="0"/>
              <a:t> User’s Manual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 have </a:t>
            </a:r>
            <a:r>
              <a:rPr lang="en-US" altLang="zh-CN" dirty="0" smtClean="0"/>
              <a:t>uploaded User's Manual (Chinese Version) of </a:t>
            </a:r>
            <a:r>
              <a:rPr lang="en-US" altLang="zh-CN" dirty="0" err="1" smtClean="0"/>
              <a:t>BesVis</a:t>
            </a:r>
            <a:r>
              <a:rPr lang="en-US" altLang="zh-CN" dirty="0" smtClean="0"/>
              <a:t> to Offline Software Group Website.</a:t>
            </a:r>
          </a:p>
          <a:p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2810205"/>
            <a:ext cx="7107382" cy="30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Mdc</a:t>
            </a:r>
            <a:r>
              <a:rPr lang="en-US" altLang="zh-CN" dirty="0" smtClean="0"/>
              <a:t> Status Options in 3D View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13" y="1867335"/>
            <a:ext cx="6112573" cy="418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of Circular Tracks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function of constructing MDC tracks in </a:t>
                </a:r>
                <a:r>
                  <a:rPr lang="en-US" altLang="zh-CN" dirty="0" err="1" smtClean="0"/>
                  <a:t>BesVis</a:t>
                </a:r>
                <a:r>
                  <a:rPr lang="en-US" altLang="zh-CN" dirty="0" smtClean="0"/>
                  <a:t> will fall into endless loop. In this case, the shape of track is circle.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How to solve this problem?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altLang="zh-CN" dirty="0" smtClean="0"/>
                  <a:t>Restrict the length of track.</a:t>
                </a:r>
              </a:p>
              <a:p>
                <a:pPr marL="685800" lvl="1" indent="-342900">
                  <a:buFont typeface="+mj-lt"/>
                  <a:buAutoNum type="arabicPeriod"/>
                </a:pPr>
                <a:r>
                  <a:rPr lang="en-US" altLang="zh-CN" dirty="0" smtClean="0"/>
                  <a:t>Use another constructing algorithm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7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36</Words>
  <Application>Microsoft Office PowerPoint</Application>
  <PresentationFormat>全屏显示(4:3)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Cambria Math</vt:lpstr>
      <vt:lpstr>Office 主题</vt:lpstr>
      <vt:lpstr>Weekly Report</vt:lpstr>
      <vt:lpstr>BesVis User’s Manual</vt:lpstr>
      <vt:lpstr>Mdc Status Options in 3D View</vt:lpstr>
      <vt:lpstr>Discussion of Circular Tracks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BesVis </dc:title>
  <dc:creator>MgcosA</dc:creator>
  <cp:lastModifiedBy>MgcosA</cp:lastModifiedBy>
  <cp:revision>12</cp:revision>
  <dcterms:created xsi:type="dcterms:W3CDTF">2019-04-11T02:17:53Z</dcterms:created>
  <dcterms:modified xsi:type="dcterms:W3CDTF">2019-04-11T06:24:03Z</dcterms:modified>
</cp:coreProperties>
</file>