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1F1740-431A-414C-A1E8-999B144AC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AF1FE5B-00C9-4E29-87AC-24C4E8EA5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FCC911-2877-4FC6-A0A0-7698F5C8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6B5F8C-DB2C-4577-865A-3F615B17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0A9A6C-F76F-4F85-9AC7-24A5BCBD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31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E2C4B-D772-43C3-96AC-75C80187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FC43269-755D-403C-B660-55EC6D514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90F6C6-9F68-4FE1-96A3-2A0CA4A1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2D2B80-B2E4-4318-BBE1-E4BF06A5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0DD547-3D3D-457F-97D0-5DD04B13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3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74CAE23-3FEC-465E-AA5B-7BC1BE0D0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E36751-1294-4C07-997C-8EC89F7B2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EA48CF-3C8D-43E7-84EA-8F863118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B9327C-DC43-43BE-9368-E94CC3258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FBEC1-2483-4A6A-A06C-4C6BE518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55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30B6C7-539E-469A-80AC-A0D1FD18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967413-7663-41BB-A94D-F8934D219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E2B6DD-EDCB-4B63-9C50-8744492A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FA190F-AD50-4B6D-9237-7C3D8ED9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A0FF6F-7B69-4987-AE61-5FB1B103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14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CFC9F5-6430-4CCF-8DA4-129AE423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695448-0084-4ABA-8E8C-9B6F6009D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662849-305F-45A2-BFC0-2D7598BE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221B81-CB61-473B-B5B1-513B65C4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B77112-3C97-49DF-8341-2EF57258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18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72E9D7-8C3C-4F22-BF7F-06168D20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92BDC0-386C-4475-9666-3EECB7255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45F38F6-C71D-42F3-B0D2-1443D975C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65CCB34-2516-4AD9-ACC4-64207F5C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01F25F-9FF7-44D6-A580-F23AFC4E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0AB148-4BB0-4B4A-AB99-D25B2DC0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480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80614C-ED16-45D7-97C4-B3AA4D7F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FBB89B-F201-49B5-A3D9-6370B6FAF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F4D66A-7D70-4804-B2FC-C57FAFB53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BDE6A3-D1EE-4D93-81F5-94023BF6C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8650E5D-F0E3-4E11-88B6-742CEF8A1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09133F7-F45E-4426-927C-DE3FFCD5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BF2B539-B76D-4465-9F78-C0D46D4E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5BDDB2D-8A25-424B-886A-ACBFDF5C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61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D1D746-F46D-4180-82EA-ED99684E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3B6012D-57CA-4931-9134-DF347407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4A1615F-A3B1-400A-8B38-07AFE744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8C2BCE-F9FF-4180-B4D4-D8106ABE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11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EFE4B29-88CC-4E72-85FD-16A464CB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0BBA8A-D319-4957-BC19-D2E68DC4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D7F2C1-A1E7-49ED-9CFE-B10F5853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80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D91239-DBE1-4072-963B-DC9E493CA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60F3E3-9946-41FD-8D37-903C08490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28FD2D-BE0A-44A8-93BB-3A0BA6269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4F55EF-F085-4A9F-A465-659DEE8F0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F443D8-2F75-4093-AEEE-7E3C7604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0477B9-164F-4CA0-A380-705C3369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84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03A19A-5015-4D6F-B235-A9B84C6F6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5F018D-2E9A-4107-B832-CBBAAAD43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CFC779-236D-4748-9DC9-AF2FCA320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B4D1D31-6CBA-4CD7-AC9A-F8C270A6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07B594-1D66-441C-8B9A-5F353836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D570C5-32C5-4F48-AC5A-824A77244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6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1866249-0E55-4F8C-AE50-CA270D0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C0CCA68-2FFF-423A-8DEF-8467AE426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65D274-41A0-4694-9A66-BFA017A7A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E364-EE4B-4299-BA9C-A5ED5E11309D}" type="datetimeFigureOut">
              <a:rPr lang="zh-CN" altLang="en-US" smtClean="0"/>
              <a:t>2019/4/11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DCE870-EEE1-4F72-ADF0-959945358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063668-8E10-4F19-9A57-1408B87E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55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6B8D65-B303-4A81-A4AD-A14791D4D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周工作报告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2F5CF62-84FE-40D5-9896-2B82232CB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5480" y="4907756"/>
            <a:ext cx="9144000" cy="1655762"/>
          </a:xfrm>
        </p:spPr>
        <p:txBody>
          <a:bodyPr/>
          <a:lstStyle/>
          <a:p>
            <a:pPr algn="r"/>
            <a:r>
              <a:rPr lang="zh-CN" altLang="en-US" dirty="0"/>
              <a:t>孙童 </a:t>
            </a:r>
            <a:r>
              <a:rPr lang="en-US" altLang="zh-CN" dirty="0"/>
              <a:t>2019/4/11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67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4A261B-3F37-4D95-B76D-D9DAB410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6" y="-22923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Alignment </a:t>
            </a:r>
            <a:r>
              <a:rPr lang="zh-CN" altLang="en-US" sz="2400" dirty="0"/>
              <a:t>参数都为零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15A29C8-4DD9-49A9-AC6C-A52589E13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024" y="1549942"/>
            <a:ext cx="2921624" cy="172387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612C2C5-8895-4485-A100-2AEED5A28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0158" y="4204534"/>
            <a:ext cx="3029914" cy="1836848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F941C386-30FE-4006-BEB8-0BF44CDDA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5535" y="1500213"/>
            <a:ext cx="2950720" cy="1719221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2229560A-385F-4744-B8DC-D78AD70A95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4709" y="1527358"/>
            <a:ext cx="2938527" cy="1731414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9EE95F30-E630-4D68-8B8F-1B97CDD11F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606" y="1548494"/>
            <a:ext cx="2914141" cy="1725318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EDE7E579-92B1-4CA5-B4DB-5621AD90B3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8473" y="4261196"/>
            <a:ext cx="3017782" cy="1767993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312293A5-97A5-47AA-9E53-FD8BDAE088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32155" y="4261196"/>
            <a:ext cx="3011685" cy="1780186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218ADF98-C388-45D0-9DAD-CCDE523D33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1606" y="4303871"/>
            <a:ext cx="2883658" cy="1694835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04E579FE-B5B7-4FA0-96EB-9B0248B825AF}"/>
              </a:ext>
            </a:extLst>
          </p:cNvPr>
          <p:cNvSpPr txBox="1"/>
          <p:nvPr/>
        </p:nvSpPr>
        <p:spPr>
          <a:xfrm>
            <a:off x="466344" y="92893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Before  transform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2BAEEAF-E05B-48AB-BC2A-8FF549EE36DD}"/>
              </a:ext>
            </a:extLst>
          </p:cNvPr>
          <p:cNvSpPr txBox="1"/>
          <p:nvPr/>
        </p:nvSpPr>
        <p:spPr>
          <a:xfrm>
            <a:off x="466344" y="3582838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After  transform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966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0D9704E-CD20-48FD-99FA-B2ACD3B38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40" y="751321"/>
            <a:ext cx="4252377" cy="2531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4E1184E-3ACA-471F-9C15-D695EC09F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713" y="685800"/>
            <a:ext cx="4277035" cy="262085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3841FF5-94D6-4C2D-8470-92ABC2C9A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6372" y="3429000"/>
            <a:ext cx="4252376" cy="25313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BA19A65-D3F8-450E-A547-33D432A9D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8516" y="3498137"/>
            <a:ext cx="4208001" cy="253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4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54531B-BEE2-4B9F-9E4B-BA8CA601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>
                <a:solidFill>
                  <a:prstClr val="black"/>
                </a:solidFill>
              </a:rPr>
              <a:t>Alignment </a:t>
            </a:r>
            <a:r>
              <a:rPr lang="zh-CN" altLang="en-US" sz="2400" dirty="0">
                <a:solidFill>
                  <a:prstClr val="black"/>
                </a:solidFill>
              </a:rPr>
              <a:t>参数非零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A17BBB-99BD-4AE4-BEBF-B05173FAD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/>
              <a:t>利用</a:t>
            </a:r>
            <a:r>
              <a:rPr lang="en-US" altLang="zh-CN" sz="2000"/>
              <a:t>CLHEP</a:t>
            </a:r>
            <a:r>
              <a:rPr lang="zh-CN" altLang="en-US" sz="2000" dirty="0"/>
              <a:t>中的</a:t>
            </a:r>
            <a:r>
              <a:rPr lang="en-US" altLang="zh-CN" sz="2000" dirty="0"/>
              <a:t>Transform3D</a:t>
            </a:r>
            <a:r>
              <a:rPr lang="zh-CN" altLang="en-US" sz="2000" dirty="0"/>
              <a:t>，计算</a:t>
            </a:r>
            <a:r>
              <a:rPr lang="en-US" altLang="zh-CN" sz="2000" dirty="0"/>
              <a:t>local</a:t>
            </a:r>
            <a:r>
              <a:rPr lang="zh-CN" altLang="en-US" sz="2000" dirty="0"/>
              <a:t>坐标下的交点，</a:t>
            </a:r>
            <a:r>
              <a:rPr lang="en-US" altLang="zh-CN" sz="2000" dirty="0"/>
              <a:t>phi, V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2784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ED0D76EC-5B54-4CE2-A36F-B89259E4E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519086"/>
            <a:ext cx="8010957" cy="514030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F535BCE-E5E9-438C-A883-E3346F9A5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5659391"/>
            <a:ext cx="8010957" cy="5334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F09DD77-2A97-498D-A349-B414A0FF2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350" y="1515743"/>
            <a:ext cx="4210050" cy="137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4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宽屏</PresentationFormat>
  <Paragraphs>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周工作报告</vt:lpstr>
      <vt:lpstr>Alignment 参数都为零</vt:lpstr>
      <vt:lpstr>PowerPoint 演示文稿</vt:lpstr>
      <vt:lpstr>Alignment 参数非零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周工作报告</dc:title>
  <dc:creator>童 孙</dc:creator>
  <cp:lastModifiedBy>童 孙</cp:lastModifiedBy>
  <cp:revision>9</cp:revision>
  <dcterms:created xsi:type="dcterms:W3CDTF">2019-04-11T04:47:12Z</dcterms:created>
  <dcterms:modified xsi:type="dcterms:W3CDTF">2019-04-11T06:53:30Z</dcterms:modified>
</cp:coreProperties>
</file>