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1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3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6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4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7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数字化服务软件包（</a:t>
            </a:r>
            <a:r>
              <a:rPr lang="en-US" altLang="zh-CN" dirty="0" err="1"/>
              <a:t>CgemDigitizerSvc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11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4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TestCgemDigiSvcAlg</a:t>
            </a:r>
            <a:endParaRPr lang="en-US" altLang="zh-CN" dirty="0" smtClean="0"/>
          </a:p>
          <a:p>
            <a:r>
              <a:rPr lang="en-US" altLang="zh-CN" sz="2400" dirty="0" err="1"/>
              <a:t>Cgem</a:t>
            </a:r>
            <a:r>
              <a:rPr lang="en-US" altLang="zh-CN" sz="2400" dirty="0"/>
              <a:t>/</a:t>
            </a:r>
            <a:r>
              <a:rPr lang="en-US" altLang="zh-CN" sz="2400" dirty="0" err="1"/>
              <a:t>CgemDigitizerSvc</a:t>
            </a:r>
            <a:r>
              <a:rPr lang="en-US" altLang="zh-CN" sz="2400" dirty="0"/>
              <a:t>/CgemDigitizerSvc-00-00-09/</a:t>
            </a:r>
            <a:r>
              <a:rPr lang="en-US" altLang="zh-CN" sz="2400" dirty="0" err="1"/>
              <a:t>src</a:t>
            </a:r>
            <a:r>
              <a:rPr lang="en-US" altLang="zh-CN" sz="2400" dirty="0"/>
              <a:t>/InductionGar.cxx</a:t>
            </a:r>
            <a:endParaRPr lang="en-US" altLang="zh-CN" sz="2400" dirty="0" smtClean="0"/>
          </a:p>
          <a:p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3" y="2863465"/>
            <a:ext cx="70961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6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$</a:t>
            </a:r>
            <a:r>
              <a:rPr lang="en-US" altLang="zh-CN" dirty="0" smtClean="0"/>
              <a:t>BESSIMROOT/share/G4Svc_BesSim.txt</a:t>
            </a:r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Simulation</a:t>
            </a:r>
            <a:endParaRPr lang="zh-CN" altLang="en-US" sz="28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72" y="2436903"/>
            <a:ext cx="3638550" cy="1333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341" y="2436903"/>
            <a:ext cx="3752850" cy="1209675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4907280" y="2763066"/>
            <a:ext cx="1323703" cy="55734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074626" y="4824547"/>
            <a:ext cx="1497874" cy="1343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6653349" y="4145280"/>
            <a:ext cx="1114697" cy="19071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768046" y="4133985"/>
            <a:ext cx="1480457" cy="20229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017623" y="4133985"/>
            <a:ext cx="350084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 flipH="1">
            <a:off x="7800704" y="550511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60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rtraw</a:t>
            </a:r>
            <a:r>
              <a:rPr lang="zh-CN" altLang="en-US" dirty="0" smtClean="0"/>
              <a:t>事例显示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048" y="1939131"/>
            <a:ext cx="3667125" cy="35147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324" y="1939131"/>
            <a:ext cx="47720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9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Reconstruction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293" y="1766129"/>
            <a:ext cx="6565961" cy="25544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464731" y="2629989"/>
            <a:ext cx="3413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digi</a:t>
            </a:r>
            <a:r>
              <a:rPr lang="zh-CN" altLang="en-US" sz="2800" dirty="0" smtClean="0"/>
              <a:t>信息可以从</a:t>
            </a:r>
            <a:r>
              <a:rPr lang="en-US" altLang="zh-CN" sz="2800" dirty="0" err="1" smtClean="0"/>
              <a:t>CgemClusterCreate</a:t>
            </a:r>
            <a:r>
              <a:rPr lang="zh-CN" altLang="en-US" sz="2800" dirty="0" smtClean="0"/>
              <a:t>包里读出来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72697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</Words>
  <Application>Microsoft Office PowerPoint</Application>
  <PresentationFormat>宽屏</PresentationFormat>
  <Paragraphs>11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1_Office 主题</vt:lpstr>
      <vt:lpstr>检查新数字化服务软件包（CgemDigitizerSvc）</vt:lpstr>
      <vt:lpstr>Simulation</vt:lpstr>
      <vt:lpstr>Simulation</vt:lpstr>
      <vt:lpstr>rtraw事例显示</vt:lpstr>
      <vt:lpstr>Reconstruction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检查新数字化服务软件包（CgemDigitizerSvc）</dc:title>
  <dc:creator>陆小玲</dc:creator>
  <cp:lastModifiedBy>陆小玲</cp:lastModifiedBy>
  <cp:revision>7</cp:revision>
  <dcterms:created xsi:type="dcterms:W3CDTF">2019-04-11T05:39:11Z</dcterms:created>
  <dcterms:modified xsi:type="dcterms:W3CDTF">2019-04-11T06:25:53Z</dcterms:modified>
</cp:coreProperties>
</file>