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  <p:sldId id="262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11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3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5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86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5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31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4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07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0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2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6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D1AD0-0357-4643-B363-D2F92AE18D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4D16-2555-4C23-B3CB-6F78303C994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04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检查</a:t>
            </a:r>
            <a:r>
              <a:rPr lang="zh-CN" altLang="en-US" dirty="0"/>
              <a:t>新</a:t>
            </a:r>
            <a:r>
              <a:rPr lang="zh-CN" altLang="en-US" dirty="0" smtClean="0"/>
              <a:t>数字化服务软件包（</a:t>
            </a:r>
            <a:r>
              <a:rPr lang="en-US" altLang="zh-CN" dirty="0" err="1"/>
              <a:t>CgemDigitizerSvc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报告人：陆小玲</a:t>
            </a:r>
            <a:endParaRPr lang="en-US" altLang="zh-CN" dirty="0" smtClean="0"/>
          </a:p>
          <a:p>
            <a:r>
              <a:rPr lang="zh-CN" altLang="en-US" dirty="0" smtClean="0"/>
              <a:t>日期：</a:t>
            </a:r>
            <a:r>
              <a:rPr lang="en-US" altLang="zh-CN" dirty="0" smtClean="0"/>
              <a:t>2019</a:t>
            </a:r>
            <a:r>
              <a:rPr lang="zh-CN" altLang="en-US" dirty="0" smtClean="0"/>
              <a:t>年</a:t>
            </a:r>
            <a:r>
              <a:rPr lang="en-US" altLang="zh-CN" dirty="0" smtClean="0"/>
              <a:t>4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11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4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TestCgemDigiSvcAlg</a:t>
            </a:r>
            <a:endParaRPr lang="en-US" altLang="zh-CN" dirty="0" smtClean="0"/>
          </a:p>
          <a:p>
            <a:r>
              <a:rPr lang="en-US" altLang="zh-CN" sz="2400" dirty="0" err="1"/>
              <a:t>Cgem</a:t>
            </a:r>
            <a:r>
              <a:rPr lang="en-US" altLang="zh-CN" sz="2400" dirty="0"/>
              <a:t>/</a:t>
            </a:r>
            <a:r>
              <a:rPr lang="en-US" altLang="zh-CN" sz="2400" dirty="0" err="1"/>
              <a:t>CgemDigitizerSvc</a:t>
            </a:r>
            <a:r>
              <a:rPr lang="en-US" altLang="zh-CN" sz="2400" dirty="0"/>
              <a:t>/CgemDigitizerSvc-00-00-09/</a:t>
            </a:r>
            <a:r>
              <a:rPr lang="en-US" altLang="zh-CN" sz="2400" dirty="0" err="1"/>
              <a:t>src</a:t>
            </a:r>
            <a:r>
              <a:rPr lang="en-US" altLang="zh-CN" sz="2400" dirty="0"/>
              <a:t>/InductionGar.cxx</a:t>
            </a:r>
            <a:endParaRPr lang="en-US" altLang="zh-CN" sz="2400" dirty="0" smtClean="0"/>
          </a:p>
          <a:p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143" y="2863465"/>
            <a:ext cx="709612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66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$</a:t>
            </a:r>
            <a:r>
              <a:rPr lang="en-US" altLang="zh-CN" dirty="0" smtClean="0"/>
              <a:t>BESSIMROOT/share/G4Svc_BesSim.txt</a:t>
            </a:r>
          </a:p>
          <a:p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Simulation</a:t>
            </a:r>
            <a:endParaRPr lang="zh-CN" altLang="en-US" sz="28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372" y="2436903"/>
            <a:ext cx="3638550" cy="13335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341" y="2436903"/>
            <a:ext cx="3752850" cy="1209675"/>
          </a:xfrm>
          <a:prstGeom prst="rect">
            <a:avLst/>
          </a:prstGeom>
        </p:spPr>
      </p:pic>
      <p:sp>
        <p:nvSpPr>
          <p:cNvPr id="8" name="右箭头 7"/>
          <p:cNvSpPr/>
          <p:nvPr/>
        </p:nvSpPr>
        <p:spPr>
          <a:xfrm>
            <a:off x="4907280" y="2763066"/>
            <a:ext cx="1323703" cy="557348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074626" y="4824547"/>
            <a:ext cx="1497874" cy="13437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6653349" y="4145280"/>
            <a:ext cx="1114697" cy="19071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7768046" y="4133985"/>
            <a:ext cx="1480457" cy="20229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017623" y="4133985"/>
            <a:ext cx="350084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椭圆 15"/>
          <p:cNvSpPr/>
          <p:nvPr/>
        </p:nvSpPr>
        <p:spPr>
          <a:xfrm flipH="1">
            <a:off x="7800704" y="5505110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760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rtraw</a:t>
            </a:r>
            <a:r>
              <a:rPr lang="zh-CN" altLang="en-US" dirty="0" smtClean="0"/>
              <a:t>事例显示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8048" y="1939131"/>
            <a:ext cx="3667125" cy="35147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3324" y="1939131"/>
            <a:ext cx="4772025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19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Reconstruction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3293" y="1766129"/>
            <a:ext cx="6565961" cy="255444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464731" y="2629989"/>
            <a:ext cx="3413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 smtClean="0"/>
              <a:t>digi</a:t>
            </a:r>
            <a:r>
              <a:rPr lang="zh-CN" altLang="en-US" sz="2800" dirty="0" smtClean="0"/>
              <a:t>信息可以从</a:t>
            </a:r>
            <a:r>
              <a:rPr lang="en-US" altLang="zh-CN" sz="2800" dirty="0" err="1" smtClean="0"/>
              <a:t>CgemClusterCreate</a:t>
            </a:r>
            <a:r>
              <a:rPr lang="zh-CN" altLang="en-US" sz="2800" dirty="0" smtClean="0"/>
              <a:t>包里读出来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726975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40</Words>
  <Application>Microsoft Office PowerPoint</Application>
  <PresentationFormat>宽屏</PresentationFormat>
  <Paragraphs>11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1_Office 主题</vt:lpstr>
      <vt:lpstr>检查新数字化服务软件包（CgemDigitizerSvc）</vt:lpstr>
      <vt:lpstr>Simulation</vt:lpstr>
      <vt:lpstr>Simulation</vt:lpstr>
      <vt:lpstr>rtraw事例显示</vt:lpstr>
      <vt:lpstr>Reconstruction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检查新数字化服务软件包（CgemDigitizerSvc）</dc:title>
  <dc:creator>陆小玲</dc:creator>
  <cp:lastModifiedBy>陆小玲</cp:lastModifiedBy>
  <cp:revision>7</cp:revision>
  <dcterms:created xsi:type="dcterms:W3CDTF">2019-04-11T05:39:11Z</dcterms:created>
  <dcterms:modified xsi:type="dcterms:W3CDTF">2019-04-11T06:25:53Z</dcterms:modified>
</cp:coreProperties>
</file>