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372" r:id="rId2"/>
    <p:sldId id="2052" r:id="rId3"/>
    <p:sldId id="2053" r:id="rId4"/>
    <p:sldId id="407" r:id="rId5"/>
    <p:sldId id="2054" r:id="rId6"/>
    <p:sldId id="409" r:id="rId7"/>
    <p:sldId id="2055" r:id="rId8"/>
    <p:sldId id="2056" r:id="rId9"/>
    <p:sldId id="411" r:id="rId10"/>
    <p:sldId id="2057" r:id="rId11"/>
    <p:sldId id="441" r:id="rId12"/>
    <p:sldId id="419" r:id="rId13"/>
    <p:sldId id="412" r:id="rId14"/>
    <p:sldId id="413" r:id="rId15"/>
    <p:sldId id="414" r:id="rId16"/>
    <p:sldId id="415" r:id="rId17"/>
    <p:sldId id="416" r:id="rId18"/>
    <p:sldId id="420" r:id="rId19"/>
    <p:sldId id="417" r:id="rId20"/>
    <p:sldId id="418" r:id="rId21"/>
    <p:sldId id="438" r:id="rId22"/>
    <p:sldId id="423" r:id="rId23"/>
    <p:sldId id="424" r:id="rId24"/>
    <p:sldId id="426" r:id="rId25"/>
    <p:sldId id="425" r:id="rId26"/>
    <p:sldId id="427" r:id="rId27"/>
    <p:sldId id="430" r:id="rId28"/>
    <p:sldId id="431" r:id="rId29"/>
    <p:sldId id="432" r:id="rId30"/>
    <p:sldId id="439" r:id="rId31"/>
    <p:sldId id="433" r:id="rId32"/>
    <p:sldId id="435" r:id="rId33"/>
    <p:sldId id="436" r:id="rId34"/>
    <p:sldId id="437" r:id="rId35"/>
    <p:sldId id="2058" r:id="rId36"/>
    <p:sldId id="2113" r:id="rId37"/>
    <p:sldId id="2114" r:id="rId38"/>
    <p:sldId id="2116" r:id="rId39"/>
    <p:sldId id="2115" r:id="rId40"/>
    <p:sldId id="2112" r:id="rId41"/>
    <p:sldId id="2117" r:id="rId42"/>
    <p:sldId id="1943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2" autoAdjust="0"/>
    <p:restoredTop sz="87800" autoAdjust="0"/>
  </p:normalViewPr>
  <p:slideViewPr>
    <p:cSldViewPr>
      <p:cViewPr varScale="1">
        <p:scale>
          <a:sx n="75" d="100"/>
          <a:sy n="75" d="100"/>
        </p:scale>
        <p:origin x="196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C2CC9-4415-4D57-8CBB-7DDC3AA5F19B}" type="doc">
      <dgm:prSet loTypeId="urn:microsoft.com/office/officeart/2005/8/layout/cycle4" loCatId="matrix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3991FCCD-8827-42D6-BC53-761E2EDB8C9F}">
      <dgm:prSet phldrT="[文本]"/>
      <dgm:spPr/>
      <dgm:t>
        <a:bodyPr/>
        <a:lstStyle/>
        <a:p>
          <a:r>
            <a:rPr lang="zh-CN" altLang="en-US" dirty="0"/>
            <a:t>面向科学数据</a:t>
          </a:r>
        </a:p>
      </dgm:t>
    </dgm:pt>
    <dgm:pt modelId="{1F318CA4-D844-4909-B6BB-88B36572B7AE}" type="parTrans" cxnId="{E0EB7FF9-96A0-4793-86D2-052FA74FFE3B}">
      <dgm:prSet/>
      <dgm:spPr/>
      <dgm:t>
        <a:bodyPr/>
        <a:lstStyle/>
        <a:p>
          <a:endParaRPr lang="zh-CN" altLang="en-US"/>
        </a:p>
      </dgm:t>
    </dgm:pt>
    <dgm:pt modelId="{7A85B40C-10DC-4E46-87AD-702B861F3BAA}" type="sibTrans" cxnId="{E0EB7FF9-96A0-4793-86D2-052FA74FFE3B}">
      <dgm:prSet/>
      <dgm:spPr/>
      <dgm:t>
        <a:bodyPr/>
        <a:lstStyle/>
        <a:p>
          <a:endParaRPr lang="zh-CN" altLang="en-US"/>
        </a:p>
      </dgm:t>
    </dgm:pt>
    <dgm:pt modelId="{A7244677-3B02-4665-8C3D-3DB4EB6117C4}">
      <dgm:prSet phldrT="[文本]"/>
      <dgm:spPr/>
      <dgm:t>
        <a:bodyPr/>
        <a:lstStyle/>
        <a:p>
          <a:r>
            <a:rPr lang="zh-CN" altLang="en-US" dirty="0"/>
            <a:t>面向专业学科领域科学数据</a:t>
          </a:r>
        </a:p>
      </dgm:t>
    </dgm:pt>
    <dgm:pt modelId="{42BE3AC0-48D7-46F0-B687-00F31210BE49}" type="parTrans" cxnId="{FCD8E7B4-2FA0-4510-B2B2-8D62854782F4}">
      <dgm:prSet/>
      <dgm:spPr/>
      <dgm:t>
        <a:bodyPr/>
        <a:lstStyle/>
        <a:p>
          <a:endParaRPr lang="zh-CN" altLang="en-US"/>
        </a:p>
      </dgm:t>
    </dgm:pt>
    <dgm:pt modelId="{C50549C4-CC0B-48F8-B3C2-E330F20D3A87}" type="sibTrans" cxnId="{FCD8E7B4-2FA0-4510-B2B2-8D62854782F4}">
      <dgm:prSet/>
      <dgm:spPr/>
      <dgm:t>
        <a:bodyPr/>
        <a:lstStyle/>
        <a:p>
          <a:endParaRPr lang="zh-CN" altLang="en-US"/>
        </a:p>
      </dgm:t>
    </dgm:pt>
    <dgm:pt modelId="{76AC15C5-3631-4DDA-A0BE-DE907D1080B4}">
      <dgm:prSet phldrT="[文本]"/>
      <dgm:spPr/>
      <dgm:t>
        <a:bodyPr/>
        <a:lstStyle/>
        <a:p>
          <a:r>
            <a:rPr lang="zh-CN" altLang="en-US" dirty="0"/>
            <a:t>零学习成本</a:t>
          </a:r>
        </a:p>
      </dgm:t>
    </dgm:pt>
    <dgm:pt modelId="{5AFD1037-D41D-4069-A555-DF61D9D8D597}" type="parTrans" cxnId="{58B5EA6B-ADFA-4D88-8D1F-16D711103B95}">
      <dgm:prSet/>
      <dgm:spPr/>
      <dgm:t>
        <a:bodyPr/>
        <a:lstStyle/>
        <a:p>
          <a:endParaRPr lang="zh-CN" altLang="en-US"/>
        </a:p>
      </dgm:t>
    </dgm:pt>
    <dgm:pt modelId="{731290EA-FF38-472B-A4D3-7E8489D8F40D}" type="sibTrans" cxnId="{58B5EA6B-ADFA-4D88-8D1F-16D711103B95}">
      <dgm:prSet/>
      <dgm:spPr/>
      <dgm:t>
        <a:bodyPr/>
        <a:lstStyle/>
        <a:p>
          <a:endParaRPr lang="zh-CN" altLang="en-US"/>
        </a:p>
      </dgm:t>
    </dgm:pt>
    <dgm:pt modelId="{2AF8D8A9-8EBD-454C-8FE3-A01FC2AC4360}">
      <dgm:prSet phldrT="[文本]"/>
      <dgm:spPr/>
      <dgm:t>
        <a:bodyPr/>
        <a:lstStyle/>
        <a:p>
          <a:r>
            <a:rPr lang="zh-CN" altLang="en-US" dirty="0"/>
            <a:t>无需编程，拖拽式操作</a:t>
          </a:r>
        </a:p>
      </dgm:t>
    </dgm:pt>
    <dgm:pt modelId="{95478530-E9FD-482B-9476-16822DFE1A8D}" type="parTrans" cxnId="{B424577D-8510-499C-A2F7-78DB2FE42543}">
      <dgm:prSet/>
      <dgm:spPr/>
      <dgm:t>
        <a:bodyPr/>
        <a:lstStyle/>
        <a:p>
          <a:endParaRPr lang="zh-CN" altLang="en-US"/>
        </a:p>
      </dgm:t>
    </dgm:pt>
    <dgm:pt modelId="{1F3FC897-7017-4B9A-8E0A-8E59269770F4}" type="sibTrans" cxnId="{B424577D-8510-499C-A2F7-78DB2FE42543}">
      <dgm:prSet/>
      <dgm:spPr/>
      <dgm:t>
        <a:bodyPr/>
        <a:lstStyle/>
        <a:p>
          <a:endParaRPr lang="zh-CN" altLang="en-US"/>
        </a:p>
      </dgm:t>
    </dgm:pt>
    <dgm:pt modelId="{DCFCA2C3-352D-4F1F-B9EF-AF640E86510D}">
      <dgm:prSet phldrT="[文本]"/>
      <dgm:spPr/>
      <dgm:t>
        <a:bodyPr/>
        <a:lstStyle/>
        <a:p>
          <a:r>
            <a:rPr lang="zh-CN" altLang="en-US" dirty="0"/>
            <a:t>扩展能力强</a:t>
          </a:r>
        </a:p>
      </dgm:t>
    </dgm:pt>
    <dgm:pt modelId="{DEE1993A-92F0-4B3E-915B-2400D1FDBFE1}" type="parTrans" cxnId="{C42BB24E-011B-4FEA-8A39-298DA70B248B}">
      <dgm:prSet/>
      <dgm:spPr/>
      <dgm:t>
        <a:bodyPr/>
        <a:lstStyle/>
        <a:p>
          <a:endParaRPr lang="zh-CN" altLang="en-US"/>
        </a:p>
      </dgm:t>
    </dgm:pt>
    <dgm:pt modelId="{5934DEF6-7F40-441E-A741-DD811B6A01EE}" type="sibTrans" cxnId="{C42BB24E-011B-4FEA-8A39-298DA70B248B}">
      <dgm:prSet/>
      <dgm:spPr/>
      <dgm:t>
        <a:bodyPr/>
        <a:lstStyle/>
        <a:p>
          <a:endParaRPr lang="zh-CN" altLang="en-US"/>
        </a:p>
      </dgm:t>
    </dgm:pt>
    <dgm:pt modelId="{171A58DD-E63F-4BD6-9E54-ED46F294BEE1}">
      <dgm:prSet phldrT="[文本]"/>
      <dgm:spPr/>
      <dgm:t>
        <a:bodyPr/>
        <a:lstStyle/>
        <a:p>
          <a:r>
            <a:rPr lang="zh-CN" altLang="en-US" dirty="0"/>
            <a:t>具备无限横向扩展能力，支持海量数据</a:t>
          </a:r>
        </a:p>
      </dgm:t>
    </dgm:pt>
    <dgm:pt modelId="{3E44A274-04DF-403B-A0FC-F40F6BC0A463}" type="parTrans" cxnId="{A942650D-09F0-4334-8FC5-26C394357FAC}">
      <dgm:prSet/>
      <dgm:spPr/>
      <dgm:t>
        <a:bodyPr/>
        <a:lstStyle/>
        <a:p>
          <a:endParaRPr lang="zh-CN" altLang="en-US"/>
        </a:p>
      </dgm:t>
    </dgm:pt>
    <dgm:pt modelId="{A34AF053-A665-40EB-94C2-BB37B2766152}" type="sibTrans" cxnId="{A942650D-09F0-4334-8FC5-26C394357FAC}">
      <dgm:prSet/>
      <dgm:spPr/>
      <dgm:t>
        <a:bodyPr/>
        <a:lstStyle/>
        <a:p>
          <a:endParaRPr lang="zh-CN" altLang="en-US"/>
        </a:p>
      </dgm:t>
    </dgm:pt>
    <dgm:pt modelId="{E09E9283-DA48-4795-8B2E-05713EEA903F}">
      <dgm:prSet phldrT="[文本]"/>
      <dgm:spPr/>
      <dgm:t>
        <a:bodyPr/>
        <a:lstStyle/>
        <a:p>
          <a:r>
            <a:rPr lang="zh-CN" altLang="en-US" dirty="0"/>
            <a:t>高可定制性</a:t>
          </a:r>
        </a:p>
      </dgm:t>
    </dgm:pt>
    <dgm:pt modelId="{9B14C513-22C9-4D1B-BC52-F82FDBB60F86}" type="parTrans" cxnId="{175691C3-E507-4EE5-8BC1-470205826166}">
      <dgm:prSet/>
      <dgm:spPr/>
      <dgm:t>
        <a:bodyPr/>
        <a:lstStyle/>
        <a:p>
          <a:endParaRPr lang="zh-CN" altLang="en-US"/>
        </a:p>
      </dgm:t>
    </dgm:pt>
    <dgm:pt modelId="{9B164B98-DB98-4359-8A67-362AAEE2BB3D}" type="sibTrans" cxnId="{175691C3-E507-4EE5-8BC1-470205826166}">
      <dgm:prSet/>
      <dgm:spPr/>
      <dgm:t>
        <a:bodyPr/>
        <a:lstStyle/>
        <a:p>
          <a:endParaRPr lang="zh-CN" altLang="en-US"/>
        </a:p>
      </dgm:t>
    </dgm:pt>
    <dgm:pt modelId="{3F78D83C-4E3B-4E44-BAA9-209E695CFC6C}">
      <dgm:prSet phldrT="[文本]"/>
      <dgm:spPr/>
      <dgm:t>
        <a:bodyPr/>
        <a:lstStyle/>
        <a:p>
          <a:r>
            <a:rPr lang="zh-CN" altLang="en-US" dirty="0"/>
            <a:t>支持分布式和单机方式混合运行</a:t>
          </a:r>
        </a:p>
      </dgm:t>
    </dgm:pt>
    <dgm:pt modelId="{8DCC2F43-2C15-442C-B5F5-B1A9FA396C0D}" type="parTrans" cxnId="{65BC0DFD-5D10-40A5-A30C-108AFE9D84F8}">
      <dgm:prSet/>
      <dgm:spPr/>
      <dgm:t>
        <a:bodyPr/>
        <a:lstStyle/>
        <a:p>
          <a:endParaRPr lang="zh-CN" altLang="en-US"/>
        </a:p>
      </dgm:t>
    </dgm:pt>
    <dgm:pt modelId="{F90C7FFC-D818-4359-BE89-AEED1F44A6F9}" type="sibTrans" cxnId="{65BC0DFD-5D10-40A5-A30C-108AFE9D84F8}">
      <dgm:prSet/>
      <dgm:spPr/>
      <dgm:t>
        <a:bodyPr/>
        <a:lstStyle/>
        <a:p>
          <a:endParaRPr lang="zh-CN" altLang="en-US"/>
        </a:p>
      </dgm:t>
    </dgm:pt>
    <dgm:pt modelId="{D5802DC1-5B6A-4625-A4D2-743FCFDD1030}" type="pres">
      <dgm:prSet presAssocID="{D7FC2CC9-4415-4D57-8CBB-7DDC3AA5F19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B989CE3-9D1E-4093-9EED-4FD7A4EE04DF}" type="pres">
      <dgm:prSet presAssocID="{D7FC2CC9-4415-4D57-8CBB-7DDC3AA5F19B}" presName="children" presStyleCnt="0"/>
      <dgm:spPr/>
    </dgm:pt>
    <dgm:pt modelId="{AAA17768-C589-4A6E-9175-0C572F93EC26}" type="pres">
      <dgm:prSet presAssocID="{D7FC2CC9-4415-4D57-8CBB-7DDC3AA5F19B}" presName="child1group" presStyleCnt="0"/>
      <dgm:spPr/>
    </dgm:pt>
    <dgm:pt modelId="{ACAB9830-2DED-4224-9E81-13BCBDD3995E}" type="pres">
      <dgm:prSet presAssocID="{D7FC2CC9-4415-4D57-8CBB-7DDC3AA5F19B}" presName="child1" presStyleLbl="bgAcc1" presStyleIdx="0" presStyleCnt="4"/>
      <dgm:spPr/>
    </dgm:pt>
    <dgm:pt modelId="{62C8BD8E-A262-470A-98E7-2A00DD3FF188}" type="pres">
      <dgm:prSet presAssocID="{D7FC2CC9-4415-4D57-8CBB-7DDC3AA5F19B}" presName="child1Text" presStyleLbl="bgAcc1" presStyleIdx="0" presStyleCnt="4">
        <dgm:presLayoutVars>
          <dgm:bulletEnabled val="1"/>
        </dgm:presLayoutVars>
      </dgm:prSet>
      <dgm:spPr/>
    </dgm:pt>
    <dgm:pt modelId="{76AA257E-11ED-400C-A673-CFF61AEFBA82}" type="pres">
      <dgm:prSet presAssocID="{D7FC2CC9-4415-4D57-8CBB-7DDC3AA5F19B}" presName="child2group" presStyleCnt="0"/>
      <dgm:spPr/>
    </dgm:pt>
    <dgm:pt modelId="{6660E8DD-B92F-4E96-AD06-381A3E9B97B9}" type="pres">
      <dgm:prSet presAssocID="{D7FC2CC9-4415-4D57-8CBB-7DDC3AA5F19B}" presName="child2" presStyleLbl="bgAcc1" presStyleIdx="1" presStyleCnt="4"/>
      <dgm:spPr/>
    </dgm:pt>
    <dgm:pt modelId="{00D858E2-FDF2-4243-950E-48201F744DA6}" type="pres">
      <dgm:prSet presAssocID="{D7FC2CC9-4415-4D57-8CBB-7DDC3AA5F19B}" presName="child2Text" presStyleLbl="bgAcc1" presStyleIdx="1" presStyleCnt="4">
        <dgm:presLayoutVars>
          <dgm:bulletEnabled val="1"/>
        </dgm:presLayoutVars>
      </dgm:prSet>
      <dgm:spPr/>
    </dgm:pt>
    <dgm:pt modelId="{FA6C4573-440B-46CD-B6BC-92F69E16103F}" type="pres">
      <dgm:prSet presAssocID="{D7FC2CC9-4415-4D57-8CBB-7DDC3AA5F19B}" presName="child3group" presStyleCnt="0"/>
      <dgm:spPr/>
    </dgm:pt>
    <dgm:pt modelId="{5D981F04-4E0F-45CD-A4B6-562455B76D9A}" type="pres">
      <dgm:prSet presAssocID="{D7FC2CC9-4415-4D57-8CBB-7DDC3AA5F19B}" presName="child3" presStyleLbl="bgAcc1" presStyleIdx="2" presStyleCnt="4"/>
      <dgm:spPr/>
    </dgm:pt>
    <dgm:pt modelId="{631E794D-3D30-4ECF-9C74-BC1D3E18A124}" type="pres">
      <dgm:prSet presAssocID="{D7FC2CC9-4415-4D57-8CBB-7DDC3AA5F19B}" presName="child3Text" presStyleLbl="bgAcc1" presStyleIdx="2" presStyleCnt="4">
        <dgm:presLayoutVars>
          <dgm:bulletEnabled val="1"/>
        </dgm:presLayoutVars>
      </dgm:prSet>
      <dgm:spPr/>
    </dgm:pt>
    <dgm:pt modelId="{3AFA26F3-B4B4-4657-9533-9818D84CA017}" type="pres">
      <dgm:prSet presAssocID="{D7FC2CC9-4415-4D57-8CBB-7DDC3AA5F19B}" presName="child4group" presStyleCnt="0"/>
      <dgm:spPr/>
    </dgm:pt>
    <dgm:pt modelId="{908363DC-2509-4CF4-B47B-A30D52F2194B}" type="pres">
      <dgm:prSet presAssocID="{D7FC2CC9-4415-4D57-8CBB-7DDC3AA5F19B}" presName="child4" presStyleLbl="bgAcc1" presStyleIdx="3" presStyleCnt="4"/>
      <dgm:spPr/>
    </dgm:pt>
    <dgm:pt modelId="{B9A735CD-0D5F-484D-977A-0E25A3FAAB2C}" type="pres">
      <dgm:prSet presAssocID="{D7FC2CC9-4415-4D57-8CBB-7DDC3AA5F19B}" presName="child4Text" presStyleLbl="bgAcc1" presStyleIdx="3" presStyleCnt="4">
        <dgm:presLayoutVars>
          <dgm:bulletEnabled val="1"/>
        </dgm:presLayoutVars>
      </dgm:prSet>
      <dgm:spPr/>
    </dgm:pt>
    <dgm:pt modelId="{88B6B2ED-C749-42A4-BAF4-45D32529B886}" type="pres">
      <dgm:prSet presAssocID="{D7FC2CC9-4415-4D57-8CBB-7DDC3AA5F19B}" presName="childPlaceholder" presStyleCnt="0"/>
      <dgm:spPr/>
    </dgm:pt>
    <dgm:pt modelId="{C6111CC2-7722-4BEE-81C4-E5C83FA393BB}" type="pres">
      <dgm:prSet presAssocID="{D7FC2CC9-4415-4D57-8CBB-7DDC3AA5F19B}" presName="circle" presStyleCnt="0"/>
      <dgm:spPr/>
    </dgm:pt>
    <dgm:pt modelId="{9AFAA90A-1D97-447A-920E-00182F78967E}" type="pres">
      <dgm:prSet presAssocID="{D7FC2CC9-4415-4D57-8CBB-7DDC3AA5F19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F487F0E-7E9A-42EE-9AF7-64BFF9892096}" type="pres">
      <dgm:prSet presAssocID="{D7FC2CC9-4415-4D57-8CBB-7DDC3AA5F19B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AF955DF-C55A-449D-BA7A-17801C62AA4A}" type="pres">
      <dgm:prSet presAssocID="{D7FC2CC9-4415-4D57-8CBB-7DDC3AA5F19B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6239474-BA58-4B5E-9A7D-34CAFAE82188}" type="pres">
      <dgm:prSet presAssocID="{D7FC2CC9-4415-4D57-8CBB-7DDC3AA5F19B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7D2EF85-AE48-4EC5-86A9-65EB42E7CD18}" type="pres">
      <dgm:prSet presAssocID="{D7FC2CC9-4415-4D57-8CBB-7DDC3AA5F19B}" presName="quadrantPlaceholder" presStyleCnt="0"/>
      <dgm:spPr/>
    </dgm:pt>
    <dgm:pt modelId="{651370F2-198E-4454-A893-5DF5410998C7}" type="pres">
      <dgm:prSet presAssocID="{D7FC2CC9-4415-4D57-8CBB-7DDC3AA5F19B}" presName="center1" presStyleLbl="fgShp" presStyleIdx="0" presStyleCnt="2"/>
      <dgm:spPr/>
    </dgm:pt>
    <dgm:pt modelId="{00630411-B725-42B4-B870-F30FC5FA63DA}" type="pres">
      <dgm:prSet presAssocID="{D7FC2CC9-4415-4D57-8CBB-7DDC3AA5F19B}" presName="center2" presStyleLbl="fgShp" presStyleIdx="1" presStyleCnt="2"/>
      <dgm:spPr/>
    </dgm:pt>
  </dgm:ptLst>
  <dgm:cxnLst>
    <dgm:cxn modelId="{2A475E0A-7BD1-4141-8030-89E8CF03345D}" type="presOf" srcId="{171A58DD-E63F-4BD6-9E54-ED46F294BEE1}" destId="{631E794D-3D30-4ECF-9C74-BC1D3E18A124}" srcOrd="1" destOrd="0" presId="urn:microsoft.com/office/officeart/2005/8/layout/cycle4"/>
    <dgm:cxn modelId="{A942650D-09F0-4334-8FC5-26C394357FAC}" srcId="{DCFCA2C3-352D-4F1F-B9EF-AF640E86510D}" destId="{171A58DD-E63F-4BD6-9E54-ED46F294BEE1}" srcOrd="0" destOrd="0" parTransId="{3E44A274-04DF-403B-A0FC-F40F6BC0A463}" sibTransId="{A34AF053-A665-40EB-94C2-BB37B2766152}"/>
    <dgm:cxn modelId="{B30A3C1B-10E8-49E4-8C1C-EBA72644F4DE}" type="presOf" srcId="{76AC15C5-3631-4DDA-A0BE-DE907D1080B4}" destId="{FF487F0E-7E9A-42EE-9AF7-64BFF9892096}" srcOrd="0" destOrd="0" presId="urn:microsoft.com/office/officeart/2005/8/layout/cycle4"/>
    <dgm:cxn modelId="{3B9AF936-FD2A-433C-B09C-1E02AB72C8BB}" type="presOf" srcId="{171A58DD-E63F-4BD6-9E54-ED46F294BEE1}" destId="{5D981F04-4E0F-45CD-A4B6-562455B76D9A}" srcOrd="0" destOrd="0" presId="urn:microsoft.com/office/officeart/2005/8/layout/cycle4"/>
    <dgm:cxn modelId="{58B5EA6B-ADFA-4D88-8D1F-16D711103B95}" srcId="{D7FC2CC9-4415-4D57-8CBB-7DDC3AA5F19B}" destId="{76AC15C5-3631-4DDA-A0BE-DE907D1080B4}" srcOrd="1" destOrd="0" parTransId="{5AFD1037-D41D-4069-A555-DF61D9D8D597}" sibTransId="{731290EA-FF38-472B-A4D3-7E8489D8F40D}"/>
    <dgm:cxn modelId="{C42BB24E-011B-4FEA-8A39-298DA70B248B}" srcId="{D7FC2CC9-4415-4D57-8CBB-7DDC3AA5F19B}" destId="{DCFCA2C3-352D-4F1F-B9EF-AF640E86510D}" srcOrd="2" destOrd="0" parTransId="{DEE1993A-92F0-4B3E-915B-2400D1FDBFE1}" sibTransId="{5934DEF6-7F40-441E-A741-DD811B6A01EE}"/>
    <dgm:cxn modelId="{76E2DA73-89A5-4EE1-BBEF-298AEE7458C1}" type="presOf" srcId="{3991FCCD-8827-42D6-BC53-761E2EDB8C9F}" destId="{9AFAA90A-1D97-447A-920E-00182F78967E}" srcOrd="0" destOrd="0" presId="urn:microsoft.com/office/officeart/2005/8/layout/cycle4"/>
    <dgm:cxn modelId="{D9A19D54-0209-47CD-B2A8-9DE0A098722C}" type="presOf" srcId="{A7244677-3B02-4665-8C3D-3DB4EB6117C4}" destId="{ACAB9830-2DED-4224-9E81-13BCBDD3995E}" srcOrd="0" destOrd="0" presId="urn:microsoft.com/office/officeart/2005/8/layout/cycle4"/>
    <dgm:cxn modelId="{B424577D-8510-499C-A2F7-78DB2FE42543}" srcId="{76AC15C5-3631-4DDA-A0BE-DE907D1080B4}" destId="{2AF8D8A9-8EBD-454C-8FE3-A01FC2AC4360}" srcOrd="0" destOrd="0" parTransId="{95478530-E9FD-482B-9476-16822DFE1A8D}" sibTransId="{1F3FC897-7017-4B9A-8E0A-8E59269770F4}"/>
    <dgm:cxn modelId="{5410CF85-E7E8-4CE0-9E82-6321CBD2C099}" type="presOf" srcId="{2AF8D8A9-8EBD-454C-8FE3-A01FC2AC4360}" destId="{6660E8DD-B92F-4E96-AD06-381A3E9B97B9}" srcOrd="0" destOrd="0" presId="urn:microsoft.com/office/officeart/2005/8/layout/cycle4"/>
    <dgm:cxn modelId="{4BD3FC87-F331-40DC-B7B5-3349341D65FA}" type="presOf" srcId="{A7244677-3B02-4665-8C3D-3DB4EB6117C4}" destId="{62C8BD8E-A262-470A-98E7-2A00DD3FF188}" srcOrd="1" destOrd="0" presId="urn:microsoft.com/office/officeart/2005/8/layout/cycle4"/>
    <dgm:cxn modelId="{25FEF4A4-0C8A-404D-A786-8D685B674E0B}" type="presOf" srcId="{E09E9283-DA48-4795-8B2E-05713EEA903F}" destId="{C6239474-BA58-4B5E-9A7D-34CAFAE82188}" srcOrd="0" destOrd="0" presId="urn:microsoft.com/office/officeart/2005/8/layout/cycle4"/>
    <dgm:cxn modelId="{6E456CB0-7AB3-4D70-8F6D-83F21A4138D3}" type="presOf" srcId="{DCFCA2C3-352D-4F1F-B9EF-AF640E86510D}" destId="{8AF955DF-C55A-449D-BA7A-17801C62AA4A}" srcOrd="0" destOrd="0" presId="urn:microsoft.com/office/officeart/2005/8/layout/cycle4"/>
    <dgm:cxn modelId="{22B15AB0-3210-405D-BF9C-1ECC50E81978}" type="presOf" srcId="{3F78D83C-4E3B-4E44-BAA9-209E695CFC6C}" destId="{B9A735CD-0D5F-484D-977A-0E25A3FAAB2C}" srcOrd="1" destOrd="0" presId="urn:microsoft.com/office/officeart/2005/8/layout/cycle4"/>
    <dgm:cxn modelId="{FCD8E7B4-2FA0-4510-B2B2-8D62854782F4}" srcId="{3991FCCD-8827-42D6-BC53-761E2EDB8C9F}" destId="{A7244677-3B02-4665-8C3D-3DB4EB6117C4}" srcOrd="0" destOrd="0" parTransId="{42BE3AC0-48D7-46F0-B687-00F31210BE49}" sibTransId="{C50549C4-CC0B-48F8-B3C2-E330F20D3A87}"/>
    <dgm:cxn modelId="{AF68D9B5-AFC4-415C-A77A-E18E5AA0FCE9}" type="presOf" srcId="{2AF8D8A9-8EBD-454C-8FE3-A01FC2AC4360}" destId="{00D858E2-FDF2-4243-950E-48201F744DA6}" srcOrd="1" destOrd="0" presId="urn:microsoft.com/office/officeart/2005/8/layout/cycle4"/>
    <dgm:cxn modelId="{C44223B9-3113-408C-979A-82B2FE22D4E8}" type="presOf" srcId="{3F78D83C-4E3B-4E44-BAA9-209E695CFC6C}" destId="{908363DC-2509-4CF4-B47B-A30D52F2194B}" srcOrd="0" destOrd="0" presId="urn:microsoft.com/office/officeart/2005/8/layout/cycle4"/>
    <dgm:cxn modelId="{175691C3-E507-4EE5-8BC1-470205826166}" srcId="{D7FC2CC9-4415-4D57-8CBB-7DDC3AA5F19B}" destId="{E09E9283-DA48-4795-8B2E-05713EEA903F}" srcOrd="3" destOrd="0" parTransId="{9B14C513-22C9-4D1B-BC52-F82FDBB60F86}" sibTransId="{9B164B98-DB98-4359-8A67-362AAEE2BB3D}"/>
    <dgm:cxn modelId="{3A4528D2-A918-4695-946D-FBE0BD57AFD9}" type="presOf" srcId="{D7FC2CC9-4415-4D57-8CBB-7DDC3AA5F19B}" destId="{D5802DC1-5B6A-4625-A4D2-743FCFDD1030}" srcOrd="0" destOrd="0" presId="urn:microsoft.com/office/officeart/2005/8/layout/cycle4"/>
    <dgm:cxn modelId="{E0EB7FF9-96A0-4793-86D2-052FA74FFE3B}" srcId="{D7FC2CC9-4415-4D57-8CBB-7DDC3AA5F19B}" destId="{3991FCCD-8827-42D6-BC53-761E2EDB8C9F}" srcOrd="0" destOrd="0" parTransId="{1F318CA4-D844-4909-B6BB-88B36572B7AE}" sibTransId="{7A85B40C-10DC-4E46-87AD-702B861F3BAA}"/>
    <dgm:cxn modelId="{65BC0DFD-5D10-40A5-A30C-108AFE9D84F8}" srcId="{E09E9283-DA48-4795-8B2E-05713EEA903F}" destId="{3F78D83C-4E3B-4E44-BAA9-209E695CFC6C}" srcOrd="0" destOrd="0" parTransId="{8DCC2F43-2C15-442C-B5F5-B1A9FA396C0D}" sibTransId="{F90C7FFC-D818-4359-BE89-AEED1F44A6F9}"/>
    <dgm:cxn modelId="{E1B7238E-7001-4770-862F-474B9DEF626E}" type="presParOf" srcId="{D5802DC1-5B6A-4625-A4D2-743FCFDD1030}" destId="{5B989CE3-9D1E-4093-9EED-4FD7A4EE04DF}" srcOrd="0" destOrd="0" presId="urn:microsoft.com/office/officeart/2005/8/layout/cycle4"/>
    <dgm:cxn modelId="{8FB3CD66-3F40-43F9-B3CE-A8973EADD3A9}" type="presParOf" srcId="{5B989CE3-9D1E-4093-9EED-4FD7A4EE04DF}" destId="{AAA17768-C589-4A6E-9175-0C572F93EC26}" srcOrd="0" destOrd="0" presId="urn:microsoft.com/office/officeart/2005/8/layout/cycle4"/>
    <dgm:cxn modelId="{1B8DA683-1DC1-4EF1-BCF0-446604D4B5BA}" type="presParOf" srcId="{AAA17768-C589-4A6E-9175-0C572F93EC26}" destId="{ACAB9830-2DED-4224-9E81-13BCBDD3995E}" srcOrd="0" destOrd="0" presId="urn:microsoft.com/office/officeart/2005/8/layout/cycle4"/>
    <dgm:cxn modelId="{FDBB9832-E65C-4646-838A-46DA0CEF7807}" type="presParOf" srcId="{AAA17768-C589-4A6E-9175-0C572F93EC26}" destId="{62C8BD8E-A262-470A-98E7-2A00DD3FF188}" srcOrd="1" destOrd="0" presId="urn:microsoft.com/office/officeart/2005/8/layout/cycle4"/>
    <dgm:cxn modelId="{13203FD0-F39A-4BEA-87E4-879FDC7C2B94}" type="presParOf" srcId="{5B989CE3-9D1E-4093-9EED-4FD7A4EE04DF}" destId="{76AA257E-11ED-400C-A673-CFF61AEFBA82}" srcOrd="1" destOrd="0" presId="urn:microsoft.com/office/officeart/2005/8/layout/cycle4"/>
    <dgm:cxn modelId="{70807D09-26A8-4BF2-A6EA-8A9166D6B349}" type="presParOf" srcId="{76AA257E-11ED-400C-A673-CFF61AEFBA82}" destId="{6660E8DD-B92F-4E96-AD06-381A3E9B97B9}" srcOrd="0" destOrd="0" presId="urn:microsoft.com/office/officeart/2005/8/layout/cycle4"/>
    <dgm:cxn modelId="{2A848DAC-3621-4D9A-AD21-E24633DFFB3F}" type="presParOf" srcId="{76AA257E-11ED-400C-A673-CFF61AEFBA82}" destId="{00D858E2-FDF2-4243-950E-48201F744DA6}" srcOrd="1" destOrd="0" presId="urn:microsoft.com/office/officeart/2005/8/layout/cycle4"/>
    <dgm:cxn modelId="{EAE9163F-6EA0-4F65-918F-F1FD48E09327}" type="presParOf" srcId="{5B989CE3-9D1E-4093-9EED-4FD7A4EE04DF}" destId="{FA6C4573-440B-46CD-B6BC-92F69E16103F}" srcOrd="2" destOrd="0" presId="urn:microsoft.com/office/officeart/2005/8/layout/cycle4"/>
    <dgm:cxn modelId="{1F608C48-5DB3-4F4F-85DC-935A2CA34487}" type="presParOf" srcId="{FA6C4573-440B-46CD-B6BC-92F69E16103F}" destId="{5D981F04-4E0F-45CD-A4B6-562455B76D9A}" srcOrd="0" destOrd="0" presId="urn:microsoft.com/office/officeart/2005/8/layout/cycle4"/>
    <dgm:cxn modelId="{7C3EF3B3-0BE4-417A-8881-34DDBC9BBB30}" type="presParOf" srcId="{FA6C4573-440B-46CD-B6BC-92F69E16103F}" destId="{631E794D-3D30-4ECF-9C74-BC1D3E18A124}" srcOrd="1" destOrd="0" presId="urn:microsoft.com/office/officeart/2005/8/layout/cycle4"/>
    <dgm:cxn modelId="{D1684A59-E5F5-4875-9331-FEC9879F6CD9}" type="presParOf" srcId="{5B989CE3-9D1E-4093-9EED-4FD7A4EE04DF}" destId="{3AFA26F3-B4B4-4657-9533-9818D84CA017}" srcOrd="3" destOrd="0" presId="urn:microsoft.com/office/officeart/2005/8/layout/cycle4"/>
    <dgm:cxn modelId="{715B02F6-FE84-4240-80C7-8366305501EB}" type="presParOf" srcId="{3AFA26F3-B4B4-4657-9533-9818D84CA017}" destId="{908363DC-2509-4CF4-B47B-A30D52F2194B}" srcOrd="0" destOrd="0" presId="urn:microsoft.com/office/officeart/2005/8/layout/cycle4"/>
    <dgm:cxn modelId="{8D5C7EA7-BC77-4F99-A9E7-3F48F395E1A6}" type="presParOf" srcId="{3AFA26F3-B4B4-4657-9533-9818D84CA017}" destId="{B9A735CD-0D5F-484D-977A-0E25A3FAAB2C}" srcOrd="1" destOrd="0" presId="urn:microsoft.com/office/officeart/2005/8/layout/cycle4"/>
    <dgm:cxn modelId="{370CF81C-BD70-4E7D-B8DB-EABDD78086F5}" type="presParOf" srcId="{5B989CE3-9D1E-4093-9EED-4FD7A4EE04DF}" destId="{88B6B2ED-C749-42A4-BAF4-45D32529B886}" srcOrd="4" destOrd="0" presId="urn:microsoft.com/office/officeart/2005/8/layout/cycle4"/>
    <dgm:cxn modelId="{F7F045E7-A3E5-4251-B89D-D2EA94211153}" type="presParOf" srcId="{D5802DC1-5B6A-4625-A4D2-743FCFDD1030}" destId="{C6111CC2-7722-4BEE-81C4-E5C83FA393BB}" srcOrd="1" destOrd="0" presId="urn:microsoft.com/office/officeart/2005/8/layout/cycle4"/>
    <dgm:cxn modelId="{8AA371FB-517D-42D0-A28F-5005F1317DE0}" type="presParOf" srcId="{C6111CC2-7722-4BEE-81C4-E5C83FA393BB}" destId="{9AFAA90A-1D97-447A-920E-00182F78967E}" srcOrd="0" destOrd="0" presId="urn:microsoft.com/office/officeart/2005/8/layout/cycle4"/>
    <dgm:cxn modelId="{28524FA8-3EDB-41B2-867A-F06376928B5B}" type="presParOf" srcId="{C6111CC2-7722-4BEE-81C4-E5C83FA393BB}" destId="{FF487F0E-7E9A-42EE-9AF7-64BFF9892096}" srcOrd="1" destOrd="0" presId="urn:microsoft.com/office/officeart/2005/8/layout/cycle4"/>
    <dgm:cxn modelId="{6B742F78-AA29-4F9E-9193-7BDADB8295D1}" type="presParOf" srcId="{C6111CC2-7722-4BEE-81C4-E5C83FA393BB}" destId="{8AF955DF-C55A-449D-BA7A-17801C62AA4A}" srcOrd="2" destOrd="0" presId="urn:microsoft.com/office/officeart/2005/8/layout/cycle4"/>
    <dgm:cxn modelId="{A6C65454-DA01-420E-9DE0-2CC02E523DE6}" type="presParOf" srcId="{C6111CC2-7722-4BEE-81C4-E5C83FA393BB}" destId="{C6239474-BA58-4B5E-9A7D-34CAFAE82188}" srcOrd="3" destOrd="0" presId="urn:microsoft.com/office/officeart/2005/8/layout/cycle4"/>
    <dgm:cxn modelId="{FE3D4A10-4035-41BD-BF53-0F5867B75369}" type="presParOf" srcId="{C6111CC2-7722-4BEE-81C4-E5C83FA393BB}" destId="{F7D2EF85-AE48-4EC5-86A9-65EB42E7CD18}" srcOrd="4" destOrd="0" presId="urn:microsoft.com/office/officeart/2005/8/layout/cycle4"/>
    <dgm:cxn modelId="{5EE97F39-3DDE-417C-ACDF-B32F90F42378}" type="presParOf" srcId="{D5802DC1-5B6A-4625-A4D2-743FCFDD1030}" destId="{651370F2-198E-4454-A893-5DF5410998C7}" srcOrd="2" destOrd="0" presId="urn:microsoft.com/office/officeart/2005/8/layout/cycle4"/>
    <dgm:cxn modelId="{8D48C918-0D1F-404E-9396-B8393AFB6ABB}" type="presParOf" srcId="{D5802DC1-5B6A-4625-A4D2-743FCFDD1030}" destId="{00630411-B725-42B4-B870-F30FC5FA63D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28C24-4432-4EB7-8304-AB86D7FA9E2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6B6B851-B9E3-417C-8253-6C10890A1017}">
      <dgm:prSet custT="1"/>
      <dgm:spPr/>
      <dgm:t>
        <a:bodyPr/>
        <a:lstStyle/>
        <a:p>
          <a:pPr rtl="0"/>
          <a:r>
            <a:rPr lang="zh-CN" altLang="en-US" sz="3600" b="1" dirty="0">
              <a:solidFill>
                <a:srgbClr val="FF0000"/>
              </a:solidFill>
            </a:rPr>
            <a:t>数据管理</a:t>
          </a:r>
        </a:p>
      </dgm:t>
    </dgm:pt>
    <dgm:pt modelId="{16AB9018-979B-4AB7-AF8A-CCA4E783D37E}" type="parTrans" cxnId="{BCDE3166-DDF8-42C3-856D-4554E4465F2B}">
      <dgm:prSet/>
      <dgm:spPr/>
      <dgm:t>
        <a:bodyPr/>
        <a:lstStyle/>
        <a:p>
          <a:endParaRPr lang="zh-CN" altLang="en-US" sz="3600"/>
        </a:p>
      </dgm:t>
    </dgm:pt>
    <dgm:pt modelId="{FE12C12D-B912-4CCB-9F5A-DE09ABF54512}" type="sibTrans" cxnId="{BCDE3166-DDF8-42C3-856D-4554E4465F2B}">
      <dgm:prSet/>
      <dgm:spPr/>
      <dgm:t>
        <a:bodyPr/>
        <a:lstStyle/>
        <a:p>
          <a:endParaRPr lang="zh-CN" altLang="en-US" sz="3600"/>
        </a:p>
      </dgm:t>
    </dgm:pt>
    <dgm:pt modelId="{A4353743-519F-4093-99AA-497CCCF3CB7A}">
      <dgm:prSet custT="1"/>
      <dgm:spPr/>
      <dgm:t>
        <a:bodyPr/>
        <a:lstStyle/>
        <a:p>
          <a:pPr rtl="0"/>
          <a:r>
            <a:rPr lang="zh-CN" altLang="en-US" sz="3600" b="1" dirty="0">
              <a:solidFill>
                <a:schemeClr val="tx1"/>
              </a:solidFill>
            </a:rPr>
            <a:t>数据计算</a:t>
          </a:r>
        </a:p>
      </dgm:t>
    </dgm:pt>
    <dgm:pt modelId="{F82F190E-A105-4E58-8D92-1953B704931C}" type="parTrans" cxnId="{E0FA5BCC-F86E-43A3-8B0A-72DE0AD40FEC}">
      <dgm:prSet/>
      <dgm:spPr/>
      <dgm:t>
        <a:bodyPr/>
        <a:lstStyle/>
        <a:p>
          <a:endParaRPr lang="zh-CN" altLang="en-US" sz="3600"/>
        </a:p>
      </dgm:t>
    </dgm:pt>
    <dgm:pt modelId="{FB69C24F-B215-4384-96C7-724093BC0B8D}" type="sibTrans" cxnId="{E0FA5BCC-F86E-43A3-8B0A-72DE0AD40FEC}">
      <dgm:prSet/>
      <dgm:spPr/>
      <dgm:t>
        <a:bodyPr/>
        <a:lstStyle/>
        <a:p>
          <a:endParaRPr lang="zh-CN" altLang="en-US" sz="3600"/>
        </a:p>
      </dgm:t>
    </dgm:pt>
    <dgm:pt modelId="{758391BD-A92B-424B-AA9B-3F56C9EF2EBE}">
      <dgm:prSet custT="1"/>
      <dgm:spPr/>
      <dgm:t>
        <a:bodyPr/>
        <a:lstStyle/>
        <a:p>
          <a:pPr rtl="0"/>
          <a:r>
            <a:rPr lang="zh-CN" altLang="en-US" sz="3600" b="1" dirty="0">
              <a:solidFill>
                <a:schemeClr val="tx1"/>
              </a:solidFill>
            </a:rPr>
            <a:t>数据可视化</a:t>
          </a:r>
        </a:p>
      </dgm:t>
    </dgm:pt>
    <dgm:pt modelId="{7AEB8338-6F9F-4203-AEA1-18FDCC382BBA}" type="parTrans" cxnId="{C4006F26-175B-4F64-9B81-C0AFAA3EE1B9}">
      <dgm:prSet/>
      <dgm:spPr/>
      <dgm:t>
        <a:bodyPr/>
        <a:lstStyle/>
        <a:p>
          <a:endParaRPr lang="zh-CN" altLang="en-US" sz="3600"/>
        </a:p>
      </dgm:t>
    </dgm:pt>
    <dgm:pt modelId="{E1C76605-8FE8-4194-85D1-D1AFF3273734}" type="sibTrans" cxnId="{C4006F26-175B-4F64-9B81-C0AFAA3EE1B9}">
      <dgm:prSet/>
      <dgm:spPr/>
      <dgm:t>
        <a:bodyPr/>
        <a:lstStyle/>
        <a:p>
          <a:endParaRPr lang="zh-CN" altLang="en-US" sz="3600"/>
        </a:p>
      </dgm:t>
    </dgm:pt>
    <dgm:pt modelId="{CEE8BD17-21B0-4CB2-8F3B-A524F92574E9}" type="pres">
      <dgm:prSet presAssocID="{53628C24-4432-4EB7-8304-AB86D7FA9E28}" presName="linearFlow" presStyleCnt="0">
        <dgm:presLayoutVars>
          <dgm:dir/>
          <dgm:resizeHandles val="exact"/>
        </dgm:presLayoutVars>
      </dgm:prSet>
      <dgm:spPr/>
    </dgm:pt>
    <dgm:pt modelId="{BC59D634-D21B-42CB-BEF5-C7F2E80217D3}" type="pres">
      <dgm:prSet presAssocID="{A6B6B851-B9E3-417C-8253-6C10890A1017}" presName="composite" presStyleCnt="0"/>
      <dgm:spPr/>
    </dgm:pt>
    <dgm:pt modelId="{66A17D54-1154-4630-BC3D-FB57C6527C32}" type="pres">
      <dgm:prSet presAssocID="{A6B6B851-B9E3-417C-8253-6C10890A1017}" presName="imgShp" presStyleLbl="fgImgPlace1" presStyleIdx="0" presStyleCnt="3"/>
      <dgm:spPr/>
    </dgm:pt>
    <dgm:pt modelId="{002145C1-C62E-4E55-98A1-DBB2C580F970}" type="pres">
      <dgm:prSet presAssocID="{A6B6B851-B9E3-417C-8253-6C10890A1017}" presName="txShp" presStyleLbl="node1" presStyleIdx="0" presStyleCnt="3">
        <dgm:presLayoutVars>
          <dgm:bulletEnabled val="1"/>
        </dgm:presLayoutVars>
      </dgm:prSet>
      <dgm:spPr/>
    </dgm:pt>
    <dgm:pt modelId="{8670FD44-F9EC-4D2C-9DB5-50FF5138B0D3}" type="pres">
      <dgm:prSet presAssocID="{FE12C12D-B912-4CCB-9F5A-DE09ABF54512}" presName="spacing" presStyleCnt="0"/>
      <dgm:spPr/>
    </dgm:pt>
    <dgm:pt modelId="{C7C99678-F29D-4F76-93C5-FD34B0B661C6}" type="pres">
      <dgm:prSet presAssocID="{A4353743-519F-4093-99AA-497CCCF3CB7A}" presName="composite" presStyleCnt="0"/>
      <dgm:spPr/>
    </dgm:pt>
    <dgm:pt modelId="{C11FFE33-1BED-43DA-9E70-8DCFDF21A5F4}" type="pres">
      <dgm:prSet presAssocID="{A4353743-519F-4093-99AA-497CCCF3CB7A}" presName="imgShp" presStyleLbl="fgImgPlace1" presStyleIdx="1" presStyleCnt="3"/>
      <dgm:spPr/>
    </dgm:pt>
    <dgm:pt modelId="{F8A91C42-715D-489D-A102-D7B07CBCD540}" type="pres">
      <dgm:prSet presAssocID="{A4353743-519F-4093-99AA-497CCCF3CB7A}" presName="txShp" presStyleLbl="node1" presStyleIdx="1" presStyleCnt="3">
        <dgm:presLayoutVars>
          <dgm:bulletEnabled val="1"/>
        </dgm:presLayoutVars>
      </dgm:prSet>
      <dgm:spPr/>
    </dgm:pt>
    <dgm:pt modelId="{173FB9F5-AE9D-4C86-BD42-1C8FE27AD7F7}" type="pres">
      <dgm:prSet presAssocID="{FB69C24F-B215-4384-96C7-724093BC0B8D}" presName="spacing" presStyleCnt="0"/>
      <dgm:spPr/>
    </dgm:pt>
    <dgm:pt modelId="{E6FE2AE4-97F6-4F87-BDC9-A6323727BA72}" type="pres">
      <dgm:prSet presAssocID="{758391BD-A92B-424B-AA9B-3F56C9EF2EBE}" presName="composite" presStyleCnt="0"/>
      <dgm:spPr/>
    </dgm:pt>
    <dgm:pt modelId="{8AEB3CFB-5552-439C-86DB-E3EC44283AB5}" type="pres">
      <dgm:prSet presAssocID="{758391BD-A92B-424B-AA9B-3F56C9EF2EBE}" presName="imgShp" presStyleLbl="fgImgPlace1" presStyleIdx="2" presStyleCnt="3"/>
      <dgm:spPr/>
    </dgm:pt>
    <dgm:pt modelId="{3B0D78B1-5C54-4B5A-A572-605297B3C632}" type="pres">
      <dgm:prSet presAssocID="{758391BD-A92B-424B-AA9B-3F56C9EF2EBE}" presName="txShp" presStyleLbl="node1" presStyleIdx="2" presStyleCnt="3">
        <dgm:presLayoutVars>
          <dgm:bulletEnabled val="1"/>
        </dgm:presLayoutVars>
      </dgm:prSet>
      <dgm:spPr/>
    </dgm:pt>
  </dgm:ptLst>
  <dgm:cxnLst>
    <dgm:cxn modelId="{C4006F26-175B-4F64-9B81-C0AFAA3EE1B9}" srcId="{53628C24-4432-4EB7-8304-AB86D7FA9E28}" destId="{758391BD-A92B-424B-AA9B-3F56C9EF2EBE}" srcOrd="2" destOrd="0" parTransId="{7AEB8338-6F9F-4203-AEA1-18FDCC382BBA}" sibTransId="{E1C76605-8FE8-4194-85D1-D1AFF3273734}"/>
    <dgm:cxn modelId="{DFEA1466-1501-40BE-9EFA-704EA859952A}" type="presOf" srcId="{53628C24-4432-4EB7-8304-AB86D7FA9E28}" destId="{CEE8BD17-21B0-4CB2-8F3B-A524F92574E9}" srcOrd="0" destOrd="0" presId="urn:microsoft.com/office/officeart/2005/8/layout/vList3"/>
    <dgm:cxn modelId="{BCDE3166-DDF8-42C3-856D-4554E4465F2B}" srcId="{53628C24-4432-4EB7-8304-AB86D7FA9E28}" destId="{A6B6B851-B9E3-417C-8253-6C10890A1017}" srcOrd="0" destOrd="0" parTransId="{16AB9018-979B-4AB7-AF8A-CCA4E783D37E}" sibTransId="{FE12C12D-B912-4CCB-9F5A-DE09ABF54512}"/>
    <dgm:cxn modelId="{276C86AB-DF17-44BF-B895-C589D3928ECB}" type="presOf" srcId="{A4353743-519F-4093-99AA-497CCCF3CB7A}" destId="{F8A91C42-715D-489D-A102-D7B07CBCD540}" srcOrd="0" destOrd="0" presId="urn:microsoft.com/office/officeart/2005/8/layout/vList3"/>
    <dgm:cxn modelId="{E0FA5BCC-F86E-43A3-8B0A-72DE0AD40FEC}" srcId="{53628C24-4432-4EB7-8304-AB86D7FA9E28}" destId="{A4353743-519F-4093-99AA-497CCCF3CB7A}" srcOrd="1" destOrd="0" parTransId="{F82F190E-A105-4E58-8D92-1953B704931C}" sibTransId="{FB69C24F-B215-4384-96C7-724093BC0B8D}"/>
    <dgm:cxn modelId="{5E063ED9-A166-4265-9EED-B1206F2FD77F}" type="presOf" srcId="{758391BD-A92B-424B-AA9B-3F56C9EF2EBE}" destId="{3B0D78B1-5C54-4B5A-A572-605297B3C632}" srcOrd="0" destOrd="0" presId="urn:microsoft.com/office/officeart/2005/8/layout/vList3"/>
    <dgm:cxn modelId="{8BC465D9-723A-43F5-9C27-54BE3FCC674C}" type="presOf" srcId="{A6B6B851-B9E3-417C-8253-6C10890A1017}" destId="{002145C1-C62E-4E55-98A1-DBB2C580F970}" srcOrd="0" destOrd="0" presId="urn:microsoft.com/office/officeart/2005/8/layout/vList3"/>
    <dgm:cxn modelId="{A8BC24B3-5AA1-4CBB-A4EB-993F23AAAD6C}" type="presParOf" srcId="{CEE8BD17-21B0-4CB2-8F3B-A524F92574E9}" destId="{BC59D634-D21B-42CB-BEF5-C7F2E80217D3}" srcOrd="0" destOrd="0" presId="urn:microsoft.com/office/officeart/2005/8/layout/vList3"/>
    <dgm:cxn modelId="{A7D3D290-D7DC-43A1-84D6-BF4E3EEAB33F}" type="presParOf" srcId="{BC59D634-D21B-42CB-BEF5-C7F2E80217D3}" destId="{66A17D54-1154-4630-BC3D-FB57C6527C32}" srcOrd="0" destOrd="0" presId="urn:microsoft.com/office/officeart/2005/8/layout/vList3"/>
    <dgm:cxn modelId="{BB26D0F5-CEE6-495B-9009-455C1A9E226C}" type="presParOf" srcId="{BC59D634-D21B-42CB-BEF5-C7F2E80217D3}" destId="{002145C1-C62E-4E55-98A1-DBB2C580F970}" srcOrd="1" destOrd="0" presId="urn:microsoft.com/office/officeart/2005/8/layout/vList3"/>
    <dgm:cxn modelId="{5491BAA7-0EE3-471E-A478-AC425CE5EB33}" type="presParOf" srcId="{CEE8BD17-21B0-4CB2-8F3B-A524F92574E9}" destId="{8670FD44-F9EC-4D2C-9DB5-50FF5138B0D3}" srcOrd="1" destOrd="0" presId="urn:microsoft.com/office/officeart/2005/8/layout/vList3"/>
    <dgm:cxn modelId="{AA142785-3144-4375-8ECF-5AF939005DEC}" type="presParOf" srcId="{CEE8BD17-21B0-4CB2-8F3B-A524F92574E9}" destId="{C7C99678-F29D-4F76-93C5-FD34B0B661C6}" srcOrd="2" destOrd="0" presId="urn:microsoft.com/office/officeart/2005/8/layout/vList3"/>
    <dgm:cxn modelId="{0AB30B3C-F39E-42C4-871C-FCE7A422C999}" type="presParOf" srcId="{C7C99678-F29D-4F76-93C5-FD34B0B661C6}" destId="{C11FFE33-1BED-43DA-9E70-8DCFDF21A5F4}" srcOrd="0" destOrd="0" presId="urn:microsoft.com/office/officeart/2005/8/layout/vList3"/>
    <dgm:cxn modelId="{71FA5C80-06CD-402F-869D-67CDADC87FCB}" type="presParOf" srcId="{C7C99678-F29D-4F76-93C5-FD34B0B661C6}" destId="{F8A91C42-715D-489D-A102-D7B07CBCD540}" srcOrd="1" destOrd="0" presId="urn:microsoft.com/office/officeart/2005/8/layout/vList3"/>
    <dgm:cxn modelId="{1899B211-977E-41F2-AC3F-1191502411E2}" type="presParOf" srcId="{CEE8BD17-21B0-4CB2-8F3B-A524F92574E9}" destId="{173FB9F5-AE9D-4C86-BD42-1C8FE27AD7F7}" srcOrd="3" destOrd="0" presId="urn:microsoft.com/office/officeart/2005/8/layout/vList3"/>
    <dgm:cxn modelId="{BC282655-7736-49BE-8540-F2067F9A8BCD}" type="presParOf" srcId="{CEE8BD17-21B0-4CB2-8F3B-A524F92574E9}" destId="{E6FE2AE4-97F6-4F87-BDC9-A6323727BA72}" srcOrd="4" destOrd="0" presId="urn:microsoft.com/office/officeart/2005/8/layout/vList3"/>
    <dgm:cxn modelId="{7767B41D-C193-4E68-BEB8-ABC327A4C303}" type="presParOf" srcId="{E6FE2AE4-97F6-4F87-BDC9-A6323727BA72}" destId="{8AEB3CFB-5552-439C-86DB-E3EC44283AB5}" srcOrd="0" destOrd="0" presId="urn:microsoft.com/office/officeart/2005/8/layout/vList3"/>
    <dgm:cxn modelId="{DEDFDA65-31B0-4BC2-9C4C-D2245EB9A201}" type="presParOf" srcId="{E6FE2AE4-97F6-4F87-BDC9-A6323727BA72}" destId="{3B0D78B1-5C54-4B5A-A572-605297B3C6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84C894-1122-4FFD-8A2E-4C0AB86E9CC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BBA495C-A294-4A75-B1EA-CC63A94E2705}">
      <dgm:prSet/>
      <dgm:spPr/>
      <dgm:t>
        <a:bodyPr/>
        <a:lstStyle/>
        <a:p>
          <a:pPr rtl="0"/>
          <a:r>
            <a:rPr lang="en-US" altLang="zh-CN" b="1" dirty="0">
              <a:solidFill>
                <a:schemeClr val="tx1"/>
              </a:solidFill>
            </a:rPr>
            <a:t>1.</a:t>
          </a:r>
          <a:r>
            <a:rPr lang="zh-CN" b="1" dirty="0">
              <a:solidFill>
                <a:schemeClr val="tx1"/>
              </a:solidFill>
            </a:rPr>
            <a:t>元数据管理</a:t>
          </a:r>
        </a:p>
      </dgm:t>
    </dgm:pt>
    <dgm:pt modelId="{3132DDAD-325B-44EB-977E-C686C7D7CDB5}" type="parTrans" cxnId="{DEA50E56-AE51-47BA-9C6B-018B6237C307}">
      <dgm:prSet/>
      <dgm:spPr/>
      <dgm:t>
        <a:bodyPr/>
        <a:lstStyle/>
        <a:p>
          <a:endParaRPr lang="zh-CN" altLang="en-US"/>
        </a:p>
      </dgm:t>
    </dgm:pt>
    <dgm:pt modelId="{73AA09CD-E9D5-4B93-8AF6-C38EEADEED4B}" type="sibTrans" cxnId="{DEA50E56-AE51-47BA-9C6B-018B6237C307}">
      <dgm:prSet/>
      <dgm:spPr/>
      <dgm:t>
        <a:bodyPr/>
        <a:lstStyle/>
        <a:p>
          <a:endParaRPr lang="zh-CN" altLang="en-US"/>
        </a:p>
      </dgm:t>
    </dgm:pt>
    <dgm:pt modelId="{EA17AF09-6347-49D8-AE50-29A088A4ECAC}">
      <dgm:prSet/>
      <dgm:spPr/>
      <dgm:t>
        <a:bodyPr/>
        <a:lstStyle/>
        <a:p>
          <a:pPr rtl="0"/>
          <a:r>
            <a:rPr lang="en-US" altLang="zh-CN" b="1" dirty="0">
              <a:solidFill>
                <a:schemeClr val="tx1"/>
              </a:solidFill>
            </a:rPr>
            <a:t>2.</a:t>
          </a:r>
          <a:r>
            <a:rPr lang="zh-CN" b="1" dirty="0">
              <a:solidFill>
                <a:schemeClr val="tx1"/>
              </a:solidFill>
            </a:rPr>
            <a:t>数据引接</a:t>
          </a:r>
        </a:p>
      </dgm:t>
    </dgm:pt>
    <dgm:pt modelId="{C9CC1AE1-A40B-4C50-8D60-F24DF2493993}" type="parTrans" cxnId="{5C2A6443-125B-4B00-9255-DF6B1BBCD1E1}">
      <dgm:prSet/>
      <dgm:spPr/>
      <dgm:t>
        <a:bodyPr/>
        <a:lstStyle/>
        <a:p>
          <a:endParaRPr lang="zh-CN" altLang="en-US"/>
        </a:p>
      </dgm:t>
    </dgm:pt>
    <dgm:pt modelId="{CB952BCA-CDB0-4BD7-A0F5-EC58E125A991}" type="sibTrans" cxnId="{5C2A6443-125B-4B00-9255-DF6B1BBCD1E1}">
      <dgm:prSet/>
      <dgm:spPr/>
      <dgm:t>
        <a:bodyPr/>
        <a:lstStyle/>
        <a:p>
          <a:endParaRPr lang="zh-CN" altLang="en-US"/>
        </a:p>
      </dgm:t>
    </dgm:pt>
    <dgm:pt modelId="{7D5C7D55-7F48-4DBC-86CC-8189DBA7045E}">
      <dgm:prSet/>
      <dgm:spPr/>
      <dgm:t>
        <a:bodyPr/>
        <a:lstStyle/>
        <a:p>
          <a:pPr rtl="0"/>
          <a:r>
            <a:rPr lang="en-US" altLang="zh-CN" b="1" dirty="0">
              <a:solidFill>
                <a:schemeClr val="tx1"/>
              </a:solidFill>
            </a:rPr>
            <a:t>3.</a:t>
          </a:r>
          <a:r>
            <a:rPr lang="zh-CN" b="1" dirty="0">
              <a:solidFill>
                <a:schemeClr val="tx1"/>
              </a:solidFill>
            </a:rPr>
            <a:t>数据整合</a:t>
          </a:r>
        </a:p>
      </dgm:t>
    </dgm:pt>
    <dgm:pt modelId="{C9B1288A-81B5-43A8-B5F8-EA58DBBC153B}" type="parTrans" cxnId="{F1F4FCE8-DF2A-4623-AEB7-F75FBAB8AC7F}">
      <dgm:prSet/>
      <dgm:spPr/>
      <dgm:t>
        <a:bodyPr/>
        <a:lstStyle/>
        <a:p>
          <a:endParaRPr lang="zh-CN" altLang="en-US"/>
        </a:p>
      </dgm:t>
    </dgm:pt>
    <dgm:pt modelId="{BA1BA009-4769-452B-9F0A-F1CA49DFE0BB}" type="sibTrans" cxnId="{F1F4FCE8-DF2A-4623-AEB7-F75FBAB8AC7F}">
      <dgm:prSet/>
      <dgm:spPr/>
      <dgm:t>
        <a:bodyPr/>
        <a:lstStyle/>
        <a:p>
          <a:endParaRPr lang="zh-CN" altLang="en-US"/>
        </a:p>
      </dgm:t>
    </dgm:pt>
    <dgm:pt modelId="{BBF4A9C9-BA59-4E81-902A-D97A59405A22}">
      <dgm:prSet/>
      <dgm:spPr/>
      <dgm:t>
        <a:bodyPr/>
        <a:lstStyle/>
        <a:p>
          <a:pPr rtl="0"/>
          <a:r>
            <a:rPr lang="en-US" altLang="zh-CN" b="1" dirty="0">
              <a:solidFill>
                <a:schemeClr val="tx1"/>
              </a:solidFill>
            </a:rPr>
            <a:t>4.</a:t>
          </a:r>
          <a:r>
            <a:rPr lang="zh-CN" b="1" dirty="0">
              <a:solidFill>
                <a:schemeClr val="tx1"/>
              </a:solidFill>
            </a:rPr>
            <a:t>数据存储</a:t>
          </a:r>
        </a:p>
      </dgm:t>
    </dgm:pt>
    <dgm:pt modelId="{24EEDCD6-73A9-49BE-B816-C9D94FB1F1FD}" type="parTrans" cxnId="{A81D5940-7AFD-403F-A19F-184218D1EF4F}">
      <dgm:prSet/>
      <dgm:spPr/>
      <dgm:t>
        <a:bodyPr/>
        <a:lstStyle/>
        <a:p>
          <a:endParaRPr lang="zh-CN" altLang="en-US"/>
        </a:p>
      </dgm:t>
    </dgm:pt>
    <dgm:pt modelId="{38E416F4-C1DC-43B1-BFF3-1F5F55560E57}" type="sibTrans" cxnId="{A81D5940-7AFD-403F-A19F-184218D1EF4F}">
      <dgm:prSet/>
      <dgm:spPr/>
      <dgm:t>
        <a:bodyPr/>
        <a:lstStyle/>
        <a:p>
          <a:endParaRPr lang="zh-CN" altLang="en-US"/>
        </a:p>
      </dgm:t>
    </dgm:pt>
    <dgm:pt modelId="{EFFE527D-D60F-44A0-B37B-072C9A430ED1}" type="pres">
      <dgm:prSet presAssocID="{1484C894-1122-4FFD-8A2E-4C0AB86E9CC9}" presName="cycle" presStyleCnt="0">
        <dgm:presLayoutVars>
          <dgm:dir/>
          <dgm:resizeHandles val="exact"/>
        </dgm:presLayoutVars>
      </dgm:prSet>
      <dgm:spPr/>
    </dgm:pt>
    <dgm:pt modelId="{C94E3513-8FD1-40B5-B8C5-92EA7DF28DF0}" type="pres">
      <dgm:prSet presAssocID="{CBBA495C-A294-4A75-B1EA-CC63A94E2705}" presName="node" presStyleLbl="node1" presStyleIdx="0" presStyleCnt="4">
        <dgm:presLayoutVars>
          <dgm:bulletEnabled val="1"/>
        </dgm:presLayoutVars>
      </dgm:prSet>
      <dgm:spPr/>
    </dgm:pt>
    <dgm:pt modelId="{F008C811-6E0C-414D-8D8B-52ACCEF223FB}" type="pres">
      <dgm:prSet presAssocID="{73AA09CD-E9D5-4B93-8AF6-C38EEADEED4B}" presName="sibTrans" presStyleLbl="sibTrans2D1" presStyleIdx="0" presStyleCnt="4"/>
      <dgm:spPr/>
    </dgm:pt>
    <dgm:pt modelId="{CBE5F7D2-AFEE-448D-A1B8-BCC6CB39511D}" type="pres">
      <dgm:prSet presAssocID="{73AA09CD-E9D5-4B93-8AF6-C38EEADEED4B}" presName="connectorText" presStyleLbl="sibTrans2D1" presStyleIdx="0" presStyleCnt="4"/>
      <dgm:spPr/>
    </dgm:pt>
    <dgm:pt modelId="{5163DFCA-56AF-4B6B-9EB4-D5E002ABF2C9}" type="pres">
      <dgm:prSet presAssocID="{EA17AF09-6347-49D8-AE50-29A088A4ECAC}" presName="node" presStyleLbl="node1" presStyleIdx="1" presStyleCnt="4">
        <dgm:presLayoutVars>
          <dgm:bulletEnabled val="1"/>
        </dgm:presLayoutVars>
      </dgm:prSet>
      <dgm:spPr/>
    </dgm:pt>
    <dgm:pt modelId="{6D44C7E0-FBFE-4447-9C70-5DD7EF3E85B9}" type="pres">
      <dgm:prSet presAssocID="{CB952BCA-CDB0-4BD7-A0F5-EC58E125A991}" presName="sibTrans" presStyleLbl="sibTrans2D1" presStyleIdx="1" presStyleCnt="4"/>
      <dgm:spPr/>
    </dgm:pt>
    <dgm:pt modelId="{D14212DD-3AF7-4A44-85B0-614A30099D7C}" type="pres">
      <dgm:prSet presAssocID="{CB952BCA-CDB0-4BD7-A0F5-EC58E125A991}" presName="connectorText" presStyleLbl="sibTrans2D1" presStyleIdx="1" presStyleCnt="4"/>
      <dgm:spPr/>
    </dgm:pt>
    <dgm:pt modelId="{432B9F51-2FAA-4184-906D-679C87192BF7}" type="pres">
      <dgm:prSet presAssocID="{7D5C7D55-7F48-4DBC-86CC-8189DBA7045E}" presName="node" presStyleLbl="node1" presStyleIdx="2" presStyleCnt="4">
        <dgm:presLayoutVars>
          <dgm:bulletEnabled val="1"/>
        </dgm:presLayoutVars>
      </dgm:prSet>
      <dgm:spPr/>
    </dgm:pt>
    <dgm:pt modelId="{401BC5EA-375E-4D96-BB4F-DD096FF318CB}" type="pres">
      <dgm:prSet presAssocID="{BA1BA009-4769-452B-9F0A-F1CA49DFE0BB}" presName="sibTrans" presStyleLbl="sibTrans2D1" presStyleIdx="2" presStyleCnt="4"/>
      <dgm:spPr/>
    </dgm:pt>
    <dgm:pt modelId="{9A42C7AC-643A-45BD-AE58-0AF115C60B55}" type="pres">
      <dgm:prSet presAssocID="{BA1BA009-4769-452B-9F0A-F1CA49DFE0BB}" presName="connectorText" presStyleLbl="sibTrans2D1" presStyleIdx="2" presStyleCnt="4"/>
      <dgm:spPr/>
    </dgm:pt>
    <dgm:pt modelId="{74B3EB5B-906F-41F9-AA53-5B35C8A23F9F}" type="pres">
      <dgm:prSet presAssocID="{BBF4A9C9-BA59-4E81-902A-D97A59405A22}" presName="node" presStyleLbl="node1" presStyleIdx="3" presStyleCnt="4">
        <dgm:presLayoutVars>
          <dgm:bulletEnabled val="1"/>
        </dgm:presLayoutVars>
      </dgm:prSet>
      <dgm:spPr/>
    </dgm:pt>
    <dgm:pt modelId="{8B4486F6-3BEE-4422-855C-C021F5B22E49}" type="pres">
      <dgm:prSet presAssocID="{38E416F4-C1DC-43B1-BFF3-1F5F55560E57}" presName="sibTrans" presStyleLbl="sibTrans2D1" presStyleIdx="3" presStyleCnt="4"/>
      <dgm:spPr/>
    </dgm:pt>
    <dgm:pt modelId="{08B0E74D-0C2D-42AF-BCC6-0DF78F491EA5}" type="pres">
      <dgm:prSet presAssocID="{38E416F4-C1DC-43B1-BFF3-1F5F55560E57}" presName="connectorText" presStyleLbl="sibTrans2D1" presStyleIdx="3" presStyleCnt="4"/>
      <dgm:spPr/>
    </dgm:pt>
  </dgm:ptLst>
  <dgm:cxnLst>
    <dgm:cxn modelId="{E381A700-1ED7-4769-9D6E-7C92ECAED2A5}" type="presOf" srcId="{73AA09CD-E9D5-4B93-8AF6-C38EEADEED4B}" destId="{CBE5F7D2-AFEE-448D-A1B8-BCC6CB39511D}" srcOrd="1" destOrd="0" presId="urn:microsoft.com/office/officeart/2005/8/layout/cycle2"/>
    <dgm:cxn modelId="{E6407510-29CA-45EE-9453-E3B7F2322380}" type="presOf" srcId="{1484C894-1122-4FFD-8A2E-4C0AB86E9CC9}" destId="{EFFE527D-D60F-44A0-B37B-072C9A430ED1}" srcOrd="0" destOrd="0" presId="urn:microsoft.com/office/officeart/2005/8/layout/cycle2"/>
    <dgm:cxn modelId="{A81D5940-7AFD-403F-A19F-184218D1EF4F}" srcId="{1484C894-1122-4FFD-8A2E-4C0AB86E9CC9}" destId="{BBF4A9C9-BA59-4E81-902A-D97A59405A22}" srcOrd="3" destOrd="0" parTransId="{24EEDCD6-73A9-49BE-B816-C9D94FB1F1FD}" sibTransId="{38E416F4-C1DC-43B1-BFF3-1F5F55560E57}"/>
    <dgm:cxn modelId="{5C2A6443-125B-4B00-9255-DF6B1BBCD1E1}" srcId="{1484C894-1122-4FFD-8A2E-4C0AB86E9CC9}" destId="{EA17AF09-6347-49D8-AE50-29A088A4ECAC}" srcOrd="1" destOrd="0" parTransId="{C9CC1AE1-A40B-4C50-8D60-F24DF2493993}" sibTransId="{CB952BCA-CDB0-4BD7-A0F5-EC58E125A991}"/>
    <dgm:cxn modelId="{49DD3448-5DBD-4AD0-8E11-F927F53518B9}" type="presOf" srcId="{CB952BCA-CDB0-4BD7-A0F5-EC58E125A991}" destId="{6D44C7E0-FBFE-4447-9C70-5DD7EF3E85B9}" srcOrd="0" destOrd="0" presId="urn:microsoft.com/office/officeart/2005/8/layout/cycle2"/>
    <dgm:cxn modelId="{7C98744F-1BE9-49DE-A699-DD465FDA6BC0}" type="presOf" srcId="{38E416F4-C1DC-43B1-BFF3-1F5F55560E57}" destId="{8B4486F6-3BEE-4422-855C-C021F5B22E49}" srcOrd="0" destOrd="0" presId="urn:microsoft.com/office/officeart/2005/8/layout/cycle2"/>
    <dgm:cxn modelId="{DEA50E56-AE51-47BA-9C6B-018B6237C307}" srcId="{1484C894-1122-4FFD-8A2E-4C0AB86E9CC9}" destId="{CBBA495C-A294-4A75-B1EA-CC63A94E2705}" srcOrd="0" destOrd="0" parTransId="{3132DDAD-325B-44EB-977E-C686C7D7CDB5}" sibTransId="{73AA09CD-E9D5-4B93-8AF6-C38EEADEED4B}"/>
    <dgm:cxn modelId="{D64EAF76-C6F0-4581-8FBB-D7E083D363D4}" type="presOf" srcId="{BA1BA009-4769-452B-9F0A-F1CA49DFE0BB}" destId="{9A42C7AC-643A-45BD-AE58-0AF115C60B55}" srcOrd="1" destOrd="0" presId="urn:microsoft.com/office/officeart/2005/8/layout/cycle2"/>
    <dgm:cxn modelId="{C4CEBF76-BDAC-43BB-A2B4-14C0AE351CA9}" type="presOf" srcId="{CBBA495C-A294-4A75-B1EA-CC63A94E2705}" destId="{C94E3513-8FD1-40B5-B8C5-92EA7DF28DF0}" srcOrd="0" destOrd="0" presId="urn:microsoft.com/office/officeart/2005/8/layout/cycle2"/>
    <dgm:cxn modelId="{F4CE747C-EE03-4F23-967D-3B0CF168DC57}" type="presOf" srcId="{BBF4A9C9-BA59-4E81-902A-D97A59405A22}" destId="{74B3EB5B-906F-41F9-AA53-5B35C8A23F9F}" srcOrd="0" destOrd="0" presId="urn:microsoft.com/office/officeart/2005/8/layout/cycle2"/>
    <dgm:cxn modelId="{EAA08F97-F22B-4661-8BE8-0A3D31E38197}" type="presOf" srcId="{EA17AF09-6347-49D8-AE50-29A088A4ECAC}" destId="{5163DFCA-56AF-4B6B-9EB4-D5E002ABF2C9}" srcOrd="0" destOrd="0" presId="urn:microsoft.com/office/officeart/2005/8/layout/cycle2"/>
    <dgm:cxn modelId="{AA72D098-C7A5-49B3-9B5E-294A71EA4026}" type="presOf" srcId="{38E416F4-C1DC-43B1-BFF3-1F5F55560E57}" destId="{08B0E74D-0C2D-42AF-BCC6-0DF78F491EA5}" srcOrd="1" destOrd="0" presId="urn:microsoft.com/office/officeart/2005/8/layout/cycle2"/>
    <dgm:cxn modelId="{011924A0-4BEF-4604-BFF1-DBE6D5B75628}" type="presOf" srcId="{BA1BA009-4769-452B-9F0A-F1CA49DFE0BB}" destId="{401BC5EA-375E-4D96-BB4F-DD096FF318CB}" srcOrd="0" destOrd="0" presId="urn:microsoft.com/office/officeart/2005/8/layout/cycle2"/>
    <dgm:cxn modelId="{36FFD0C0-E019-4A4D-BDD5-BE72C4359B3D}" type="presOf" srcId="{73AA09CD-E9D5-4B93-8AF6-C38EEADEED4B}" destId="{F008C811-6E0C-414D-8D8B-52ACCEF223FB}" srcOrd="0" destOrd="0" presId="urn:microsoft.com/office/officeart/2005/8/layout/cycle2"/>
    <dgm:cxn modelId="{BBACAAC9-B756-48EB-A976-7A659EEE9B6A}" type="presOf" srcId="{CB952BCA-CDB0-4BD7-A0F5-EC58E125A991}" destId="{D14212DD-3AF7-4A44-85B0-614A30099D7C}" srcOrd="1" destOrd="0" presId="urn:microsoft.com/office/officeart/2005/8/layout/cycle2"/>
    <dgm:cxn modelId="{C1F318CE-58A1-4230-B499-891791F6938C}" type="presOf" srcId="{7D5C7D55-7F48-4DBC-86CC-8189DBA7045E}" destId="{432B9F51-2FAA-4184-906D-679C87192BF7}" srcOrd="0" destOrd="0" presId="urn:microsoft.com/office/officeart/2005/8/layout/cycle2"/>
    <dgm:cxn modelId="{F1F4FCE8-DF2A-4623-AEB7-F75FBAB8AC7F}" srcId="{1484C894-1122-4FFD-8A2E-4C0AB86E9CC9}" destId="{7D5C7D55-7F48-4DBC-86CC-8189DBA7045E}" srcOrd="2" destOrd="0" parTransId="{C9B1288A-81B5-43A8-B5F8-EA58DBBC153B}" sibTransId="{BA1BA009-4769-452B-9F0A-F1CA49DFE0BB}"/>
    <dgm:cxn modelId="{72EECBAF-9F90-45B1-950F-BFF99358DCDB}" type="presParOf" srcId="{EFFE527D-D60F-44A0-B37B-072C9A430ED1}" destId="{C94E3513-8FD1-40B5-B8C5-92EA7DF28DF0}" srcOrd="0" destOrd="0" presId="urn:microsoft.com/office/officeart/2005/8/layout/cycle2"/>
    <dgm:cxn modelId="{29422AA1-01F3-4CAD-95EF-1099F0B1F3CB}" type="presParOf" srcId="{EFFE527D-D60F-44A0-B37B-072C9A430ED1}" destId="{F008C811-6E0C-414D-8D8B-52ACCEF223FB}" srcOrd="1" destOrd="0" presId="urn:microsoft.com/office/officeart/2005/8/layout/cycle2"/>
    <dgm:cxn modelId="{BEF8768B-1D99-4223-9FBD-5B9AF261C8F4}" type="presParOf" srcId="{F008C811-6E0C-414D-8D8B-52ACCEF223FB}" destId="{CBE5F7D2-AFEE-448D-A1B8-BCC6CB39511D}" srcOrd="0" destOrd="0" presId="urn:microsoft.com/office/officeart/2005/8/layout/cycle2"/>
    <dgm:cxn modelId="{23BC5E36-77E6-4B27-910B-C1455E8690D2}" type="presParOf" srcId="{EFFE527D-D60F-44A0-B37B-072C9A430ED1}" destId="{5163DFCA-56AF-4B6B-9EB4-D5E002ABF2C9}" srcOrd="2" destOrd="0" presId="urn:microsoft.com/office/officeart/2005/8/layout/cycle2"/>
    <dgm:cxn modelId="{91C9E38D-032A-454A-B690-013E75A2F100}" type="presParOf" srcId="{EFFE527D-D60F-44A0-B37B-072C9A430ED1}" destId="{6D44C7E0-FBFE-4447-9C70-5DD7EF3E85B9}" srcOrd="3" destOrd="0" presId="urn:microsoft.com/office/officeart/2005/8/layout/cycle2"/>
    <dgm:cxn modelId="{BDEEF3C8-A137-4174-958D-4BA6E3234BEE}" type="presParOf" srcId="{6D44C7E0-FBFE-4447-9C70-5DD7EF3E85B9}" destId="{D14212DD-3AF7-4A44-85B0-614A30099D7C}" srcOrd="0" destOrd="0" presId="urn:microsoft.com/office/officeart/2005/8/layout/cycle2"/>
    <dgm:cxn modelId="{0F74E6A6-5751-4A9E-B35E-5F25D69BD2FA}" type="presParOf" srcId="{EFFE527D-D60F-44A0-B37B-072C9A430ED1}" destId="{432B9F51-2FAA-4184-906D-679C87192BF7}" srcOrd="4" destOrd="0" presId="urn:microsoft.com/office/officeart/2005/8/layout/cycle2"/>
    <dgm:cxn modelId="{30F68714-B4E2-4BC5-865C-DE497C5E4392}" type="presParOf" srcId="{EFFE527D-D60F-44A0-B37B-072C9A430ED1}" destId="{401BC5EA-375E-4D96-BB4F-DD096FF318CB}" srcOrd="5" destOrd="0" presId="urn:microsoft.com/office/officeart/2005/8/layout/cycle2"/>
    <dgm:cxn modelId="{55648EB4-CED6-4DBF-9827-05039D77AD4E}" type="presParOf" srcId="{401BC5EA-375E-4D96-BB4F-DD096FF318CB}" destId="{9A42C7AC-643A-45BD-AE58-0AF115C60B55}" srcOrd="0" destOrd="0" presId="urn:microsoft.com/office/officeart/2005/8/layout/cycle2"/>
    <dgm:cxn modelId="{98A47C2C-0473-4F53-AED2-2F68CCC3FC67}" type="presParOf" srcId="{EFFE527D-D60F-44A0-B37B-072C9A430ED1}" destId="{74B3EB5B-906F-41F9-AA53-5B35C8A23F9F}" srcOrd="6" destOrd="0" presId="urn:microsoft.com/office/officeart/2005/8/layout/cycle2"/>
    <dgm:cxn modelId="{5A88C026-4383-43C3-9D88-68EEB72C7F1B}" type="presParOf" srcId="{EFFE527D-D60F-44A0-B37B-072C9A430ED1}" destId="{8B4486F6-3BEE-4422-855C-C021F5B22E49}" srcOrd="7" destOrd="0" presId="urn:microsoft.com/office/officeart/2005/8/layout/cycle2"/>
    <dgm:cxn modelId="{96E58B11-55B9-4453-9123-DEE7AB3B1CBB}" type="presParOf" srcId="{8B4486F6-3BEE-4422-855C-C021F5B22E49}" destId="{08B0E74D-0C2D-42AF-BCC6-0DF78F491E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AD091E-BC17-40BD-BC15-A9CC23C59EA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A7DDF11-6AC8-4C9A-BDC5-37E5BD31293E}">
      <dgm:prSet phldrT="[文本]"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元数据</a:t>
          </a:r>
          <a:endParaRPr lang="en-US" altLang="zh-CN" b="1" dirty="0">
            <a:solidFill>
              <a:schemeClr val="tx1"/>
            </a:solidFill>
          </a:endParaRPr>
        </a:p>
        <a:p>
          <a:r>
            <a:rPr lang="zh-CN" altLang="en-US" b="1" dirty="0">
              <a:solidFill>
                <a:schemeClr val="tx1"/>
              </a:solidFill>
            </a:rPr>
            <a:t>查看</a:t>
          </a:r>
        </a:p>
      </dgm:t>
    </dgm:pt>
    <dgm:pt modelId="{261DB182-2A5A-4A24-85EC-F5301C84074D}" type="parTrans" cxnId="{81611750-E0B9-452B-A4E2-1E8601F9C6C2}">
      <dgm:prSet/>
      <dgm:spPr/>
      <dgm:t>
        <a:bodyPr/>
        <a:lstStyle/>
        <a:p>
          <a:endParaRPr lang="zh-CN" altLang="en-US"/>
        </a:p>
      </dgm:t>
    </dgm:pt>
    <dgm:pt modelId="{04ECBDA9-37EF-4FD6-9560-AF2152F62A80}" type="sibTrans" cxnId="{81611750-E0B9-452B-A4E2-1E8601F9C6C2}">
      <dgm:prSet/>
      <dgm:spPr/>
      <dgm:t>
        <a:bodyPr/>
        <a:lstStyle/>
        <a:p>
          <a:endParaRPr lang="zh-CN" altLang="en-US"/>
        </a:p>
      </dgm:t>
    </dgm:pt>
    <dgm:pt modelId="{CF147802-F14B-48CB-BD8A-5697C60B9252}">
      <dgm:prSet phldrT="[文本]"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元数据</a:t>
          </a:r>
          <a:endParaRPr lang="en-US" altLang="zh-CN" b="1" dirty="0">
            <a:solidFill>
              <a:schemeClr val="tx1"/>
            </a:solidFill>
          </a:endParaRPr>
        </a:p>
        <a:p>
          <a:r>
            <a:rPr lang="zh-CN" altLang="en-US" b="1" dirty="0">
              <a:solidFill>
                <a:schemeClr val="tx1"/>
              </a:solidFill>
            </a:rPr>
            <a:t>编辑</a:t>
          </a:r>
        </a:p>
      </dgm:t>
    </dgm:pt>
    <dgm:pt modelId="{C6E547C4-27AE-430D-BA74-199CD18EC87D}" type="parTrans" cxnId="{95DB82D0-9398-492C-86D6-D6A1397AA8A1}">
      <dgm:prSet/>
      <dgm:spPr/>
      <dgm:t>
        <a:bodyPr/>
        <a:lstStyle/>
        <a:p>
          <a:endParaRPr lang="zh-CN" altLang="en-US"/>
        </a:p>
      </dgm:t>
    </dgm:pt>
    <dgm:pt modelId="{5D67526B-2F26-40F9-BD6E-ACC36423C1B3}" type="sibTrans" cxnId="{95DB82D0-9398-492C-86D6-D6A1397AA8A1}">
      <dgm:prSet/>
      <dgm:spPr/>
      <dgm:t>
        <a:bodyPr/>
        <a:lstStyle/>
        <a:p>
          <a:endParaRPr lang="zh-CN" altLang="en-US"/>
        </a:p>
      </dgm:t>
    </dgm:pt>
    <dgm:pt modelId="{4B45C703-89A0-4AA5-8C98-2414B7060FE6}">
      <dgm:prSet phldrT="[文本]"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元数据</a:t>
          </a:r>
          <a:endParaRPr lang="en-US" altLang="zh-CN" b="1" dirty="0">
            <a:solidFill>
              <a:schemeClr val="tx1"/>
            </a:solidFill>
          </a:endParaRPr>
        </a:p>
        <a:p>
          <a:r>
            <a:rPr lang="zh-CN" altLang="en-US" b="1" dirty="0">
              <a:solidFill>
                <a:schemeClr val="tx1"/>
              </a:solidFill>
            </a:rPr>
            <a:t>赋权</a:t>
          </a:r>
        </a:p>
      </dgm:t>
    </dgm:pt>
    <dgm:pt modelId="{F0CE607D-8579-4486-94F8-3AFCB6904F7C}" type="parTrans" cxnId="{BB208E0B-109F-46F0-A0EA-F0E727729B70}">
      <dgm:prSet/>
      <dgm:spPr/>
      <dgm:t>
        <a:bodyPr/>
        <a:lstStyle/>
        <a:p>
          <a:endParaRPr lang="zh-CN" altLang="en-US"/>
        </a:p>
      </dgm:t>
    </dgm:pt>
    <dgm:pt modelId="{A9F08F1C-2ABA-48B8-B071-5D0028CD169F}" type="sibTrans" cxnId="{BB208E0B-109F-46F0-A0EA-F0E727729B70}">
      <dgm:prSet/>
      <dgm:spPr/>
      <dgm:t>
        <a:bodyPr/>
        <a:lstStyle/>
        <a:p>
          <a:endParaRPr lang="zh-CN" altLang="en-US"/>
        </a:p>
      </dgm:t>
    </dgm:pt>
    <dgm:pt modelId="{66CB542E-C51B-471C-9131-379DF0F680C1}">
      <dgm:prSet phldrT="[文本]"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元数据</a:t>
          </a:r>
          <a:endParaRPr lang="en-US" altLang="zh-CN" b="1" dirty="0">
            <a:solidFill>
              <a:schemeClr val="tx1"/>
            </a:solidFill>
          </a:endParaRPr>
        </a:p>
        <a:p>
          <a:r>
            <a:rPr lang="zh-CN" altLang="en-US" b="1" dirty="0">
              <a:solidFill>
                <a:schemeClr val="tx1"/>
              </a:solidFill>
            </a:rPr>
            <a:t>导出</a:t>
          </a:r>
        </a:p>
      </dgm:t>
    </dgm:pt>
    <dgm:pt modelId="{96F59ABE-B813-4B3A-8A53-5699B9C0FAB2}" type="parTrans" cxnId="{4F27B491-E708-4639-8AB6-DA47BEB7A6A1}">
      <dgm:prSet/>
      <dgm:spPr/>
      <dgm:t>
        <a:bodyPr/>
        <a:lstStyle/>
        <a:p>
          <a:endParaRPr lang="zh-CN" altLang="en-US"/>
        </a:p>
      </dgm:t>
    </dgm:pt>
    <dgm:pt modelId="{AA1655E1-0A3D-4C54-9763-F2C7A7E72DBC}" type="sibTrans" cxnId="{4F27B491-E708-4639-8AB6-DA47BEB7A6A1}">
      <dgm:prSet/>
      <dgm:spPr/>
      <dgm:t>
        <a:bodyPr/>
        <a:lstStyle/>
        <a:p>
          <a:endParaRPr lang="zh-CN" altLang="en-US"/>
        </a:p>
      </dgm:t>
    </dgm:pt>
    <dgm:pt modelId="{C637FA92-BFB8-4EA2-B0CB-FC2D4258396B}">
      <dgm:prSet phldrT="[文本]"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元数据</a:t>
          </a:r>
          <a:endParaRPr lang="en-US" altLang="zh-CN" b="1" dirty="0">
            <a:solidFill>
              <a:schemeClr val="tx1"/>
            </a:solidFill>
          </a:endParaRPr>
        </a:p>
        <a:p>
          <a:r>
            <a:rPr lang="zh-CN" altLang="en-US" b="1" dirty="0">
              <a:solidFill>
                <a:schemeClr val="tx1"/>
              </a:solidFill>
            </a:rPr>
            <a:t>添加</a:t>
          </a:r>
        </a:p>
      </dgm:t>
    </dgm:pt>
    <dgm:pt modelId="{95BC0C07-993A-47D7-8AD9-917C41900020}" type="parTrans" cxnId="{995CA57B-2587-48B4-8E04-FD42C8A9EC9A}">
      <dgm:prSet/>
      <dgm:spPr/>
      <dgm:t>
        <a:bodyPr/>
        <a:lstStyle/>
        <a:p>
          <a:endParaRPr lang="zh-CN" altLang="en-US"/>
        </a:p>
      </dgm:t>
    </dgm:pt>
    <dgm:pt modelId="{2FCF3A2A-3254-4F17-89EA-DA96861AD78A}" type="sibTrans" cxnId="{995CA57B-2587-48B4-8E04-FD42C8A9EC9A}">
      <dgm:prSet/>
      <dgm:spPr/>
      <dgm:t>
        <a:bodyPr/>
        <a:lstStyle/>
        <a:p>
          <a:endParaRPr lang="zh-CN" altLang="en-US"/>
        </a:p>
      </dgm:t>
    </dgm:pt>
    <dgm:pt modelId="{900C4803-E7C7-48C7-800D-81E4143829E0}" type="pres">
      <dgm:prSet presAssocID="{A2AD091E-BC17-40BD-BC15-A9CC23C59EAF}" presName="cycle" presStyleCnt="0">
        <dgm:presLayoutVars>
          <dgm:dir/>
          <dgm:resizeHandles val="exact"/>
        </dgm:presLayoutVars>
      </dgm:prSet>
      <dgm:spPr/>
    </dgm:pt>
    <dgm:pt modelId="{B7C3DCE2-87D6-466E-8DD6-C30294E01ACB}" type="pres">
      <dgm:prSet presAssocID="{EA7DDF11-6AC8-4C9A-BDC5-37E5BD31293E}" presName="node" presStyleLbl="node1" presStyleIdx="0" presStyleCnt="5">
        <dgm:presLayoutVars>
          <dgm:bulletEnabled val="1"/>
        </dgm:presLayoutVars>
      </dgm:prSet>
      <dgm:spPr/>
    </dgm:pt>
    <dgm:pt modelId="{60277000-8E17-41F0-84A8-BA544576BF83}" type="pres">
      <dgm:prSet presAssocID="{EA7DDF11-6AC8-4C9A-BDC5-37E5BD31293E}" presName="spNode" presStyleCnt="0"/>
      <dgm:spPr/>
    </dgm:pt>
    <dgm:pt modelId="{5901DEC7-F3E3-4633-BFE0-AF6A6629B8C2}" type="pres">
      <dgm:prSet presAssocID="{04ECBDA9-37EF-4FD6-9560-AF2152F62A80}" presName="sibTrans" presStyleLbl="sibTrans1D1" presStyleIdx="0" presStyleCnt="5"/>
      <dgm:spPr/>
    </dgm:pt>
    <dgm:pt modelId="{DE40755B-6A4B-46D4-BDA4-311A10414A1F}" type="pres">
      <dgm:prSet presAssocID="{CF147802-F14B-48CB-BD8A-5697C60B9252}" presName="node" presStyleLbl="node1" presStyleIdx="1" presStyleCnt="5">
        <dgm:presLayoutVars>
          <dgm:bulletEnabled val="1"/>
        </dgm:presLayoutVars>
      </dgm:prSet>
      <dgm:spPr/>
    </dgm:pt>
    <dgm:pt modelId="{2D0720A1-6F1C-44A0-8519-DEDB146DC20A}" type="pres">
      <dgm:prSet presAssocID="{CF147802-F14B-48CB-BD8A-5697C60B9252}" presName="spNode" presStyleCnt="0"/>
      <dgm:spPr/>
    </dgm:pt>
    <dgm:pt modelId="{F0F9C745-E550-4DDF-910B-0EE1D276928F}" type="pres">
      <dgm:prSet presAssocID="{5D67526B-2F26-40F9-BD6E-ACC36423C1B3}" presName="sibTrans" presStyleLbl="sibTrans1D1" presStyleIdx="1" presStyleCnt="5"/>
      <dgm:spPr/>
    </dgm:pt>
    <dgm:pt modelId="{E5B4CB51-4045-4EE2-A23C-7B7A4245F0A4}" type="pres">
      <dgm:prSet presAssocID="{4B45C703-89A0-4AA5-8C98-2414B7060FE6}" presName="node" presStyleLbl="node1" presStyleIdx="2" presStyleCnt="5">
        <dgm:presLayoutVars>
          <dgm:bulletEnabled val="1"/>
        </dgm:presLayoutVars>
      </dgm:prSet>
      <dgm:spPr/>
    </dgm:pt>
    <dgm:pt modelId="{DD2153BC-178B-4164-86DE-1CB13CCD1C69}" type="pres">
      <dgm:prSet presAssocID="{4B45C703-89A0-4AA5-8C98-2414B7060FE6}" presName="spNode" presStyleCnt="0"/>
      <dgm:spPr/>
    </dgm:pt>
    <dgm:pt modelId="{282CF93B-D979-44D7-8ADB-33DD157E5173}" type="pres">
      <dgm:prSet presAssocID="{A9F08F1C-2ABA-48B8-B071-5D0028CD169F}" presName="sibTrans" presStyleLbl="sibTrans1D1" presStyleIdx="2" presStyleCnt="5"/>
      <dgm:spPr/>
    </dgm:pt>
    <dgm:pt modelId="{5AAFEDEA-15E4-45FA-8592-3DE9A783749C}" type="pres">
      <dgm:prSet presAssocID="{66CB542E-C51B-471C-9131-379DF0F680C1}" presName="node" presStyleLbl="node1" presStyleIdx="3" presStyleCnt="5">
        <dgm:presLayoutVars>
          <dgm:bulletEnabled val="1"/>
        </dgm:presLayoutVars>
      </dgm:prSet>
      <dgm:spPr/>
    </dgm:pt>
    <dgm:pt modelId="{42B5E3A7-228A-421C-B96D-CDD8774A6C8E}" type="pres">
      <dgm:prSet presAssocID="{66CB542E-C51B-471C-9131-379DF0F680C1}" presName="spNode" presStyleCnt="0"/>
      <dgm:spPr/>
    </dgm:pt>
    <dgm:pt modelId="{8D6404B6-F074-421F-B002-B49962BBCBB5}" type="pres">
      <dgm:prSet presAssocID="{AA1655E1-0A3D-4C54-9763-F2C7A7E72DBC}" presName="sibTrans" presStyleLbl="sibTrans1D1" presStyleIdx="3" presStyleCnt="5"/>
      <dgm:spPr/>
    </dgm:pt>
    <dgm:pt modelId="{F7319568-AF36-4B40-BC26-A90A1A4B69A8}" type="pres">
      <dgm:prSet presAssocID="{C637FA92-BFB8-4EA2-B0CB-FC2D4258396B}" presName="node" presStyleLbl="node1" presStyleIdx="4" presStyleCnt="5">
        <dgm:presLayoutVars>
          <dgm:bulletEnabled val="1"/>
        </dgm:presLayoutVars>
      </dgm:prSet>
      <dgm:spPr/>
    </dgm:pt>
    <dgm:pt modelId="{A27AFB14-9B01-4992-8E27-3283A01690F6}" type="pres">
      <dgm:prSet presAssocID="{C637FA92-BFB8-4EA2-B0CB-FC2D4258396B}" presName="spNode" presStyleCnt="0"/>
      <dgm:spPr/>
    </dgm:pt>
    <dgm:pt modelId="{3CCF4E73-AA08-4922-9314-D1E395B737AC}" type="pres">
      <dgm:prSet presAssocID="{2FCF3A2A-3254-4F17-89EA-DA96861AD78A}" presName="sibTrans" presStyleLbl="sibTrans1D1" presStyleIdx="4" presStyleCnt="5"/>
      <dgm:spPr/>
    </dgm:pt>
  </dgm:ptLst>
  <dgm:cxnLst>
    <dgm:cxn modelId="{13458101-D5B4-4CA7-A47A-25853AF3717B}" type="presOf" srcId="{EA7DDF11-6AC8-4C9A-BDC5-37E5BD31293E}" destId="{B7C3DCE2-87D6-466E-8DD6-C30294E01ACB}" srcOrd="0" destOrd="0" presId="urn:microsoft.com/office/officeart/2005/8/layout/cycle6"/>
    <dgm:cxn modelId="{BB208E0B-109F-46F0-A0EA-F0E727729B70}" srcId="{A2AD091E-BC17-40BD-BC15-A9CC23C59EAF}" destId="{4B45C703-89A0-4AA5-8C98-2414B7060FE6}" srcOrd="2" destOrd="0" parTransId="{F0CE607D-8579-4486-94F8-3AFCB6904F7C}" sibTransId="{A9F08F1C-2ABA-48B8-B071-5D0028CD169F}"/>
    <dgm:cxn modelId="{EAE3E410-2E12-4C32-A01E-D9AA9F12F97B}" type="presOf" srcId="{4B45C703-89A0-4AA5-8C98-2414B7060FE6}" destId="{E5B4CB51-4045-4EE2-A23C-7B7A4245F0A4}" srcOrd="0" destOrd="0" presId="urn:microsoft.com/office/officeart/2005/8/layout/cycle6"/>
    <dgm:cxn modelId="{1D5DDE12-D077-4E81-AF6D-8115C4B5D5AF}" type="presOf" srcId="{A9F08F1C-2ABA-48B8-B071-5D0028CD169F}" destId="{282CF93B-D979-44D7-8ADB-33DD157E5173}" srcOrd="0" destOrd="0" presId="urn:microsoft.com/office/officeart/2005/8/layout/cycle6"/>
    <dgm:cxn modelId="{77BD6A1C-864E-415D-B773-789570BB91CE}" type="presOf" srcId="{A2AD091E-BC17-40BD-BC15-A9CC23C59EAF}" destId="{900C4803-E7C7-48C7-800D-81E4143829E0}" srcOrd="0" destOrd="0" presId="urn:microsoft.com/office/officeart/2005/8/layout/cycle6"/>
    <dgm:cxn modelId="{94763F5C-C60E-46DB-A6EE-B07E3AE83F0F}" type="presOf" srcId="{2FCF3A2A-3254-4F17-89EA-DA96861AD78A}" destId="{3CCF4E73-AA08-4922-9314-D1E395B737AC}" srcOrd="0" destOrd="0" presId="urn:microsoft.com/office/officeart/2005/8/layout/cycle6"/>
    <dgm:cxn modelId="{8E86756F-C523-4181-B81E-3E0EDCD2301A}" type="presOf" srcId="{66CB542E-C51B-471C-9131-379DF0F680C1}" destId="{5AAFEDEA-15E4-45FA-8592-3DE9A783749C}" srcOrd="0" destOrd="0" presId="urn:microsoft.com/office/officeart/2005/8/layout/cycle6"/>
    <dgm:cxn modelId="{81611750-E0B9-452B-A4E2-1E8601F9C6C2}" srcId="{A2AD091E-BC17-40BD-BC15-A9CC23C59EAF}" destId="{EA7DDF11-6AC8-4C9A-BDC5-37E5BD31293E}" srcOrd="0" destOrd="0" parTransId="{261DB182-2A5A-4A24-85EC-F5301C84074D}" sibTransId="{04ECBDA9-37EF-4FD6-9560-AF2152F62A80}"/>
    <dgm:cxn modelId="{91DF9D75-061B-4260-81AF-A5F0DE7F773F}" type="presOf" srcId="{5D67526B-2F26-40F9-BD6E-ACC36423C1B3}" destId="{F0F9C745-E550-4DDF-910B-0EE1D276928F}" srcOrd="0" destOrd="0" presId="urn:microsoft.com/office/officeart/2005/8/layout/cycle6"/>
    <dgm:cxn modelId="{995CA57B-2587-48B4-8E04-FD42C8A9EC9A}" srcId="{A2AD091E-BC17-40BD-BC15-A9CC23C59EAF}" destId="{C637FA92-BFB8-4EA2-B0CB-FC2D4258396B}" srcOrd="4" destOrd="0" parTransId="{95BC0C07-993A-47D7-8AD9-917C41900020}" sibTransId="{2FCF3A2A-3254-4F17-89EA-DA96861AD78A}"/>
    <dgm:cxn modelId="{F97A8C81-BCB3-42C7-BD18-5F5F17428078}" type="presOf" srcId="{04ECBDA9-37EF-4FD6-9560-AF2152F62A80}" destId="{5901DEC7-F3E3-4633-BFE0-AF6A6629B8C2}" srcOrd="0" destOrd="0" presId="urn:microsoft.com/office/officeart/2005/8/layout/cycle6"/>
    <dgm:cxn modelId="{4F27B491-E708-4639-8AB6-DA47BEB7A6A1}" srcId="{A2AD091E-BC17-40BD-BC15-A9CC23C59EAF}" destId="{66CB542E-C51B-471C-9131-379DF0F680C1}" srcOrd="3" destOrd="0" parTransId="{96F59ABE-B813-4B3A-8A53-5699B9C0FAB2}" sibTransId="{AA1655E1-0A3D-4C54-9763-F2C7A7E72DBC}"/>
    <dgm:cxn modelId="{85EEC4C1-B446-4781-B28E-9E0B91776CAC}" type="presOf" srcId="{AA1655E1-0A3D-4C54-9763-F2C7A7E72DBC}" destId="{8D6404B6-F074-421F-B002-B49962BBCBB5}" srcOrd="0" destOrd="0" presId="urn:microsoft.com/office/officeart/2005/8/layout/cycle6"/>
    <dgm:cxn modelId="{43ED2EC3-592A-4C4E-BA97-E3BC6996FC97}" type="presOf" srcId="{CF147802-F14B-48CB-BD8A-5697C60B9252}" destId="{DE40755B-6A4B-46D4-BDA4-311A10414A1F}" srcOrd="0" destOrd="0" presId="urn:microsoft.com/office/officeart/2005/8/layout/cycle6"/>
    <dgm:cxn modelId="{95DB82D0-9398-492C-86D6-D6A1397AA8A1}" srcId="{A2AD091E-BC17-40BD-BC15-A9CC23C59EAF}" destId="{CF147802-F14B-48CB-BD8A-5697C60B9252}" srcOrd="1" destOrd="0" parTransId="{C6E547C4-27AE-430D-BA74-199CD18EC87D}" sibTransId="{5D67526B-2F26-40F9-BD6E-ACC36423C1B3}"/>
    <dgm:cxn modelId="{289E2FFC-9A71-4B80-A3A3-AD5F4291B3DE}" type="presOf" srcId="{C637FA92-BFB8-4EA2-B0CB-FC2D4258396B}" destId="{F7319568-AF36-4B40-BC26-A90A1A4B69A8}" srcOrd="0" destOrd="0" presId="urn:microsoft.com/office/officeart/2005/8/layout/cycle6"/>
    <dgm:cxn modelId="{B757C380-44E5-4769-BF8C-39BC2C8CE4A4}" type="presParOf" srcId="{900C4803-E7C7-48C7-800D-81E4143829E0}" destId="{B7C3DCE2-87D6-466E-8DD6-C30294E01ACB}" srcOrd="0" destOrd="0" presId="urn:microsoft.com/office/officeart/2005/8/layout/cycle6"/>
    <dgm:cxn modelId="{1865E22A-CB7F-4A8F-AD50-B62549E74A25}" type="presParOf" srcId="{900C4803-E7C7-48C7-800D-81E4143829E0}" destId="{60277000-8E17-41F0-84A8-BA544576BF83}" srcOrd="1" destOrd="0" presId="urn:microsoft.com/office/officeart/2005/8/layout/cycle6"/>
    <dgm:cxn modelId="{466DE1B9-8D94-4816-9E97-2610B732D733}" type="presParOf" srcId="{900C4803-E7C7-48C7-800D-81E4143829E0}" destId="{5901DEC7-F3E3-4633-BFE0-AF6A6629B8C2}" srcOrd="2" destOrd="0" presId="urn:microsoft.com/office/officeart/2005/8/layout/cycle6"/>
    <dgm:cxn modelId="{C278E016-CAA8-4F3F-8731-80050CC9BE15}" type="presParOf" srcId="{900C4803-E7C7-48C7-800D-81E4143829E0}" destId="{DE40755B-6A4B-46D4-BDA4-311A10414A1F}" srcOrd="3" destOrd="0" presId="urn:microsoft.com/office/officeart/2005/8/layout/cycle6"/>
    <dgm:cxn modelId="{F9E61ACB-3C69-4676-986A-829052CAAC7B}" type="presParOf" srcId="{900C4803-E7C7-48C7-800D-81E4143829E0}" destId="{2D0720A1-6F1C-44A0-8519-DEDB146DC20A}" srcOrd="4" destOrd="0" presId="urn:microsoft.com/office/officeart/2005/8/layout/cycle6"/>
    <dgm:cxn modelId="{B0919D16-61FB-4313-931B-F1F4E460D0B7}" type="presParOf" srcId="{900C4803-E7C7-48C7-800D-81E4143829E0}" destId="{F0F9C745-E550-4DDF-910B-0EE1D276928F}" srcOrd="5" destOrd="0" presId="urn:microsoft.com/office/officeart/2005/8/layout/cycle6"/>
    <dgm:cxn modelId="{6B62CC62-5C11-485F-9D64-5B6139B756DD}" type="presParOf" srcId="{900C4803-E7C7-48C7-800D-81E4143829E0}" destId="{E5B4CB51-4045-4EE2-A23C-7B7A4245F0A4}" srcOrd="6" destOrd="0" presId="urn:microsoft.com/office/officeart/2005/8/layout/cycle6"/>
    <dgm:cxn modelId="{C2982A65-B0A2-4813-9A8D-BFB17D6483EF}" type="presParOf" srcId="{900C4803-E7C7-48C7-800D-81E4143829E0}" destId="{DD2153BC-178B-4164-86DE-1CB13CCD1C69}" srcOrd="7" destOrd="0" presId="urn:microsoft.com/office/officeart/2005/8/layout/cycle6"/>
    <dgm:cxn modelId="{8340D6BE-5434-487F-864E-1C4DB2BCE308}" type="presParOf" srcId="{900C4803-E7C7-48C7-800D-81E4143829E0}" destId="{282CF93B-D979-44D7-8ADB-33DD157E5173}" srcOrd="8" destOrd="0" presId="urn:microsoft.com/office/officeart/2005/8/layout/cycle6"/>
    <dgm:cxn modelId="{BBDA19E7-5F2A-40B6-91C1-1E314498B7E3}" type="presParOf" srcId="{900C4803-E7C7-48C7-800D-81E4143829E0}" destId="{5AAFEDEA-15E4-45FA-8592-3DE9A783749C}" srcOrd="9" destOrd="0" presId="urn:microsoft.com/office/officeart/2005/8/layout/cycle6"/>
    <dgm:cxn modelId="{C29FF2A8-2141-4816-8912-6743ADA4EB0E}" type="presParOf" srcId="{900C4803-E7C7-48C7-800D-81E4143829E0}" destId="{42B5E3A7-228A-421C-B96D-CDD8774A6C8E}" srcOrd="10" destOrd="0" presId="urn:microsoft.com/office/officeart/2005/8/layout/cycle6"/>
    <dgm:cxn modelId="{A1272FB4-239C-49BE-87CE-8F312555169F}" type="presParOf" srcId="{900C4803-E7C7-48C7-800D-81E4143829E0}" destId="{8D6404B6-F074-421F-B002-B49962BBCBB5}" srcOrd="11" destOrd="0" presId="urn:microsoft.com/office/officeart/2005/8/layout/cycle6"/>
    <dgm:cxn modelId="{FF8BFDA2-D99D-42FC-9D03-7A2C72D2B269}" type="presParOf" srcId="{900C4803-E7C7-48C7-800D-81E4143829E0}" destId="{F7319568-AF36-4B40-BC26-A90A1A4B69A8}" srcOrd="12" destOrd="0" presId="urn:microsoft.com/office/officeart/2005/8/layout/cycle6"/>
    <dgm:cxn modelId="{39C5056C-6A06-4C23-8EDC-11A36121C441}" type="presParOf" srcId="{900C4803-E7C7-48C7-800D-81E4143829E0}" destId="{A27AFB14-9B01-4992-8E27-3283A01690F6}" srcOrd="13" destOrd="0" presId="urn:microsoft.com/office/officeart/2005/8/layout/cycle6"/>
    <dgm:cxn modelId="{24F8F07C-A2E7-4A8A-BD05-472E9BB44B8E}" type="presParOf" srcId="{900C4803-E7C7-48C7-800D-81E4143829E0}" destId="{3CCF4E73-AA08-4922-9314-D1E395B737A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628C24-4432-4EB7-8304-AB86D7FA9E2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6B6B851-B9E3-417C-8253-6C10890A1017}">
      <dgm:prSet custT="1"/>
      <dgm:spPr/>
      <dgm:t>
        <a:bodyPr/>
        <a:lstStyle/>
        <a:p>
          <a:pPr rtl="0"/>
          <a:r>
            <a:rPr lang="zh-CN" altLang="en-US" sz="3600" b="1" dirty="0">
              <a:solidFill>
                <a:schemeClr val="tx1"/>
              </a:solidFill>
            </a:rPr>
            <a:t>数据管理</a:t>
          </a:r>
        </a:p>
      </dgm:t>
    </dgm:pt>
    <dgm:pt modelId="{16AB9018-979B-4AB7-AF8A-CCA4E783D37E}" type="parTrans" cxnId="{BCDE3166-DDF8-42C3-856D-4554E4465F2B}">
      <dgm:prSet/>
      <dgm:spPr/>
      <dgm:t>
        <a:bodyPr/>
        <a:lstStyle/>
        <a:p>
          <a:endParaRPr lang="zh-CN" altLang="en-US" sz="3600"/>
        </a:p>
      </dgm:t>
    </dgm:pt>
    <dgm:pt modelId="{FE12C12D-B912-4CCB-9F5A-DE09ABF54512}" type="sibTrans" cxnId="{BCDE3166-DDF8-42C3-856D-4554E4465F2B}">
      <dgm:prSet/>
      <dgm:spPr/>
      <dgm:t>
        <a:bodyPr/>
        <a:lstStyle/>
        <a:p>
          <a:endParaRPr lang="zh-CN" altLang="en-US" sz="3600"/>
        </a:p>
      </dgm:t>
    </dgm:pt>
    <dgm:pt modelId="{A4353743-519F-4093-99AA-497CCCF3CB7A}">
      <dgm:prSet custT="1"/>
      <dgm:spPr/>
      <dgm:t>
        <a:bodyPr/>
        <a:lstStyle/>
        <a:p>
          <a:pPr rtl="0"/>
          <a:r>
            <a:rPr lang="zh-CN" altLang="en-US" sz="3600" b="1" dirty="0">
              <a:solidFill>
                <a:srgbClr val="FF0000"/>
              </a:solidFill>
            </a:rPr>
            <a:t>数据计算</a:t>
          </a:r>
        </a:p>
      </dgm:t>
    </dgm:pt>
    <dgm:pt modelId="{F82F190E-A105-4E58-8D92-1953B704931C}" type="parTrans" cxnId="{E0FA5BCC-F86E-43A3-8B0A-72DE0AD40FEC}">
      <dgm:prSet/>
      <dgm:spPr/>
      <dgm:t>
        <a:bodyPr/>
        <a:lstStyle/>
        <a:p>
          <a:endParaRPr lang="zh-CN" altLang="en-US" sz="3600"/>
        </a:p>
      </dgm:t>
    </dgm:pt>
    <dgm:pt modelId="{FB69C24F-B215-4384-96C7-724093BC0B8D}" type="sibTrans" cxnId="{E0FA5BCC-F86E-43A3-8B0A-72DE0AD40FEC}">
      <dgm:prSet/>
      <dgm:spPr/>
      <dgm:t>
        <a:bodyPr/>
        <a:lstStyle/>
        <a:p>
          <a:endParaRPr lang="zh-CN" altLang="en-US" sz="3600"/>
        </a:p>
      </dgm:t>
    </dgm:pt>
    <dgm:pt modelId="{758391BD-A92B-424B-AA9B-3F56C9EF2EBE}">
      <dgm:prSet custT="1"/>
      <dgm:spPr/>
      <dgm:t>
        <a:bodyPr/>
        <a:lstStyle/>
        <a:p>
          <a:pPr rtl="0"/>
          <a:r>
            <a:rPr lang="zh-CN" altLang="en-US" sz="3600" b="1" dirty="0">
              <a:solidFill>
                <a:schemeClr val="tx1"/>
              </a:solidFill>
            </a:rPr>
            <a:t>数据可视化</a:t>
          </a:r>
        </a:p>
      </dgm:t>
    </dgm:pt>
    <dgm:pt modelId="{7AEB8338-6F9F-4203-AEA1-18FDCC382BBA}" type="parTrans" cxnId="{C4006F26-175B-4F64-9B81-C0AFAA3EE1B9}">
      <dgm:prSet/>
      <dgm:spPr/>
      <dgm:t>
        <a:bodyPr/>
        <a:lstStyle/>
        <a:p>
          <a:endParaRPr lang="zh-CN" altLang="en-US" sz="3600"/>
        </a:p>
      </dgm:t>
    </dgm:pt>
    <dgm:pt modelId="{E1C76605-8FE8-4194-85D1-D1AFF3273734}" type="sibTrans" cxnId="{C4006F26-175B-4F64-9B81-C0AFAA3EE1B9}">
      <dgm:prSet/>
      <dgm:spPr/>
      <dgm:t>
        <a:bodyPr/>
        <a:lstStyle/>
        <a:p>
          <a:endParaRPr lang="zh-CN" altLang="en-US" sz="3600"/>
        </a:p>
      </dgm:t>
    </dgm:pt>
    <dgm:pt modelId="{CEE8BD17-21B0-4CB2-8F3B-A524F92574E9}" type="pres">
      <dgm:prSet presAssocID="{53628C24-4432-4EB7-8304-AB86D7FA9E28}" presName="linearFlow" presStyleCnt="0">
        <dgm:presLayoutVars>
          <dgm:dir/>
          <dgm:resizeHandles val="exact"/>
        </dgm:presLayoutVars>
      </dgm:prSet>
      <dgm:spPr/>
    </dgm:pt>
    <dgm:pt modelId="{BC59D634-D21B-42CB-BEF5-C7F2E80217D3}" type="pres">
      <dgm:prSet presAssocID="{A6B6B851-B9E3-417C-8253-6C10890A1017}" presName="composite" presStyleCnt="0"/>
      <dgm:spPr/>
    </dgm:pt>
    <dgm:pt modelId="{66A17D54-1154-4630-BC3D-FB57C6527C32}" type="pres">
      <dgm:prSet presAssocID="{A6B6B851-B9E3-417C-8253-6C10890A1017}" presName="imgShp" presStyleLbl="fgImgPlace1" presStyleIdx="0" presStyleCnt="3"/>
      <dgm:spPr/>
    </dgm:pt>
    <dgm:pt modelId="{002145C1-C62E-4E55-98A1-DBB2C580F970}" type="pres">
      <dgm:prSet presAssocID="{A6B6B851-B9E3-417C-8253-6C10890A1017}" presName="txShp" presStyleLbl="node1" presStyleIdx="0" presStyleCnt="3">
        <dgm:presLayoutVars>
          <dgm:bulletEnabled val="1"/>
        </dgm:presLayoutVars>
      </dgm:prSet>
      <dgm:spPr/>
    </dgm:pt>
    <dgm:pt modelId="{8670FD44-F9EC-4D2C-9DB5-50FF5138B0D3}" type="pres">
      <dgm:prSet presAssocID="{FE12C12D-B912-4CCB-9F5A-DE09ABF54512}" presName="spacing" presStyleCnt="0"/>
      <dgm:spPr/>
    </dgm:pt>
    <dgm:pt modelId="{C7C99678-F29D-4F76-93C5-FD34B0B661C6}" type="pres">
      <dgm:prSet presAssocID="{A4353743-519F-4093-99AA-497CCCF3CB7A}" presName="composite" presStyleCnt="0"/>
      <dgm:spPr/>
    </dgm:pt>
    <dgm:pt modelId="{C11FFE33-1BED-43DA-9E70-8DCFDF21A5F4}" type="pres">
      <dgm:prSet presAssocID="{A4353743-519F-4093-99AA-497CCCF3CB7A}" presName="imgShp" presStyleLbl="fgImgPlace1" presStyleIdx="1" presStyleCnt="3"/>
      <dgm:spPr/>
    </dgm:pt>
    <dgm:pt modelId="{F8A91C42-715D-489D-A102-D7B07CBCD540}" type="pres">
      <dgm:prSet presAssocID="{A4353743-519F-4093-99AA-497CCCF3CB7A}" presName="txShp" presStyleLbl="node1" presStyleIdx="1" presStyleCnt="3">
        <dgm:presLayoutVars>
          <dgm:bulletEnabled val="1"/>
        </dgm:presLayoutVars>
      </dgm:prSet>
      <dgm:spPr/>
    </dgm:pt>
    <dgm:pt modelId="{173FB9F5-AE9D-4C86-BD42-1C8FE27AD7F7}" type="pres">
      <dgm:prSet presAssocID="{FB69C24F-B215-4384-96C7-724093BC0B8D}" presName="spacing" presStyleCnt="0"/>
      <dgm:spPr/>
    </dgm:pt>
    <dgm:pt modelId="{E6FE2AE4-97F6-4F87-BDC9-A6323727BA72}" type="pres">
      <dgm:prSet presAssocID="{758391BD-A92B-424B-AA9B-3F56C9EF2EBE}" presName="composite" presStyleCnt="0"/>
      <dgm:spPr/>
    </dgm:pt>
    <dgm:pt modelId="{8AEB3CFB-5552-439C-86DB-E3EC44283AB5}" type="pres">
      <dgm:prSet presAssocID="{758391BD-A92B-424B-AA9B-3F56C9EF2EBE}" presName="imgShp" presStyleLbl="fgImgPlace1" presStyleIdx="2" presStyleCnt="3"/>
      <dgm:spPr/>
    </dgm:pt>
    <dgm:pt modelId="{3B0D78B1-5C54-4B5A-A572-605297B3C632}" type="pres">
      <dgm:prSet presAssocID="{758391BD-A92B-424B-AA9B-3F56C9EF2EBE}" presName="txShp" presStyleLbl="node1" presStyleIdx="2" presStyleCnt="3">
        <dgm:presLayoutVars>
          <dgm:bulletEnabled val="1"/>
        </dgm:presLayoutVars>
      </dgm:prSet>
      <dgm:spPr/>
    </dgm:pt>
  </dgm:ptLst>
  <dgm:cxnLst>
    <dgm:cxn modelId="{C4006F26-175B-4F64-9B81-C0AFAA3EE1B9}" srcId="{53628C24-4432-4EB7-8304-AB86D7FA9E28}" destId="{758391BD-A92B-424B-AA9B-3F56C9EF2EBE}" srcOrd="2" destOrd="0" parTransId="{7AEB8338-6F9F-4203-AEA1-18FDCC382BBA}" sibTransId="{E1C76605-8FE8-4194-85D1-D1AFF3273734}"/>
    <dgm:cxn modelId="{2679AA3B-64FD-487E-AF1E-521DE0D38E22}" type="presOf" srcId="{758391BD-A92B-424B-AA9B-3F56C9EF2EBE}" destId="{3B0D78B1-5C54-4B5A-A572-605297B3C632}" srcOrd="0" destOrd="0" presId="urn:microsoft.com/office/officeart/2005/8/layout/vList3"/>
    <dgm:cxn modelId="{BCDE3166-DDF8-42C3-856D-4554E4465F2B}" srcId="{53628C24-4432-4EB7-8304-AB86D7FA9E28}" destId="{A6B6B851-B9E3-417C-8253-6C10890A1017}" srcOrd="0" destOrd="0" parTransId="{16AB9018-979B-4AB7-AF8A-CCA4E783D37E}" sibTransId="{FE12C12D-B912-4CCB-9F5A-DE09ABF54512}"/>
    <dgm:cxn modelId="{A1043655-71D5-42BF-AA78-4350206AE844}" type="presOf" srcId="{A4353743-519F-4093-99AA-497CCCF3CB7A}" destId="{F8A91C42-715D-489D-A102-D7B07CBCD540}" srcOrd="0" destOrd="0" presId="urn:microsoft.com/office/officeart/2005/8/layout/vList3"/>
    <dgm:cxn modelId="{E0FA5BCC-F86E-43A3-8B0A-72DE0AD40FEC}" srcId="{53628C24-4432-4EB7-8304-AB86D7FA9E28}" destId="{A4353743-519F-4093-99AA-497CCCF3CB7A}" srcOrd="1" destOrd="0" parTransId="{F82F190E-A105-4E58-8D92-1953B704931C}" sibTransId="{FB69C24F-B215-4384-96C7-724093BC0B8D}"/>
    <dgm:cxn modelId="{8AB3C9D5-C323-4BA1-91BB-42E0CE8CB4DF}" type="presOf" srcId="{A6B6B851-B9E3-417C-8253-6C10890A1017}" destId="{002145C1-C62E-4E55-98A1-DBB2C580F970}" srcOrd="0" destOrd="0" presId="urn:microsoft.com/office/officeart/2005/8/layout/vList3"/>
    <dgm:cxn modelId="{D36C87EC-2633-4EAD-BF31-8C1DBA6F9AD3}" type="presOf" srcId="{53628C24-4432-4EB7-8304-AB86D7FA9E28}" destId="{CEE8BD17-21B0-4CB2-8F3B-A524F92574E9}" srcOrd="0" destOrd="0" presId="urn:microsoft.com/office/officeart/2005/8/layout/vList3"/>
    <dgm:cxn modelId="{E56D5A4F-31A3-4C01-86B7-F219FE53D412}" type="presParOf" srcId="{CEE8BD17-21B0-4CB2-8F3B-A524F92574E9}" destId="{BC59D634-D21B-42CB-BEF5-C7F2E80217D3}" srcOrd="0" destOrd="0" presId="urn:microsoft.com/office/officeart/2005/8/layout/vList3"/>
    <dgm:cxn modelId="{193E96CD-F234-445C-9892-BC7175E7DC90}" type="presParOf" srcId="{BC59D634-D21B-42CB-BEF5-C7F2E80217D3}" destId="{66A17D54-1154-4630-BC3D-FB57C6527C32}" srcOrd="0" destOrd="0" presId="urn:microsoft.com/office/officeart/2005/8/layout/vList3"/>
    <dgm:cxn modelId="{D5DD6541-E5BE-4B09-AC59-8F2555B74296}" type="presParOf" srcId="{BC59D634-D21B-42CB-BEF5-C7F2E80217D3}" destId="{002145C1-C62E-4E55-98A1-DBB2C580F970}" srcOrd="1" destOrd="0" presId="urn:microsoft.com/office/officeart/2005/8/layout/vList3"/>
    <dgm:cxn modelId="{A35C2916-83F4-4D9E-9561-5A095D9207D1}" type="presParOf" srcId="{CEE8BD17-21B0-4CB2-8F3B-A524F92574E9}" destId="{8670FD44-F9EC-4D2C-9DB5-50FF5138B0D3}" srcOrd="1" destOrd="0" presId="urn:microsoft.com/office/officeart/2005/8/layout/vList3"/>
    <dgm:cxn modelId="{5722B339-5F32-430F-9AD9-25085D25A004}" type="presParOf" srcId="{CEE8BD17-21B0-4CB2-8F3B-A524F92574E9}" destId="{C7C99678-F29D-4F76-93C5-FD34B0B661C6}" srcOrd="2" destOrd="0" presId="urn:microsoft.com/office/officeart/2005/8/layout/vList3"/>
    <dgm:cxn modelId="{BB2A8B2F-2DF9-4A55-8FE5-5E2FDF2BBB63}" type="presParOf" srcId="{C7C99678-F29D-4F76-93C5-FD34B0B661C6}" destId="{C11FFE33-1BED-43DA-9E70-8DCFDF21A5F4}" srcOrd="0" destOrd="0" presId="urn:microsoft.com/office/officeart/2005/8/layout/vList3"/>
    <dgm:cxn modelId="{529BADFD-42E3-48B5-84EB-73FA01CEC2C9}" type="presParOf" srcId="{C7C99678-F29D-4F76-93C5-FD34B0B661C6}" destId="{F8A91C42-715D-489D-A102-D7B07CBCD540}" srcOrd="1" destOrd="0" presId="urn:microsoft.com/office/officeart/2005/8/layout/vList3"/>
    <dgm:cxn modelId="{B1FA5658-78EC-4668-A8E3-D5D2177CC9DF}" type="presParOf" srcId="{CEE8BD17-21B0-4CB2-8F3B-A524F92574E9}" destId="{173FB9F5-AE9D-4C86-BD42-1C8FE27AD7F7}" srcOrd="3" destOrd="0" presId="urn:microsoft.com/office/officeart/2005/8/layout/vList3"/>
    <dgm:cxn modelId="{364B525A-5005-44FF-8BFF-162CA6BF5715}" type="presParOf" srcId="{CEE8BD17-21B0-4CB2-8F3B-A524F92574E9}" destId="{E6FE2AE4-97F6-4F87-BDC9-A6323727BA72}" srcOrd="4" destOrd="0" presId="urn:microsoft.com/office/officeart/2005/8/layout/vList3"/>
    <dgm:cxn modelId="{E1567548-640F-4B26-8B4C-3DA4C7CC361E}" type="presParOf" srcId="{E6FE2AE4-97F6-4F87-BDC9-A6323727BA72}" destId="{8AEB3CFB-5552-439C-86DB-E3EC44283AB5}" srcOrd="0" destOrd="0" presId="urn:microsoft.com/office/officeart/2005/8/layout/vList3"/>
    <dgm:cxn modelId="{67A432A3-65A9-49A8-9846-8B47F11F2067}" type="presParOf" srcId="{E6FE2AE4-97F6-4F87-BDC9-A6323727BA72}" destId="{3B0D78B1-5C54-4B5A-A572-605297B3C6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6260E6-8124-4B7A-BFF2-C8312328BB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A2B43B4-0EB0-4F55-AC8C-C02AC4B853C7}">
      <dgm:prSet/>
      <dgm:spPr/>
      <dgm:t>
        <a:bodyPr/>
        <a:lstStyle/>
        <a:p>
          <a:pPr rtl="0"/>
          <a:r>
            <a:rPr lang="en-US" altLang="zh-CN" b="1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b="1" dirty="0">
              <a:solidFill>
                <a:schemeClr val="tx1"/>
              </a:solidFill>
              <a:latin typeface="+mn-ea"/>
              <a:ea typeface="+mn-ea"/>
            </a:rPr>
            <a:t>程序</a:t>
          </a:r>
          <a:r>
            <a:rPr lang="zh-CN" b="1" dirty="0">
              <a:solidFill>
                <a:schemeClr val="tx1"/>
              </a:solidFill>
              <a:latin typeface="+mn-ea"/>
              <a:ea typeface="+mn-ea"/>
            </a:rPr>
            <a:t>管理</a:t>
          </a:r>
        </a:p>
      </dgm:t>
    </dgm:pt>
    <dgm:pt modelId="{5C0A1013-BEE7-40B3-BE2D-FAF15A8D5A5B}" type="parTrans" cxnId="{E6B004C9-C4C2-44CA-B5A7-93D30354364E}">
      <dgm:prSet/>
      <dgm:spPr/>
      <dgm:t>
        <a:bodyPr/>
        <a:lstStyle/>
        <a:p>
          <a:endParaRPr lang="zh-CN" altLang="en-US"/>
        </a:p>
      </dgm:t>
    </dgm:pt>
    <dgm:pt modelId="{45F60F79-F9EC-4520-849B-2FBA192B07D4}" type="sibTrans" cxnId="{E6B004C9-C4C2-44CA-B5A7-93D30354364E}">
      <dgm:prSet/>
      <dgm:spPr/>
      <dgm:t>
        <a:bodyPr/>
        <a:lstStyle/>
        <a:p>
          <a:endParaRPr lang="zh-CN" altLang="en-US"/>
        </a:p>
      </dgm:t>
    </dgm:pt>
    <dgm:pt modelId="{42B0D961-7930-4E5D-97F4-10E08C257229}">
      <dgm:prSet/>
      <dgm:spPr/>
      <dgm:t>
        <a:bodyPr/>
        <a:lstStyle/>
        <a:p>
          <a:pPr rtl="0"/>
          <a:r>
            <a:rPr lang="en-US" altLang="zh-CN" b="1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b="1" dirty="0">
              <a:solidFill>
                <a:schemeClr val="tx1"/>
              </a:solidFill>
              <a:latin typeface="+mn-ea"/>
              <a:ea typeface="+mn-ea"/>
            </a:rPr>
            <a:t>数据管理</a:t>
          </a:r>
        </a:p>
      </dgm:t>
    </dgm:pt>
    <dgm:pt modelId="{5FD48C29-3E82-44A8-B90D-1C2A4DD3C248}" type="parTrans" cxnId="{DA8552A9-DEF8-4109-AE59-9D03D5C87DA8}">
      <dgm:prSet/>
      <dgm:spPr/>
      <dgm:t>
        <a:bodyPr/>
        <a:lstStyle/>
        <a:p>
          <a:endParaRPr lang="zh-CN" altLang="en-US"/>
        </a:p>
      </dgm:t>
    </dgm:pt>
    <dgm:pt modelId="{027D7B10-80DF-45D8-B251-1EB8FD65A470}" type="sibTrans" cxnId="{DA8552A9-DEF8-4109-AE59-9D03D5C87DA8}">
      <dgm:prSet/>
      <dgm:spPr/>
      <dgm:t>
        <a:bodyPr/>
        <a:lstStyle/>
        <a:p>
          <a:endParaRPr lang="zh-CN" altLang="en-US"/>
        </a:p>
      </dgm:t>
    </dgm:pt>
    <dgm:pt modelId="{3DB1D0DB-36A2-49A1-8EE3-911ECCA1479F}">
      <dgm:prSet/>
      <dgm:spPr/>
      <dgm:t>
        <a:bodyPr/>
        <a:lstStyle/>
        <a:p>
          <a:pPr rtl="0"/>
          <a:r>
            <a:rPr lang="en-US" altLang="zh-CN" b="1" dirty="0">
              <a:solidFill>
                <a:schemeClr val="tx1"/>
              </a:solidFill>
              <a:latin typeface="+mn-ea"/>
              <a:ea typeface="+mn-ea"/>
            </a:rPr>
            <a:t>3.</a:t>
          </a:r>
          <a:r>
            <a:rPr lang="zh-CN" b="1" dirty="0">
              <a:solidFill>
                <a:schemeClr val="tx1"/>
              </a:solidFill>
              <a:latin typeface="+mn-ea"/>
              <a:ea typeface="+mn-ea"/>
            </a:rPr>
            <a:t>任务调度</a:t>
          </a:r>
        </a:p>
      </dgm:t>
    </dgm:pt>
    <dgm:pt modelId="{215962B1-3577-4A11-868A-3CEA95880992}" type="parTrans" cxnId="{2088EB0D-4EAC-4267-A59E-03E2C2C780CF}">
      <dgm:prSet/>
      <dgm:spPr/>
      <dgm:t>
        <a:bodyPr/>
        <a:lstStyle/>
        <a:p>
          <a:endParaRPr lang="zh-CN" altLang="en-US"/>
        </a:p>
      </dgm:t>
    </dgm:pt>
    <dgm:pt modelId="{9621FBED-619A-4EDD-B464-3EE3D3DB3D95}" type="sibTrans" cxnId="{2088EB0D-4EAC-4267-A59E-03E2C2C780CF}">
      <dgm:prSet/>
      <dgm:spPr/>
      <dgm:t>
        <a:bodyPr/>
        <a:lstStyle/>
        <a:p>
          <a:endParaRPr lang="zh-CN" altLang="en-US"/>
        </a:p>
      </dgm:t>
    </dgm:pt>
    <dgm:pt modelId="{C61F2892-854E-4424-A98A-BE255F7B10CB}">
      <dgm:prSet/>
      <dgm:spPr/>
      <dgm:t>
        <a:bodyPr/>
        <a:lstStyle/>
        <a:p>
          <a:pPr rtl="0"/>
          <a:r>
            <a:rPr lang="en-US" altLang="zh-CN" b="1" dirty="0">
              <a:solidFill>
                <a:schemeClr val="tx1"/>
              </a:solidFill>
              <a:latin typeface="+mn-ea"/>
              <a:ea typeface="+mn-ea"/>
            </a:rPr>
            <a:t>4.</a:t>
          </a:r>
          <a:r>
            <a:rPr lang="zh-CN" b="1" dirty="0">
              <a:solidFill>
                <a:schemeClr val="tx1"/>
              </a:solidFill>
              <a:latin typeface="+mn-ea"/>
              <a:ea typeface="+mn-ea"/>
            </a:rPr>
            <a:t>管理员设置</a:t>
          </a:r>
        </a:p>
      </dgm:t>
    </dgm:pt>
    <dgm:pt modelId="{EB82675D-3A31-4DB6-B917-BD692D9562A6}" type="parTrans" cxnId="{39266BC0-889C-478B-9DD3-D1451D0C3A06}">
      <dgm:prSet/>
      <dgm:spPr/>
      <dgm:t>
        <a:bodyPr/>
        <a:lstStyle/>
        <a:p>
          <a:endParaRPr lang="zh-CN" altLang="en-US"/>
        </a:p>
      </dgm:t>
    </dgm:pt>
    <dgm:pt modelId="{D359C0F8-5047-4730-BD09-11E00A20BCB1}" type="sibTrans" cxnId="{39266BC0-889C-478B-9DD3-D1451D0C3A06}">
      <dgm:prSet/>
      <dgm:spPr/>
      <dgm:t>
        <a:bodyPr/>
        <a:lstStyle/>
        <a:p>
          <a:endParaRPr lang="zh-CN" altLang="en-US"/>
        </a:p>
      </dgm:t>
    </dgm:pt>
    <dgm:pt modelId="{FFAAE8B5-2531-4EF0-B2F0-24EAEA7C18CC}" type="pres">
      <dgm:prSet presAssocID="{D66260E6-8124-4B7A-BFF2-C8312328BB8B}" presName="cycle" presStyleCnt="0">
        <dgm:presLayoutVars>
          <dgm:dir/>
          <dgm:resizeHandles val="exact"/>
        </dgm:presLayoutVars>
      </dgm:prSet>
      <dgm:spPr/>
    </dgm:pt>
    <dgm:pt modelId="{5869154A-8A1A-4ABB-BEB8-07052F4A1D7A}" type="pres">
      <dgm:prSet presAssocID="{8A2B43B4-0EB0-4F55-AC8C-C02AC4B853C7}" presName="node" presStyleLbl="node1" presStyleIdx="0" presStyleCnt="4">
        <dgm:presLayoutVars>
          <dgm:bulletEnabled val="1"/>
        </dgm:presLayoutVars>
      </dgm:prSet>
      <dgm:spPr/>
    </dgm:pt>
    <dgm:pt modelId="{B25FD586-5329-42C8-86DB-35B8DC4B491E}" type="pres">
      <dgm:prSet presAssocID="{45F60F79-F9EC-4520-849B-2FBA192B07D4}" presName="sibTrans" presStyleLbl="sibTrans2D1" presStyleIdx="0" presStyleCnt="4"/>
      <dgm:spPr/>
    </dgm:pt>
    <dgm:pt modelId="{FC980A83-EC0F-48B6-8F0C-3A4F5566D0A1}" type="pres">
      <dgm:prSet presAssocID="{45F60F79-F9EC-4520-849B-2FBA192B07D4}" presName="connectorText" presStyleLbl="sibTrans2D1" presStyleIdx="0" presStyleCnt="4"/>
      <dgm:spPr/>
    </dgm:pt>
    <dgm:pt modelId="{58280A92-9908-4C12-AE75-8340B7523093}" type="pres">
      <dgm:prSet presAssocID="{42B0D961-7930-4E5D-97F4-10E08C257229}" presName="node" presStyleLbl="node1" presStyleIdx="1" presStyleCnt="4">
        <dgm:presLayoutVars>
          <dgm:bulletEnabled val="1"/>
        </dgm:presLayoutVars>
      </dgm:prSet>
      <dgm:spPr/>
    </dgm:pt>
    <dgm:pt modelId="{E7407C38-D34B-4697-A7C0-3F4A86DE35ED}" type="pres">
      <dgm:prSet presAssocID="{027D7B10-80DF-45D8-B251-1EB8FD65A470}" presName="sibTrans" presStyleLbl="sibTrans2D1" presStyleIdx="1" presStyleCnt="4"/>
      <dgm:spPr/>
    </dgm:pt>
    <dgm:pt modelId="{2462A77C-AB5B-40CC-ADB7-E5E80D558065}" type="pres">
      <dgm:prSet presAssocID="{027D7B10-80DF-45D8-B251-1EB8FD65A470}" presName="connectorText" presStyleLbl="sibTrans2D1" presStyleIdx="1" presStyleCnt="4"/>
      <dgm:spPr/>
    </dgm:pt>
    <dgm:pt modelId="{1DAB1FF6-6F16-4289-B13D-1C53B8039E9F}" type="pres">
      <dgm:prSet presAssocID="{3DB1D0DB-36A2-49A1-8EE3-911ECCA1479F}" presName="node" presStyleLbl="node1" presStyleIdx="2" presStyleCnt="4">
        <dgm:presLayoutVars>
          <dgm:bulletEnabled val="1"/>
        </dgm:presLayoutVars>
      </dgm:prSet>
      <dgm:spPr/>
    </dgm:pt>
    <dgm:pt modelId="{62236559-7A66-4A32-9EE8-AA041F09BEA9}" type="pres">
      <dgm:prSet presAssocID="{9621FBED-619A-4EDD-B464-3EE3D3DB3D95}" presName="sibTrans" presStyleLbl="sibTrans2D1" presStyleIdx="2" presStyleCnt="4"/>
      <dgm:spPr/>
    </dgm:pt>
    <dgm:pt modelId="{FDF2AEC4-6641-457E-9152-0668F9363092}" type="pres">
      <dgm:prSet presAssocID="{9621FBED-619A-4EDD-B464-3EE3D3DB3D95}" presName="connectorText" presStyleLbl="sibTrans2D1" presStyleIdx="2" presStyleCnt="4"/>
      <dgm:spPr/>
    </dgm:pt>
    <dgm:pt modelId="{63E91962-893F-488E-AC77-05DA82B39431}" type="pres">
      <dgm:prSet presAssocID="{C61F2892-854E-4424-A98A-BE255F7B10CB}" presName="node" presStyleLbl="node1" presStyleIdx="3" presStyleCnt="4">
        <dgm:presLayoutVars>
          <dgm:bulletEnabled val="1"/>
        </dgm:presLayoutVars>
      </dgm:prSet>
      <dgm:spPr/>
    </dgm:pt>
    <dgm:pt modelId="{0A32FDED-CAF4-4BDE-AD70-889BC6EB52B6}" type="pres">
      <dgm:prSet presAssocID="{D359C0F8-5047-4730-BD09-11E00A20BCB1}" presName="sibTrans" presStyleLbl="sibTrans2D1" presStyleIdx="3" presStyleCnt="4"/>
      <dgm:spPr/>
    </dgm:pt>
    <dgm:pt modelId="{81DD14A3-D0AE-4D85-A934-2B66BB93A319}" type="pres">
      <dgm:prSet presAssocID="{D359C0F8-5047-4730-BD09-11E00A20BCB1}" presName="connectorText" presStyleLbl="sibTrans2D1" presStyleIdx="3" presStyleCnt="4"/>
      <dgm:spPr/>
    </dgm:pt>
  </dgm:ptLst>
  <dgm:cxnLst>
    <dgm:cxn modelId="{AF676604-C1E1-4270-9666-3387C4E37692}" type="presOf" srcId="{3DB1D0DB-36A2-49A1-8EE3-911ECCA1479F}" destId="{1DAB1FF6-6F16-4289-B13D-1C53B8039E9F}" srcOrd="0" destOrd="0" presId="urn:microsoft.com/office/officeart/2005/8/layout/cycle2"/>
    <dgm:cxn modelId="{2088EB0D-4EAC-4267-A59E-03E2C2C780CF}" srcId="{D66260E6-8124-4B7A-BFF2-C8312328BB8B}" destId="{3DB1D0DB-36A2-49A1-8EE3-911ECCA1479F}" srcOrd="2" destOrd="0" parTransId="{215962B1-3577-4A11-868A-3CEA95880992}" sibTransId="{9621FBED-619A-4EDD-B464-3EE3D3DB3D95}"/>
    <dgm:cxn modelId="{74F45D20-0F0D-47FA-BC7C-9136F794E4F3}" type="presOf" srcId="{45F60F79-F9EC-4520-849B-2FBA192B07D4}" destId="{FC980A83-EC0F-48B6-8F0C-3A4F5566D0A1}" srcOrd="1" destOrd="0" presId="urn:microsoft.com/office/officeart/2005/8/layout/cycle2"/>
    <dgm:cxn modelId="{57792440-CCCC-416F-9553-B585A76982E9}" type="presOf" srcId="{027D7B10-80DF-45D8-B251-1EB8FD65A470}" destId="{E7407C38-D34B-4697-A7C0-3F4A86DE35ED}" srcOrd="0" destOrd="0" presId="urn:microsoft.com/office/officeart/2005/8/layout/cycle2"/>
    <dgm:cxn modelId="{C41ABE40-1CEF-4F61-AC44-3A3274EA5AFC}" type="presOf" srcId="{C61F2892-854E-4424-A98A-BE255F7B10CB}" destId="{63E91962-893F-488E-AC77-05DA82B39431}" srcOrd="0" destOrd="0" presId="urn:microsoft.com/office/officeart/2005/8/layout/cycle2"/>
    <dgm:cxn modelId="{ACED5769-3967-438A-A3A4-C6549BD90EB3}" type="presOf" srcId="{8A2B43B4-0EB0-4F55-AC8C-C02AC4B853C7}" destId="{5869154A-8A1A-4ABB-BEB8-07052F4A1D7A}" srcOrd="0" destOrd="0" presId="urn:microsoft.com/office/officeart/2005/8/layout/cycle2"/>
    <dgm:cxn modelId="{AC86636F-BAFF-4575-8E22-0B834EAF3FE7}" type="presOf" srcId="{D66260E6-8124-4B7A-BFF2-C8312328BB8B}" destId="{FFAAE8B5-2531-4EF0-B2F0-24EAEA7C18CC}" srcOrd="0" destOrd="0" presId="urn:microsoft.com/office/officeart/2005/8/layout/cycle2"/>
    <dgm:cxn modelId="{61364352-22B1-43C5-8938-1D07775D4087}" type="presOf" srcId="{42B0D961-7930-4E5D-97F4-10E08C257229}" destId="{58280A92-9908-4C12-AE75-8340B7523093}" srcOrd="0" destOrd="0" presId="urn:microsoft.com/office/officeart/2005/8/layout/cycle2"/>
    <dgm:cxn modelId="{6C91DA84-D616-40FC-BAAA-2BEA1FC34C60}" type="presOf" srcId="{027D7B10-80DF-45D8-B251-1EB8FD65A470}" destId="{2462A77C-AB5B-40CC-ADB7-E5E80D558065}" srcOrd="1" destOrd="0" presId="urn:microsoft.com/office/officeart/2005/8/layout/cycle2"/>
    <dgm:cxn modelId="{86A433A3-E760-42AD-AB73-D4A1958F5253}" type="presOf" srcId="{D359C0F8-5047-4730-BD09-11E00A20BCB1}" destId="{0A32FDED-CAF4-4BDE-AD70-889BC6EB52B6}" srcOrd="0" destOrd="0" presId="urn:microsoft.com/office/officeart/2005/8/layout/cycle2"/>
    <dgm:cxn modelId="{DA8552A9-DEF8-4109-AE59-9D03D5C87DA8}" srcId="{D66260E6-8124-4B7A-BFF2-C8312328BB8B}" destId="{42B0D961-7930-4E5D-97F4-10E08C257229}" srcOrd="1" destOrd="0" parTransId="{5FD48C29-3E82-44A8-B90D-1C2A4DD3C248}" sibTransId="{027D7B10-80DF-45D8-B251-1EB8FD65A470}"/>
    <dgm:cxn modelId="{39266BC0-889C-478B-9DD3-D1451D0C3A06}" srcId="{D66260E6-8124-4B7A-BFF2-C8312328BB8B}" destId="{C61F2892-854E-4424-A98A-BE255F7B10CB}" srcOrd="3" destOrd="0" parTransId="{EB82675D-3A31-4DB6-B917-BD692D9562A6}" sibTransId="{D359C0F8-5047-4730-BD09-11E00A20BCB1}"/>
    <dgm:cxn modelId="{1EC248C2-98A9-4BF3-852E-26B4381BE473}" type="presOf" srcId="{9621FBED-619A-4EDD-B464-3EE3D3DB3D95}" destId="{62236559-7A66-4A32-9EE8-AA041F09BEA9}" srcOrd="0" destOrd="0" presId="urn:microsoft.com/office/officeart/2005/8/layout/cycle2"/>
    <dgm:cxn modelId="{E6B004C9-C4C2-44CA-B5A7-93D30354364E}" srcId="{D66260E6-8124-4B7A-BFF2-C8312328BB8B}" destId="{8A2B43B4-0EB0-4F55-AC8C-C02AC4B853C7}" srcOrd="0" destOrd="0" parTransId="{5C0A1013-BEE7-40B3-BE2D-FAF15A8D5A5B}" sibTransId="{45F60F79-F9EC-4520-849B-2FBA192B07D4}"/>
    <dgm:cxn modelId="{31D5D8D4-3801-4762-8759-164C0A78EBF6}" type="presOf" srcId="{D359C0F8-5047-4730-BD09-11E00A20BCB1}" destId="{81DD14A3-D0AE-4D85-A934-2B66BB93A319}" srcOrd="1" destOrd="0" presId="urn:microsoft.com/office/officeart/2005/8/layout/cycle2"/>
    <dgm:cxn modelId="{9E66A8F3-8E8A-4F34-9648-868FB465AB5D}" type="presOf" srcId="{9621FBED-619A-4EDD-B464-3EE3D3DB3D95}" destId="{FDF2AEC4-6641-457E-9152-0668F9363092}" srcOrd="1" destOrd="0" presId="urn:microsoft.com/office/officeart/2005/8/layout/cycle2"/>
    <dgm:cxn modelId="{3E84A7FF-DF06-4076-96E9-4465CAE38CA2}" type="presOf" srcId="{45F60F79-F9EC-4520-849B-2FBA192B07D4}" destId="{B25FD586-5329-42C8-86DB-35B8DC4B491E}" srcOrd="0" destOrd="0" presId="urn:microsoft.com/office/officeart/2005/8/layout/cycle2"/>
    <dgm:cxn modelId="{68FDA8A9-615B-4C4F-9072-5271B5C6F4C3}" type="presParOf" srcId="{FFAAE8B5-2531-4EF0-B2F0-24EAEA7C18CC}" destId="{5869154A-8A1A-4ABB-BEB8-07052F4A1D7A}" srcOrd="0" destOrd="0" presId="urn:microsoft.com/office/officeart/2005/8/layout/cycle2"/>
    <dgm:cxn modelId="{7E37A39A-765B-45AD-AD58-031C07118F79}" type="presParOf" srcId="{FFAAE8B5-2531-4EF0-B2F0-24EAEA7C18CC}" destId="{B25FD586-5329-42C8-86DB-35B8DC4B491E}" srcOrd="1" destOrd="0" presId="urn:microsoft.com/office/officeart/2005/8/layout/cycle2"/>
    <dgm:cxn modelId="{542323ED-8318-4D9B-BAAA-9C51BBC5A20B}" type="presParOf" srcId="{B25FD586-5329-42C8-86DB-35B8DC4B491E}" destId="{FC980A83-EC0F-48B6-8F0C-3A4F5566D0A1}" srcOrd="0" destOrd="0" presId="urn:microsoft.com/office/officeart/2005/8/layout/cycle2"/>
    <dgm:cxn modelId="{CEC429AD-1121-4C69-8BBA-D3E818F077C0}" type="presParOf" srcId="{FFAAE8B5-2531-4EF0-B2F0-24EAEA7C18CC}" destId="{58280A92-9908-4C12-AE75-8340B7523093}" srcOrd="2" destOrd="0" presId="urn:microsoft.com/office/officeart/2005/8/layout/cycle2"/>
    <dgm:cxn modelId="{49CB6177-CEA3-471F-B39B-CE25E1E7FAC6}" type="presParOf" srcId="{FFAAE8B5-2531-4EF0-B2F0-24EAEA7C18CC}" destId="{E7407C38-D34B-4697-A7C0-3F4A86DE35ED}" srcOrd="3" destOrd="0" presId="urn:microsoft.com/office/officeart/2005/8/layout/cycle2"/>
    <dgm:cxn modelId="{8933C10B-BC50-4312-96F4-B373D9C9A211}" type="presParOf" srcId="{E7407C38-D34B-4697-A7C0-3F4A86DE35ED}" destId="{2462A77C-AB5B-40CC-ADB7-E5E80D558065}" srcOrd="0" destOrd="0" presId="urn:microsoft.com/office/officeart/2005/8/layout/cycle2"/>
    <dgm:cxn modelId="{241A2CD2-09AA-4FE0-B468-5CB62549A602}" type="presParOf" srcId="{FFAAE8B5-2531-4EF0-B2F0-24EAEA7C18CC}" destId="{1DAB1FF6-6F16-4289-B13D-1C53B8039E9F}" srcOrd="4" destOrd="0" presId="urn:microsoft.com/office/officeart/2005/8/layout/cycle2"/>
    <dgm:cxn modelId="{A3888B7B-81F9-42F0-95BF-E5E039A3B8DE}" type="presParOf" srcId="{FFAAE8B5-2531-4EF0-B2F0-24EAEA7C18CC}" destId="{62236559-7A66-4A32-9EE8-AA041F09BEA9}" srcOrd="5" destOrd="0" presId="urn:microsoft.com/office/officeart/2005/8/layout/cycle2"/>
    <dgm:cxn modelId="{7A78D712-1807-4812-9EB0-FD7253A97DA4}" type="presParOf" srcId="{62236559-7A66-4A32-9EE8-AA041F09BEA9}" destId="{FDF2AEC4-6641-457E-9152-0668F9363092}" srcOrd="0" destOrd="0" presId="urn:microsoft.com/office/officeart/2005/8/layout/cycle2"/>
    <dgm:cxn modelId="{021F6B58-6943-4D0E-8506-8B26A1689E5D}" type="presParOf" srcId="{FFAAE8B5-2531-4EF0-B2F0-24EAEA7C18CC}" destId="{63E91962-893F-488E-AC77-05DA82B39431}" srcOrd="6" destOrd="0" presId="urn:microsoft.com/office/officeart/2005/8/layout/cycle2"/>
    <dgm:cxn modelId="{1145CB02-3C84-448F-82E6-4126C53E7A82}" type="presParOf" srcId="{FFAAE8B5-2531-4EF0-B2F0-24EAEA7C18CC}" destId="{0A32FDED-CAF4-4BDE-AD70-889BC6EB52B6}" srcOrd="7" destOrd="0" presId="urn:microsoft.com/office/officeart/2005/8/layout/cycle2"/>
    <dgm:cxn modelId="{EA6C8698-7B18-4250-A787-70AC275E94CA}" type="presParOf" srcId="{0A32FDED-CAF4-4BDE-AD70-889BC6EB52B6}" destId="{81DD14A3-D0AE-4D85-A934-2B66BB93A31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467ABA-3BCF-4F3D-A048-F316CC187D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816DC26-810D-4403-BCBA-E970D5077299}">
      <dgm:prSet/>
      <dgm:spPr/>
      <dgm:t>
        <a:bodyPr/>
        <a:lstStyle/>
        <a:p>
          <a:pPr rtl="0"/>
          <a:r>
            <a:rPr lang="zh-CN" b="1" dirty="0">
              <a:solidFill>
                <a:schemeClr val="tx1"/>
              </a:solidFill>
            </a:rPr>
            <a:t>选择数据</a:t>
          </a:r>
        </a:p>
      </dgm:t>
    </dgm:pt>
    <dgm:pt modelId="{74210720-4134-4485-BA85-AE86BD2F2D91}" type="parTrans" cxnId="{4330F37A-2ACE-454C-8D10-00F9B3CCCBC5}">
      <dgm:prSet/>
      <dgm:spPr/>
      <dgm:t>
        <a:bodyPr/>
        <a:lstStyle/>
        <a:p>
          <a:endParaRPr lang="zh-CN" altLang="en-US"/>
        </a:p>
      </dgm:t>
    </dgm:pt>
    <dgm:pt modelId="{010D8E0E-C440-46EA-BC1A-F4A16A3E4D24}" type="sibTrans" cxnId="{4330F37A-2ACE-454C-8D10-00F9B3CCCBC5}">
      <dgm:prSet/>
      <dgm:spPr/>
      <dgm:t>
        <a:bodyPr/>
        <a:lstStyle/>
        <a:p>
          <a:endParaRPr lang="zh-CN" altLang="en-US"/>
        </a:p>
      </dgm:t>
    </dgm:pt>
    <dgm:pt modelId="{555812CA-6A6D-4F1E-89AE-8FD122ED84BE}">
      <dgm:prSet/>
      <dgm:spPr/>
      <dgm:t>
        <a:bodyPr/>
        <a:lstStyle/>
        <a:p>
          <a:pPr rtl="0"/>
          <a:r>
            <a:rPr lang="zh-CN" b="1" dirty="0">
              <a:solidFill>
                <a:schemeClr val="tx1"/>
              </a:solidFill>
            </a:rPr>
            <a:t>选择程序</a:t>
          </a:r>
          <a:r>
            <a:rPr lang="zh-CN" altLang="en-US" b="1" dirty="0">
              <a:solidFill>
                <a:schemeClr val="tx1"/>
              </a:solidFill>
            </a:rPr>
            <a:t>并设置参数</a:t>
          </a:r>
          <a:endParaRPr lang="zh-CN" b="1" dirty="0">
            <a:solidFill>
              <a:schemeClr val="tx1"/>
            </a:solidFill>
          </a:endParaRPr>
        </a:p>
      </dgm:t>
    </dgm:pt>
    <dgm:pt modelId="{C18A3D20-5193-4242-B608-4BF4850D4DD7}" type="parTrans" cxnId="{C10555A5-2EFC-42BA-9993-F7413A8D4224}">
      <dgm:prSet/>
      <dgm:spPr/>
      <dgm:t>
        <a:bodyPr/>
        <a:lstStyle/>
        <a:p>
          <a:endParaRPr lang="zh-CN" altLang="en-US"/>
        </a:p>
      </dgm:t>
    </dgm:pt>
    <dgm:pt modelId="{3422C31C-0900-4F13-A003-0F3E5F8C868C}" type="sibTrans" cxnId="{C10555A5-2EFC-42BA-9993-F7413A8D4224}">
      <dgm:prSet/>
      <dgm:spPr/>
      <dgm:t>
        <a:bodyPr/>
        <a:lstStyle/>
        <a:p>
          <a:endParaRPr lang="zh-CN" altLang="en-US"/>
        </a:p>
      </dgm:t>
    </dgm:pt>
    <dgm:pt modelId="{F452DA17-90B5-4F59-827C-797713672DAB}">
      <dgm:prSet/>
      <dgm:spPr/>
      <dgm:t>
        <a:bodyPr/>
        <a:lstStyle/>
        <a:p>
          <a:pPr rtl="0"/>
          <a:r>
            <a:rPr lang="zh-CN" b="1" dirty="0">
              <a:solidFill>
                <a:schemeClr val="tx1"/>
              </a:solidFill>
            </a:rPr>
            <a:t>运行</a:t>
          </a:r>
          <a:r>
            <a:rPr lang="zh-CN" altLang="en-US" b="1" dirty="0">
              <a:solidFill>
                <a:schemeClr val="tx1"/>
              </a:solidFill>
            </a:rPr>
            <a:t>流程</a:t>
          </a:r>
          <a:endParaRPr lang="zh-CN" b="1" dirty="0">
            <a:solidFill>
              <a:schemeClr val="tx1"/>
            </a:solidFill>
          </a:endParaRPr>
        </a:p>
      </dgm:t>
    </dgm:pt>
    <dgm:pt modelId="{98E52602-70DB-4F35-B1AD-4FE7B24AB040}" type="parTrans" cxnId="{AD48FF79-DBD3-4526-B9F9-2E0EF8A30EF8}">
      <dgm:prSet/>
      <dgm:spPr/>
      <dgm:t>
        <a:bodyPr/>
        <a:lstStyle/>
        <a:p>
          <a:endParaRPr lang="zh-CN" altLang="en-US"/>
        </a:p>
      </dgm:t>
    </dgm:pt>
    <dgm:pt modelId="{6698F70F-78C5-4020-849A-A69C141A7755}" type="sibTrans" cxnId="{AD48FF79-DBD3-4526-B9F9-2E0EF8A30EF8}">
      <dgm:prSet/>
      <dgm:spPr/>
      <dgm:t>
        <a:bodyPr/>
        <a:lstStyle/>
        <a:p>
          <a:endParaRPr lang="zh-CN" altLang="en-US"/>
        </a:p>
      </dgm:t>
    </dgm:pt>
    <dgm:pt modelId="{26E37F4F-8569-4585-AE14-B4FD95B4FE0F}">
      <dgm:prSet/>
      <dgm:spPr/>
      <dgm:t>
        <a:bodyPr/>
        <a:lstStyle/>
        <a:p>
          <a:pPr rtl="0"/>
          <a:r>
            <a:rPr lang="zh-CN" b="1" dirty="0">
              <a:solidFill>
                <a:schemeClr val="tx1"/>
              </a:solidFill>
            </a:rPr>
            <a:t>结果查看和保存</a:t>
          </a:r>
        </a:p>
      </dgm:t>
    </dgm:pt>
    <dgm:pt modelId="{F1415973-3DDB-4799-BC90-875B702D0898}" type="parTrans" cxnId="{1D205F93-6708-429B-9846-F681B00FA056}">
      <dgm:prSet/>
      <dgm:spPr/>
      <dgm:t>
        <a:bodyPr/>
        <a:lstStyle/>
        <a:p>
          <a:endParaRPr lang="zh-CN" altLang="en-US"/>
        </a:p>
      </dgm:t>
    </dgm:pt>
    <dgm:pt modelId="{30032E04-ED3A-4233-838C-13BC1B8030E0}" type="sibTrans" cxnId="{1D205F93-6708-429B-9846-F681B00FA056}">
      <dgm:prSet/>
      <dgm:spPr/>
      <dgm:t>
        <a:bodyPr/>
        <a:lstStyle/>
        <a:p>
          <a:endParaRPr lang="zh-CN" altLang="en-US"/>
        </a:p>
      </dgm:t>
    </dgm:pt>
    <dgm:pt modelId="{F3CE47E7-B15D-4BD4-B7E6-5500DD445983}" type="pres">
      <dgm:prSet presAssocID="{5F467ABA-3BCF-4F3D-A048-F316CC187DFD}" presName="Name0" presStyleCnt="0">
        <dgm:presLayoutVars>
          <dgm:dir/>
          <dgm:resizeHandles val="exact"/>
        </dgm:presLayoutVars>
      </dgm:prSet>
      <dgm:spPr/>
    </dgm:pt>
    <dgm:pt modelId="{FE179B97-15A8-4DB1-8D49-CEECF037275B}" type="pres">
      <dgm:prSet presAssocID="{8816DC26-810D-4403-BCBA-E970D5077299}" presName="node" presStyleLbl="node1" presStyleIdx="0" presStyleCnt="4">
        <dgm:presLayoutVars>
          <dgm:bulletEnabled val="1"/>
        </dgm:presLayoutVars>
      </dgm:prSet>
      <dgm:spPr/>
    </dgm:pt>
    <dgm:pt modelId="{EF981C83-6C22-416D-A255-444A8651C83B}" type="pres">
      <dgm:prSet presAssocID="{010D8E0E-C440-46EA-BC1A-F4A16A3E4D24}" presName="sibTrans" presStyleLbl="sibTrans2D1" presStyleIdx="0" presStyleCnt="3"/>
      <dgm:spPr/>
    </dgm:pt>
    <dgm:pt modelId="{D3B0FB3F-FC85-4A35-ADF4-4DAEDFB28F14}" type="pres">
      <dgm:prSet presAssocID="{010D8E0E-C440-46EA-BC1A-F4A16A3E4D24}" presName="connectorText" presStyleLbl="sibTrans2D1" presStyleIdx="0" presStyleCnt="3"/>
      <dgm:spPr/>
    </dgm:pt>
    <dgm:pt modelId="{28EC7A1F-7CDD-4B95-ACDD-5F52F684ECDC}" type="pres">
      <dgm:prSet presAssocID="{555812CA-6A6D-4F1E-89AE-8FD122ED84BE}" presName="node" presStyleLbl="node1" presStyleIdx="1" presStyleCnt="4">
        <dgm:presLayoutVars>
          <dgm:bulletEnabled val="1"/>
        </dgm:presLayoutVars>
      </dgm:prSet>
      <dgm:spPr/>
    </dgm:pt>
    <dgm:pt modelId="{11F6600A-7E64-4128-A50C-35CD7C848D75}" type="pres">
      <dgm:prSet presAssocID="{3422C31C-0900-4F13-A003-0F3E5F8C868C}" presName="sibTrans" presStyleLbl="sibTrans2D1" presStyleIdx="1" presStyleCnt="3"/>
      <dgm:spPr/>
    </dgm:pt>
    <dgm:pt modelId="{05009F52-1CE0-4355-B014-287792B1A17C}" type="pres">
      <dgm:prSet presAssocID="{3422C31C-0900-4F13-A003-0F3E5F8C868C}" presName="connectorText" presStyleLbl="sibTrans2D1" presStyleIdx="1" presStyleCnt="3"/>
      <dgm:spPr/>
    </dgm:pt>
    <dgm:pt modelId="{B289EBCF-9AA5-4138-AC52-60356A781F57}" type="pres">
      <dgm:prSet presAssocID="{F452DA17-90B5-4F59-827C-797713672DAB}" presName="node" presStyleLbl="node1" presStyleIdx="2" presStyleCnt="4">
        <dgm:presLayoutVars>
          <dgm:bulletEnabled val="1"/>
        </dgm:presLayoutVars>
      </dgm:prSet>
      <dgm:spPr/>
    </dgm:pt>
    <dgm:pt modelId="{432DA019-4B41-4A32-B52C-332A20CF9853}" type="pres">
      <dgm:prSet presAssocID="{6698F70F-78C5-4020-849A-A69C141A7755}" presName="sibTrans" presStyleLbl="sibTrans2D1" presStyleIdx="2" presStyleCnt="3"/>
      <dgm:spPr/>
    </dgm:pt>
    <dgm:pt modelId="{888444E5-238D-460F-A7EF-5E9877518928}" type="pres">
      <dgm:prSet presAssocID="{6698F70F-78C5-4020-849A-A69C141A7755}" presName="connectorText" presStyleLbl="sibTrans2D1" presStyleIdx="2" presStyleCnt="3"/>
      <dgm:spPr/>
    </dgm:pt>
    <dgm:pt modelId="{2DF3D3DF-9A19-4331-A3BC-4237EA64045B}" type="pres">
      <dgm:prSet presAssocID="{26E37F4F-8569-4585-AE14-B4FD95B4FE0F}" presName="node" presStyleLbl="node1" presStyleIdx="3" presStyleCnt="4">
        <dgm:presLayoutVars>
          <dgm:bulletEnabled val="1"/>
        </dgm:presLayoutVars>
      </dgm:prSet>
      <dgm:spPr/>
    </dgm:pt>
  </dgm:ptLst>
  <dgm:cxnLst>
    <dgm:cxn modelId="{3BA2AA0A-1C65-4005-9A74-B12D2899125B}" type="presOf" srcId="{F452DA17-90B5-4F59-827C-797713672DAB}" destId="{B289EBCF-9AA5-4138-AC52-60356A781F57}" srcOrd="0" destOrd="0" presId="urn:microsoft.com/office/officeart/2005/8/layout/process1"/>
    <dgm:cxn modelId="{0509C81D-EA4F-45E9-9A24-4422D340FD6E}" type="presOf" srcId="{5F467ABA-3BCF-4F3D-A048-F316CC187DFD}" destId="{F3CE47E7-B15D-4BD4-B7E6-5500DD445983}" srcOrd="0" destOrd="0" presId="urn:microsoft.com/office/officeart/2005/8/layout/process1"/>
    <dgm:cxn modelId="{4C34EF1F-BFB0-4549-86F0-663EAFD5B5DD}" type="presOf" srcId="{8816DC26-810D-4403-BCBA-E970D5077299}" destId="{FE179B97-15A8-4DB1-8D49-CEECF037275B}" srcOrd="0" destOrd="0" presId="urn:microsoft.com/office/officeart/2005/8/layout/process1"/>
    <dgm:cxn modelId="{8F574524-630B-457D-98DB-C8DBB4DC9B61}" type="presOf" srcId="{3422C31C-0900-4F13-A003-0F3E5F8C868C}" destId="{05009F52-1CE0-4355-B014-287792B1A17C}" srcOrd="1" destOrd="0" presId="urn:microsoft.com/office/officeart/2005/8/layout/process1"/>
    <dgm:cxn modelId="{A0E5AB2F-AE68-4CDA-98EF-0A77AA1A339D}" type="presOf" srcId="{26E37F4F-8569-4585-AE14-B4FD95B4FE0F}" destId="{2DF3D3DF-9A19-4331-A3BC-4237EA64045B}" srcOrd="0" destOrd="0" presId="urn:microsoft.com/office/officeart/2005/8/layout/process1"/>
    <dgm:cxn modelId="{AA2BF237-5866-431A-A3BE-3299C64BB45B}" type="presOf" srcId="{3422C31C-0900-4F13-A003-0F3E5F8C868C}" destId="{11F6600A-7E64-4128-A50C-35CD7C848D75}" srcOrd="0" destOrd="0" presId="urn:microsoft.com/office/officeart/2005/8/layout/process1"/>
    <dgm:cxn modelId="{24EB265B-0FEF-4DEC-BD3A-C5238C78AF86}" type="presOf" srcId="{010D8E0E-C440-46EA-BC1A-F4A16A3E4D24}" destId="{D3B0FB3F-FC85-4A35-ADF4-4DAEDFB28F14}" srcOrd="1" destOrd="0" presId="urn:microsoft.com/office/officeart/2005/8/layout/process1"/>
    <dgm:cxn modelId="{4E11805E-AFCA-4200-BE04-756ADFBE5543}" type="presOf" srcId="{6698F70F-78C5-4020-849A-A69C141A7755}" destId="{432DA019-4B41-4A32-B52C-332A20CF9853}" srcOrd="0" destOrd="0" presId="urn:microsoft.com/office/officeart/2005/8/layout/process1"/>
    <dgm:cxn modelId="{9D9BEF41-C552-4C73-8761-8C3118542CF4}" type="presOf" srcId="{555812CA-6A6D-4F1E-89AE-8FD122ED84BE}" destId="{28EC7A1F-7CDD-4B95-ACDD-5F52F684ECDC}" srcOrd="0" destOrd="0" presId="urn:microsoft.com/office/officeart/2005/8/layout/process1"/>
    <dgm:cxn modelId="{AD48FF79-DBD3-4526-B9F9-2E0EF8A30EF8}" srcId="{5F467ABA-3BCF-4F3D-A048-F316CC187DFD}" destId="{F452DA17-90B5-4F59-827C-797713672DAB}" srcOrd="2" destOrd="0" parTransId="{98E52602-70DB-4F35-B1AD-4FE7B24AB040}" sibTransId="{6698F70F-78C5-4020-849A-A69C141A7755}"/>
    <dgm:cxn modelId="{4330F37A-2ACE-454C-8D10-00F9B3CCCBC5}" srcId="{5F467ABA-3BCF-4F3D-A048-F316CC187DFD}" destId="{8816DC26-810D-4403-BCBA-E970D5077299}" srcOrd="0" destOrd="0" parTransId="{74210720-4134-4485-BA85-AE86BD2F2D91}" sibTransId="{010D8E0E-C440-46EA-BC1A-F4A16A3E4D24}"/>
    <dgm:cxn modelId="{1D205F93-6708-429B-9846-F681B00FA056}" srcId="{5F467ABA-3BCF-4F3D-A048-F316CC187DFD}" destId="{26E37F4F-8569-4585-AE14-B4FD95B4FE0F}" srcOrd="3" destOrd="0" parTransId="{F1415973-3DDB-4799-BC90-875B702D0898}" sibTransId="{30032E04-ED3A-4233-838C-13BC1B8030E0}"/>
    <dgm:cxn modelId="{C10555A5-2EFC-42BA-9993-F7413A8D4224}" srcId="{5F467ABA-3BCF-4F3D-A048-F316CC187DFD}" destId="{555812CA-6A6D-4F1E-89AE-8FD122ED84BE}" srcOrd="1" destOrd="0" parTransId="{C18A3D20-5193-4242-B608-4BF4850D4DD7}" sibTransId="{3422C31C-0900-4F13-A003-0F3E5F8C868C}"/>
    <dgm:cxn modelId="{0F2D49A6-F21C-4F0A-A9F8-EFEEAB24AD52}" type="presOf" srcId="{6698F70F-78C5-4020-849A-A69C141A7755}" destId="{888444E5-238D-460F-A7EF-5E9877518928}" srcOrd="1" destOrd="0" presId="urn:microsoft.com/office/officeart/2005/8/layout/process1"/>
    <dgm:cxn modelId="{DF8F8EED-2C3B-435F-9234-9135B8F21A23}" type="presOf" srcId="{010D8E0E-C440-46EA-BC1A-F4A16A3E4D24}" destId="{EF981C83-6C22-416D-A255-444A8651C83B}" srcOrd="0" destOrd="0" presId="urn:microsoft.com/office/officeart/2005/8/layout/process1"/>
    <dgm:cxn modelId="{CEAFDF30-CDDD-492F-A4AB-7C6EA8FDBF8F}" type="presParOf" srcId="{F3CE47E7-B15D-4BD4-B7E6-5500DD445983}" destId="{FE179B97-15A8-4DB1-8D49-CEECF037275B}" srcOrd="0" destOrd="0" presId="urn:microsoft.com/office/officeart/2005/8/layout/process1"/>
    <dgm:cxn modelId="{40A41C4D-FF45-4D0C-8D55-670D21E521C6}" type="presParOf" srcId="{F3CE47E7-B15D-4BD4-B7E6-5500DD445983}" destId="{EF981C83-6C22-416D-A255-444A8651C83B}" srcOrd="1" destOrd="0" presId="urn:microsoft.com/office/officeart/2005/8/layout/process1"/>
    <dgm:cxn modelId="{A66862CD-EE3B-44C8-8972-F294DFAC4E86}" type="presParOf" srcId="{EF981C83-6C22-416D-A255-444A8651C83B}" destId="{D3B0FB3F-FC85-4A35-ADF4-4DAEDFB28F14}" srcOrd="0" destOrd="0" presId="urn:microsoft.com/office/officeart/2005/8/layout/process1"/>
    <dgm:cxn modelId="{56D9057C-3E80-4B07-84ED-306916F36B2A}" type="presParOf" srcId="{F3CE47E7-B15D-4BD4-B7E6-5500DD445983}" destId="{28EC7A1F-7CDD-4B95-ACDD-5F52F684ECDC}" srcOrd="2" destOrd="0" presId="urn:microsoft.com/office/officeart/2005/8/layout/process1"/>
    <dgm:cxn modelId="{313CCD1F-0879-4154-801B-4C1ED8038849}" type="presParOf" srcId="{F3CE47E7-B15D-4BD4-B7E6-5500DD445983}" destId="{11F6600A-7E64-4128-A50C-35CD7C848D75}" srcOrd="3" destOrd="0" presId="urn:microsoft.com/office/officeart/2005/8/layout/process1"/>
    <dgm:cxn modelId="{8BD7CB5A-852F-4B84-90BA-91E425FAF567}" type="presParOf" srcId="{11F6600A-7E64-4128-A50C-35CD7C848D75}" destId="{05009F52-1CE0-4355-B014-287792B1A17C}" srcOrd="0" destOrd="0" presId="urn:microsoft.com/office/officeart/2005/8/layout/process1"/>
    <dgm:cxn modelId="{1062966F-B0AE-4AA5-B13D-CD9C49CC26F8}" type="presParOf" srcId="{F3CE47E7-B15D-4BD4-B7E6-5500DD445983}" destId="{B289EBCF-9AA5-4138-AC52-60356A781F57}" srcOrd="4" destOrd="0" presId="urn:microsoft.com/office/officeart/2005/8/layout/process1"/>
    <dgm:cxn modelId="{00B2E4E2-F38E-4D38-8260-D09FE80033C7}" type="presParOf" srcId="{F3CE47E7-B15D-4BD4-B7E6-5500DD445983}" destId="{432DA019-4B41-4A32-B52C-332A20CF9853}" srcOrd="5" destOrd="0" presId="urn:microsoft.com/office/officeart/2005/8/layout/process1"/>
    <dgm:cxn modelId="{3D1636E2-CF5B-4BCA-9086-E6DF87B0D445}" type="presParOf" srcId="{432DA019-4B41-4A32-B52C-332A20CF9853}" destId="{888444E5-238D-460F-A7EF-5E9877518928}" srcOrd="0" destOrd="0" presId="urn:microsoft.com/office/officeart/2005/8/layout/process1"/>
    <dgm:cxn modelId="{D3F930E0-907B-4987-AE55-603D833511F7}" type="presParOf" srcId="{F3CE47E7-B15D-4BD4-B7E6-5500DD445983}" destId="{2DF3D3DF-9A19-4331-A3BC-4237EA64045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628C24-4432-4EB7-8304-AB86D7FA9E2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6B6B851-B9E3-417C-8253-6C10890A1017}">
      <dgm:prSet custT="1"/>
      <dgm:spPr/>
      <dgm:t>
        <a:bodyPr/>
        <a:lstStyle/>
        <a:p>
          <a:pPr rtl="0"/>
          <a:r>
            <a:rPr lang="zh-CN" altLang="en-US" sz="3600" b="1" dirty="0">
              <a:solidFill>
                <a:schemeClr val="tx1"/>
              </a:solidFill>
            </a:rPr>
            <a:t>数据管理</a:t>
          </a:r>
        </a:p>
      </dgm:t>
    </dgm:pt>
    <dgm:pt modelId="{16AB9018-979B-4AB7-AF8A-CCA4E783D37E}" type="parTrans" cxnId="{BCDE3166-DDF8-42C3-856D-4554E4465F2B}">
      <dgm:prSet/>
      <dgm:spPr/>
      <dgm:t>
        <a:bodyPr/>
        <a:lstStyle/>
        <a:p>
          <a:endParaRPr lang="zh-CN" altLang="en-US" sz="3600"/>
        </a:p>
      </dgm:t>
    </dgm:pt>
    <dgm:pt modelId="{FE12C12D-B912-4CCB-9F5A-DE09ABF54512}" type="sibTrans" cxnId="{BCDE3166-DDF8-42C3-856D-4554E4465F2B}">
      <dgm:prSet/>
      <dgm:spPr/>
      <dgm:t>
        <a:bodyPr/>
        <a:lstStyle/>
        <a:p>
          <a:endParaRPr lang="zh-CN" altLang="en-US" sz="3600"/>
        </a:p>
      </dgm:t>
    </dgm:pt>
    <dgm:pt modelId="{A4353743-519F-4093-99AA-497CCCF3CB7A}">
      <dgm:prSet custT="1"/>
      <dgm:spPr/>
      <dgm:t>
        <a:bodyPr/>
        <a:lstStyle/>
        <a:p>
          <a:pPr rtl="0"/>
          <a:r>
            <a:rPr lang="zh-CN" altLang="en-US" sz="3600" b="1" dirty="0">
              <a:solidFill>
                <a:schemeClr val="tx1"/>
              </a:solidFill>
            </a:rPr>
            <a:t>数据计算</a:t>
          </a:r>
        </a:p>
      </dgm:t>
    </dgm:pt>
    <dgm:pt modelId="{F82F190E-A105-4E58-8D92-1953B704931C}" type="parTrans" cxnId="{E0FA5BCC-F86E-43A3-8B0A-72DE0AD40FEC}">
      <dgm:prSet/>
      <dgm:spPr/>
      <dgm:t>
        <a:bodyPr/>
        <a:lstStyle/>
        <a:p>
          <a:endParaRPr lang="zh-CN" altLang="en-US" sz="3600"/>
        </a:p>
      </dgm:t>
    </dgm:pt>
    <dgm:pt modelId="{FB69C24F-B215-4384-96C7-724093BC0B8D}" type="sibTrans" cxnId="{E0FA5BCC-F86E-43A3-8B0A-72DE0AD40FEC}">
      <dgm:prSet/>
      <dgm:spPr/>
      <dgm:t>
        <a:bodyPr/>
        <a:lstStyle/>
        <a:p>
          <a:endParaRPr lang="zh-CN" altLang="en-US" sz="3600"/>
        </a:p>
      </dgm:t>
    </dgm:pt>
    <dgm:pt modelId="{758391BD-A92B-424B-AA9B-3F56C9EF2EBE}">
      <dgm:prSet custT="1"/>
      <dgm:spPr/>
      <dgm:t>
        <a:bodyPr/>
        <a:lstStyle/>
        <a:p>
          <a:pPr rtl="0"/>
          <a:r>
            <a:rPr lang="zh-CN" altLang="en-US" sz="3600" b="1" dirty="0">
              <a:solidFill>
                <a:srgbClr val="FF0000"/>
              </a:solidFill>
            </a:rPr>
            <a:t>数据可视化</a:t>
          </a:r>
        </a:p>
      </dgm:t>
    </dgm:pt>
    <dgm:pt modelId="{7AEB8338-6F9F-4203-AEA1-18FDCC382BBA}" type="parTrans" cxnId="{C4006F26-175B-4F64-9B81-C0AFAA3EE1B9}">
      <dgm:prSet/>
      <dgm:spPr/>
      <dgm:t>
        <a:bodyPr/>
        <a:lstStyle/>
        <a:p>
          <a:endParaRPr lang="zh-CN" altLang="en-US" sz="3600"/>
        </a:p>
      </dgm:t>
    </dgm:pt>
    <dgm:pt modelId="{E1C76605-8FE8-4194-85D1-D1AFF3273734}" type="sibTrans" cxnId="{C4006F26-175B-4F64-9B81-C0AFAA3EE1B9}">
      <dgm:prSet/>
      <dgm:spPr/>
      <dgm:t>
        <a:bodyPr/>
        <a:lstStyle/>
        <a:p>
          <a:endParaRPr lang="zh-CN" altLang="en-US" sz="3600"/>
        </a:p>
      </dgm:t>
    </dgm:pt>
    <dgm:pt modelId="{CEE8BD17-21B0-4CB2-8F3B-A524F92574E9}" type="pres">
      <dgm:prSet presAssocID="{53628C24-4432-4EB7-8304-AB86D7FA9E28}" presName="linearFlow" presStyleCnt="0">
        <dgm:presLayoutVars>
          <dgm:dir/>
          <dgm:resizeHandles val="exact"/>
        </dgm:presLayoutVars>
      </dgm:prSet>
      <dgm:spPr/>
    </dgm:pt>
    <dgm:pt modelId="{BC59D634-D21B-42CB-BEF5-C7F2E80217D3}" type="pres">
      <dgm:prSet presAssocID="{A6B6B851-B9E3-417C-8253-6C10890A1017}" presName="composite" presStyleCnt="0"/>
      <dgm:spPr/>
    </dgm:pt>
    <dgm:pt modelId="{66A17D54-1154-4630-BC3D-FB57C6527C32}" type="pres">
      <dgm:prSet presAssocID="{A6B6B851-B9E3-417C-8253-6C10890A1017}" presName="imgShp" presStyleLbl="fgImgPlace1" presStyleIdx="0" presStyleCnt="3"/>
      <dgm:spPr/>
    </dgm:pt>
    <dgm:pt modelId="{002145C1-C62E-4E55-98A1-DBB2C580F970}" type="pres">
      <dgm:prSet presAssocID="{A6B6B851-B9E3-417C-8253-6C10890A1017}" presName="txShp" presStyleLbl="node1" presStyleIdx="0" presStyleCnt="3">
        <dgm:presLayoutVars>
          <dgm:bulletEnabled val="1"/>
        </dgm:presLayoutVars>
      </dgm:prSet>
      <dgm:spPr/>
    </dgm:pt>
    <dgm:pt modelId="{8670FD44-F9EC-4D2C-9DB5-50FF5138B0D3}" type="pres">
      <dgm:prSet presAssocID="{FE12C12D-B912-4CCB-9F5A-DE09ABF54512}" presName="spacing" presStyleCnt="0"/>
      <dgm:spPr/>
    </dgm:pt>
    <dgm:pt modelId="{C7C99678-F29D-4F76-93C5-FD34B0B661C6}" type="pres">
      <dgm:prSet presAssocID="{A4353743-519F-4093-99AA-497CCCF3CB7A}" presName="composite" presStyleCnt="0"/>
      <dgm:spPr/>
    </dgm:pt>
    <dgm:pt modelId="{C11FFE33-1BED-43DA-9E70-8DCFDF21A5F4}" type="pres">
      <dgm:prSet presAssocID="{A4353743-519F-4093-99AA-497CCCF3CB7A}" presName="imgShp" presStyleLbl="fgImgPlace1" presStyleIdx="1" presStyleCnt="3"/>
      <dgm:spPr/>
    </dgm:pt>
    <dgm:pt modelId="{F8A91C42-715D-489D-A102-D7B07CBCD540}" type="pres">
      <dgm:prSet presAssocID="{A4353743-519F-4093-99AA-497CCCF3CB7A}" presName="txShp" presStyleLbl="node1" presStyleIdx="1" presStyleCnt="3">
        <dgm:presLayoutVars>
          <dgm:bulletEnabled val="1"/>
        </dgm:presLayoutVars>
      </dgm:prSet>
      <dgm:spPr/>
    </dgm:pt>
    <dgm:pt modelId="{173FB9F5-AE9D-4C86-BD42-1C8FE27AD7F7}" type="pres">
      <dgm:prSet presAssocID="{FB69C24F-B215-4384-96C7-724093BC0B8D}" presName="spacing" presStyleCnt="0"/>
      <dgm:spPr/>
    </dgm:pt>
    <dgm:pt modelId="{E6FE2AE4-97F6-4F87-BDC9-A6323727BA72}" type="pres">
      <dgm:prSet presAssocID="{758391BD-A92B-424B-AA9B-3F56C9EF2EBE}" presName="composite" presStyleCnt="0"/>
      <dgm:spPr/>
    </dgm:pt>
    <dgm:pt modelId="{8AEB3CFB-5552-439C-86DB-E3EC44283AB5}" type="pres">
      <dgm:prSet presAssocID="{758391BD-A92B-424B-AA9B-3F56C9EF2EBE}" presName="imgShp" presStyleLbl="fgImgPlace1" presStyleIdx="2" presStyleCnt="3"/>
      <dgm:spPr/>
    </dgm:pt>
    <dgm:pt modelId="{3B0D78B1-5C54-4B5A-A572-605297B3C632}" type="pres">
      <dgm:prSet presAssocID="{758391BD-A92B-424B-AA9B-3F56C9EF2EBE}" presName="txShp" presStyleLbl="node1" presStyleIdx="2" presStyleCnt="3">
        <dgm:presLayoutVars>
          <dgm:bulletEnabled val="1"/>
        </dgm:presLayoutVars>
      </dgm:prSet>
      <dgm:spPr/>
    </dgm:pt>
  </dgm:ptLst>
  <dgm:cxnLst>
    <dgm:cxn modelId="{A77F081F-437B-4160-85D7-87874A052618}" type="presOf" srcId="{A4353743-519F-4093-99AA-497CCCF3CB7A}" destId="{F8A91C42-715D-489D-A102-D7B07CBCD540}" srcOrd="0" destOrd="0" presId="urn:microsoft.com/office/officeart/2005/8/layout/vList3"/>
    <dgm:cxn modelId="{C4006F26-175B-4F64-9B81-C0AFAA3EE1B9}" srcId="{53628C24-4432-4EB7-8304-AB86D7FA9E28}" destId="{758391BD-A92B-424B-AA9B-3F56C9EF2EBE}" srcOrd="2" destOrd="0" parTransId="{7AEB8338-6F9F-4203-AEA1-18FDCC382BBA}" sibTransId="{E1C76605-8FE8-4194-85D1-D1AFF3273734}"/>
    <dgm:cxn modelId="{BCDE3166-DDF8-42C3-856D-4554E4465F2B}" srcId="{53628C24-4432-4EB7-8304-AB86D7FA9E28}" destId="{A6B6B851-B9E3-417C-8253-6C10890A1017}" srcOrd="0" destOrd="0" parTransId="{16AB9018-979B-4AB7-AF8A-CCA4E783D37E}" sibTransId="{FE12C12D-B912-4CCB-9F5A-DE09ABF54512}"/>
    <dgm:cxn modelId="{D710ACAE-58BB-405F-9831-270AC4BD8E59}" type="presOf" srcId="{A6B6B851-B9E3-417C-8253-6C10890A1017}" destId="{002145C1-C62E-4E55-98A1-DBB2C580F970}" srcOrd="0" destOrd="0" presId="urn:microsoft.com/office/officeart/2005/8/layout/vList3"/>
    <dgm:cxn modelId="{5A1890BD-7680-450E-ADFB-9DA94E80CF34}" type="presOf" srcId="{53628C24-4432-4EB7-8304-AB86D7FA9E28}" destId="{CEE8BD17-21B0-4CB2-8F3B-A524F92574E9}" srcOrd="0" destOrd="0" presId="urn:microsoft.com/office/officeart/2005/8/layout/vList3"/>
    <dgm:cxn modelId="{E0FA5BCC-F86E-43A3-8B0A-72DE0AD40FEC}" srcId="{53628C24-4432-4EB7-8304-AB86D7FA9E28}" destId="{A4353743-519F-4093-99AA-497CCCF3CB7A}" srcOrd="1" destOrd="0" parTransId="{F82F190E-A105-4E58-8D92-1953B704931C}" sibTransId="{FB69C24F-B215-4384-96C7-724093BC0B8D}"/>
    <dgm:cxn modelId="{BD1029F0-89AD-4880-A698-064ED676BC12}" type="presOf" srcId="{758391BD-A92B-424B-AA9B-3F56C9EF2EBE}" destId="{3B0D78B1-5C54-4B5A-A572-605297B3C632}" srcOrd="0" destOrd="0" presId="urn:microsoft.com/office/officeart/2005/8/layout/vList3"/>
    <dgm:cxn modelId="{E416AECF-A32B-4EA3-84E3-C4C7BE48625A}" type="presParOf" srcId="{CEE8BD17-21B0-4CB2-8F3B-A524F92574E9}" destId="{BC59D634-D21B-42CB-BEF5-C7F2E80217D3}" srcOrd="0" destOrd="0" presId="urn:microsoft.com/office/officeart/2005/8/layout/vList3"/>
    <dgm:cxn modelId="{70BFA683-946F-44CF-81E9-8BA62EEC8499}" type="presParOf" srcId="{BC59D634-D21B-42CB-BEF5-C7F2E80217D3}" destId="{66A17D54-1154-4630-BC3D-FB57C6527C32}" srcOrd="0" destOrd="0" presId="urn:microsoft.com/office/officeart/2005/8/layout/vList3"/>
    <dgm:cxn modelId="{9132C848-606B-4D5C-A0A8-D328E015EC77}" type="presParOf" srcId="{BC59D634-D21B-42CB-BEF5-C7F2E80217D3}" destId="{002145C1-C62E-4E55-98A1-DBB2C580F970}" srcOrd="1" destOrd="0" presId="urn:microsoft.com/office/officeart/2005/8/layout/vList3"/>
    <dgm:cxn modelId="{25ABAC64-D541-4963-9628-014EDF657614}" type="presParOf" srcId="{CEE8BD17-21B0-4CB2-8F3B-A524F92574E9}" destId="{8670FD44-F9EC-4D2C-9DB5-50FF5138B0D3}" srcOrd="1" destOrd="0" presId="urn:microsoft.com/office/officeart/2005/8/layout/vList3"/>
    <dgm:cxn modelId="{1D2CBC05-1721-426A-97D4-D4F45AC6CA86}" type="presParOf" srcId="{CEE8BD17-21B0-4CB2-8F3B-A524F92574E9}" destId="{C7C99678-F29D-4F76-93C5-FD34B0B661C6}" srcOrd="2" destOrd="0" presId="urn:microsoft.com/office/officeart/2005/8/layout/vList3"/>
    <dgm:cxn modelId="{37744496-DAF2-453B-A14E-12BB15B09432}" type="presParOf" srcId="{C7C99678-F29D-4F76-93C5-FD34B0B661C6}" destId="{C11FFE33-1BED-43DA-9E70-8DCFDF21A5F4}" srcOrd="0" destOrd="0" presId="urn:microsoft.com/office/officeart/2005/8/layout/vList3"/>
    <dgm:cxn modelId="{23DE58D8-0621-471F-89BB-45D3370ACCF2}" type="presParOf" srcId="{C7C99678-F29D-4F76-93C5-FD34B0B661C6}" destId="{F8A91C42-715D-489D-A102-D7B07CBCD540}" srcOrd="1" destOrd="0" presId="urn:microsoft.com/office/officeart/2005/8/layout/vList3"/>
    <dgm:cxn modelId="{E7807EFC-0D82-4A9C-BE45-97E5F53F184A}" type="presParOf" srcId="{CEE8BD17-21B0-4CB2-8F3B-A524F92574E9}" destId="{173FB9F5-AE9D-4C86-BD42-1C8FE27AD7F7}" srcOrd="3" destOrd="0" presId="urn:microsoft.com/office/officeart/2005/8/layout/vList3"/>
    <dgm:cxn modelId="{1DFF704B-EECF-47D8-A366-FDBE2A9E42B4}" type="presParOf" srcId="{CEE8BD17-21B0-4CB2-8F3B-A524F92574E9}" destId="{E6FE2AE4-97F6-4F87-BDC9-A6323727BA72}" srcOrd="4" destOrd="0" presId="urn:microsoft.com/office/officeart/2005/8/layout/vList3"/>
    <dgm:cxn modelId="{84187E83-25B7-429D-8867-324A77A9BD28}" type="presParOf" srcId="{E6FE2AE4-97F6-4F87-BDC9-A6323727BA72}" destId="{8AEB3CFB-5552-439C-86DB-E3EC44283AB5}" srcOrd="0" destOrd="0" presId="urn:microsoft.com/office/officeart/2005/8/layout/vList3"/>
    <dgm:cxn modelId="{2DA9E32C-A0A0-4463-B1B8-EB5B4EBA4A61}" type="presParOf" srcId="{E6FE2AE4-97F6-4F87-BDC9-A6323727BA72}" destId="{3B0D78B1-5C54-4B5A-A572-605297B3C6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416307-75AA-4A1F-833C-E9B7394CEA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277CFEE-BB8B-4EA2-85E9-4D697A9894C5}">
      <dgm:prSet/>
      <dgm:spPr/>
      <dgm:t>
        <a:bodyPr/>
        <a:lstStyle/>
        <a:p>
          <a:pPr rtl="0"/>
          <a:r>
            <a:rPr lang="zh-CN" b="1" dirty="0">
              <a:solidFill>
                <a:schemeClr val="tx1"/>
              </a:solidFill>
            </a:rPr>
            <a:t>创建</a:t>
          </a:r>
          <a:r>
            <a:rPr lang="zh-CN" altLang="en-US" b="1" dirty="0">
              <a:solidFill>
                <a:schemeClr val="tx1"/>
              </a:solidFill>
            </a:rPr>
            <a:t>和编辑</a:t>
          </a:r>
          <a:r>
            <a:rPr lang="zh-CN" b="1" dirty="0">
              <a:solidFill>
                <a:schemeClr val="tx1"/>
              </a:solidFill>
            </a:rPr>
            <a:t>计算字段</a:t>
          </a:r>
        </a:p>
      </dgm:t>
    </dgm:pt>
    <dgm:pt modelId="{729D1941-B51C-4454-8021-E1D7A6FEEEBE}" type="parTrans" cxnId="{35B0C8FD-7A7C-43E1-A79C-54C596E54C94}">
      <dgm:prSet/>
      <dgm:spPr/>
      <dgm:t>
        <a:bodyPr/>
        <a:lstStyle/>
        <a:p>
          <a:endParaRPr lang="zh-CN" altLang="en-US"/>
        </a:p>
      </dgm:t>
    </dgm:pt>
    <dgm:pt modelId="{3A7C27A3-DDF8-4C4B-A408-26A56E582149}" type="sibTrans" cxnId="{35B0C8FD-7A7C-43E1-A79C-54C596E54C94}">
      <dgm:prSet/>
      <dgm:spPr/>
      <dgm:t>
        <a:bodyPr/>
        <a:lstStyle/>
        <a:p>
          <a:endParaRPr lang="zh-CN" altLang="en-US"/>
        </a:p>
      </dgm:t>
    </dgm:pt>
    <dgm:pt modelId="{AD7303CB-6F85-4F44-B1C4-2A68ACA696E8}">
      <dgm:prSet/>
      <dgm:spPr/>
      <dgm:t>
        <a:bodyPr/>
        <a:lstStyle/>
        <a:p>
          <a:pPr rtl="0"/>
          <a:r>
            <a:rPr lang="zh-CN" altLang="en-US" dirty="0"/>
            <a:t>  </a:t>
          </a:r>
          <a:r>
            <a:rPr lang="zh-CN" altLang="en-US" b="1" dirty="0">
              <a:solidFill>
                <a:schemeClr val="tx1"/>
              </a:solidFill>
            </a:rPr>
            <a:t>选择行、列、和对比字段</a:t>
          </a:r>
          <a:endParaRPr lang="zh-CN" b="1" dirty="0">
            <a:solidFill>
              <a:schemeClr val="tx1"/>
            </a:solidFill>
          </a:endParaRPr>
        </a:p>
      </dgm:t>
    </dgm:pt>
    <dgm:pt modelId="{8BC972AB-F989-485D-8186-80527D5C3808}" type="parTrans" cxnId="{867783FF-6BC3-453B-8D16-BF8F9E1A4192}">
      <dgm:prSet/>
      <dgm:spPr/>
      <dgm:t>
        <a:bodyPr/>
        <a:lstStyle/>
        <a:p>
          <a:endParaRPr lang="zh-CN" altLang="en-US"/>
        </a:p>
      </dgm:t>
    </dgm:pt>
    <dgm:pt modelId="{88C3F1F2-2C80-4987-8D71-CF69F5EED00C}" type="sibTrans" cxnId="{867783FF-6BC3-453B-8D16-BF8F9E1A4192}">
      <dgm:prSet/>
      <dgm:spPr/>
      <dgm:t>
        <a:bodyPr/>
        <a:lstStyle/>
        <a:p>
          <a:endParaRPr lang="zh-CN" altLang="en-US"/>
        </a:p>
      </dgm:t>
    </dgm:pt>
    <dgm:pt modelId="{81B2157B-FC3E-4643-A297-7E4B999725B7}">
      <dgm:prSet/>
      <dgm:spPr/>
      <dgm:t>
        <a:bodyPr/>
        <a:lstStyle/>
        <a:p>
          <a:pPr rtl="0"/>
          <a:r>
            <a:rPr lang="zh-CN" b="1" dirty="0">
              <a:solidFill>
                <a:schemeClr val="tx1"/>
              </a:solidFill>
            </a:rPr>
            <a:t>创建图表</a:t>
          </a:r>
        </a:p>
      </dgm:t>
    </dgm:pt>
    <dgm:pt modelId="{628983AD-9044-40A4-8B34-5A521A433646}" type="parTrans" cxnId="{37EBBE9F-4964-4CFB-820D-E07E13320AB0}">
      <dgm:prSet/>
      <dgm:spPr/>
      <dgm:t>
        <a:bodyPr/>
        <a:lstStyle/>
        <a:p>
          <a:endParaRPr lang="zh-CN" altLang="en-US"/>
        </a:p>
      </dgm:t>
    </dgm:pt>
    <dgm:pt modelId="{06BDA3F3-40F4-47D5-99E4-12141E7E0D99}" type="sibTrans" cxnId="{37EBBE9F-4964-4CFB-820D-E07E13320AB0}">
      <dgm:prSet/>
      <dgm:spPr/>
      <dgm:t>
        <a:bodyPr/>
        <a:lstStyle/>
        <a:p>
          <a:endParaRPr lang="zh-CN" altLang="en-US"/>
        </a:p>
      </dgm:t>
    </dgm:pt>
    <dgm:pt modelId="{96C901B2-AA97-4DA8-BB92-61AD2082F730}" type="pres">
      <dgm:prSet presAssocID="{8B416307-75AA-4A1F-833C-E9B7394CEA74}" presName="Name0" presStyleCnt="0">
        <dgm:presLayoutVars>
          <dgm:dir/>
          <dgm:resizeHandles val="exact"/>
        </dgm:presLayoutVars>
      </dgm:prSet>
      <dgm:spPr/>
    </dgm:pt>
    <dgm:pt modelId="{3DB5678D-A08F-4FBF-9564-A92E31DE1C82}" type="pres">
      <dgm:prSet presAssocID="{D277CFEE-BB8B-4EA2-85E9-4D697A9894C5}" presName="node" presStyleLbl="node1" presStyleIdx="0" presStyleCnt="3">
        <dgm:presLayoutVars>
          <dgm:bulletEnabled val="1"/>
        </dgm:presLayoutVars>
      </dgm:prSet>
      <dgm:spPr/>
    </dgm:pt>
    <dgm:pt modelId="{496A0B09-1B26-4307-93D2-7D0B1B40403B}" type="pres">
      <dgm:prSet presAssocID="{3A7C27A3-DDF8-4C4B-A408-26A56E582149}" presName="sibTrans" presStyleLbl="sibTrans2D1" presStyleIdx="0" presStyleCnt="2"/>
      <dgm:spPr/>
    </dgm:pt>
    <dgm:pt modelId="{32DD8A34-5F7D-4E8A-B707-94316E0F9CCD}" type="pres">
      <dgm:prSet presAssocID="{3A7C27A3-DDF8-4C4B-A408-26A56E582149}" presName="connectorText" presStyleLbl="sibTrans2D1" presStyleIdx="0" presStyleCnt="2"/>
      <dgm:spPr/>
    </dgm:pt>
    <dgm:pt modelId="{4A61321F-4521-4A40-ACFC-953EF0AD44E6}" type="pres">
      <dgm:prSet presAssocID="{AD7303CB-6F85-4F44-B1C4-2A68ACA696E8}" presName="node" presStyleLbl="node1" presStyleIdx="1" presStyleCnt="3">
        <dgm:presLayoutVars>
          <dgm:bulletEnabled val="1"/>
        </dgm:presLayoutVars>
      </dgm:prSet>
      <dgm:spPr/>
    </dgm:pt>
    <dgm:pt modelId="{1EB1F09F-269C-427C-ABF8-689B887260DA}" type="pres">
      <dgm:prSet presAssocID="{88C3F1F2-2C80-4987-8D71-CF69F5EED00C}" presName="sibTrans" presStyleLbl="sibTrans2D1" presStyleIdx="1" presStyleCnt="2"/>
      <dgm:spPr/>
    </dgm:pt>
    <dgm:pt modelId="{83475671-74C4-4497-A8E8-71BF3FE8862D}" type="pres">
      <dgm:prSet presAssocID="{88C3F1F2-2C80-4987-8D71-CF69F5EED00C}" presName="connectorText" presStyleLbl="sibTrans2D1" presStyleIdx="1" presStyleCnt="2"/>
      <dgm:spPr/>
    </dgm:pt>
    <dgm:pt modelId="{1A0070C9-6A06-4182-AB46-A1A1F35C7F88}" type="pres">
      <dgm:prSet presAssocID="{81B2157B-FC3E-4643-A297-7E4B999725B7}" presName="node" presStyleLbl="node1" presStyleIdx="2" presStyleCnt="3">
        <dgm:presLayoutVars>
          <dgm:bulletEnabled val="1"/>
        </dgm:presLayoutVars>
      </dgm:prSet>
      <dgm:spPr/>
    </dgm:pt>
  </dgm:ptLst>
  <dgm:cxnLst>
    <dgm:cxn modelId="{25F3E236-7D03-4092-8C9E-C556DBD8CF08}" type="presOf" srcId="{D277CFEE-BB8B-4EA2-85E9-4D697A9894C5}" destId="{3DB5678D-A08F-4FBF-9564-A92E31DE1C82}" srcOrd="0" destOrd="0" presId="urn:microsoft.com/office/officeart/2005/8/layout/process1"/>
    <dgm:cxn modelId="{551C383C-472D-4781-B274-A998CB1CBBDF}" type="presOf" srcId="{81B2157B-FC3E-4643-A297-7E4B999725B7}" destId="{1A0070C9-6A06-4182-AB46-A1A1F35C7F88}" srcOrd="0" destOrd="0" presId="urn:microsoft.com/office/officeart/2005/8/layout/process1"/>
    <dgm:cxn modelId="{8796CC54-EEBE-454F-8F8A-3D19AE6171DF}" type="presOf" srcId="{8B416307-75AA-4A1F-833C-E9B7394CEA74}" destId="{96C901B2-AA97-4DA8-BB92-61AD2082F730}" srcOrd="0" destOrd="0" presId="urn:microsoft.com/office/officeart/2005/8/layout/process1"/>
    <dgm:cxn modelId="{B68E7675-C57C-4427-BFC6-FE30F2C195F5}" type="presOf" srcId="{88C3F1F2-2C80-4987-8D71-CF69F5EED00C}" destId="{1EB1F09F-269C-427C-ABF8-689B887260DA}" srcOrd="0" destOrd="0" presId="urn:microsoft.com/office/officeart/2005/8/layout/process1"/>
    <dgm:cxn modelId="{3DF9358E-87A9-4944-AD0B-CEF0C720B024}" type="presOf" srcId="{3A7C27A3-DDF8-4C4B-A408-26A56E582149}" destId="{32DD8A34-5F7D-4E8A-B707-94316E0F9CCD}" srcOrd="1" destOrd="0" presId="urn:microsoft.com/office/officeart/2005/8/layout/process1"/>
    <dgm:cxn modelId="{37EBBE9F-4964-4CFB-820D-E07E13320AB0}" srcId="{8B416307-75AA-4A1F-833C-E9B7394CEA74}" destId="{81B2157B-FC3E-4643-A297-7E4B999725B7}" srcOrd="2" destOrd="0" parTransId="{628983AD-9044-40A4-8B34-5A521A433646}" sibTransId="{06BDA3F3-40F4-47D5-99E4-12141E7E0D99}"/>
    <dgm:cxn modelId="{E899A1D2-0779-4036-BE2D-B8999E9C344A}" type="presOf" srcId="{88C3F1F2-2C80-4987-8D71-CF69F5EED00C}" destId="{83475671-74C4-4497-A8E8-71BF3FE8862D}" srcOrd="1" destOrd="0" presId="urn:microsoft.com/office/officeart/2005/8/layout/process1"/>
    <dgm:cxn modelId="{64D9B9F4-21CF-450C-B76F-EC2EC6E44992}" type="presOf" srcId="{3A7C27A3-DDF8-4C4B-A408-26A56E582149}" destId="{496A0B09-1B26-4307-93D2-7D0B1B40403B}" srcOrd="0" destOrd="0" presId="urn:microsoft.com/office/officeart/2005/8/layout/process1"/>
    <dgm:cxn modelId="{35B0C8FD-7A7C-43E1-A79C-54C596E54C94}" srcId="{8B416307-75AA-4A1F-833C-E9B7394CEA74}" destId="{D277CFEE-BB8B-4EA2-85E9-4D697A9894C5}" srcOrd="0" destOrd="0" parTransId="{729D1941-B51C-4454-8021-E1D7A6FEEEBE}" sibTransId="{3A7C27A3-DDF8-4C4B-A408-26A56E582149}"/>
    <dgm:cxn modelId="{88BDBEFE-6DB5-4000-87F5-E13C6D35D094}" type="presOf" srcId="{AD7303CB-6F85-4F44-B1C4-2A68ACA696E8}" destId="{4A61321F-4521-4A40-ACFC-953EF0AD44E6}" srcOrd="0" destOrd="0" presId="urn:microsoft.com/office/officeart/2005/8/layout/process1"/>
    <dgm:cxn modelId="{867783FF-6BC3-453B-8D16-BF8F9E1A4192}" srcId="{8B416307-75AA-4A1F-833C-E9B7394CEA74}" destId="{AD7303CB-6F85-4F44-B1C4-2A68ACA696E8}" srcOrd="1" destOrd="0" parTransId="{8BC972AB-F989-485D-8186-80527D5C3808}" sibTransId="{88C3F1F2-2C80-4987-8D71-CF69F5EED00C}"/>
    <dgm:cxn modelId="{3B6B7162-5861-456D-89C1-8C0188AA41D6}" type="presParOf" srcId="{96C901B2-AA97-4DA8-BB92-61AD2082F730}" destId="{3DB5678D-A08F-4FBF-9564-A92E31DE1C82}" srcOrd="0" destOrd="0" presId="urn:microsoft.com/office/officeart/2005/8/layout/process1"/>
    <dgm:cxn modelId="{1575C54F-4C70-4CA7-9E44-452B3A412D5D}" type="presParOf" srcId="{96C901B2-AA97-4DA8-BB92-61AD2082F730}" destId="{496A0B09-1B26-4307-93D2-7D0B1B40403B}" srcOrd="1" destOrd="0" presId="urn:microsoft.com/office/officeart/2005/8/layout/process1"/>
    <dgm:cxn modelId="{36EB0EA6-581D-4F70-80E3-017CDB45FB28}" type="presParOf" srcId="{496A0B09-1B26-4307-93D2-7D0B1B40403B}" destId="{32DD8A34-5F7D-4E8A-B707-94316E0F9CCD}" srcOrd="0" destOrd="0" presId="urn:microsoft.com/office/officeart/2005/8/layout/process1"/>
    <dgm:cxn modelId="{8D8ECC6D-A08D-4DD8-9D5B-EE97D2A01ACE}" type="presParOf" srcId="{96C901B2-AA97-4DA8-BB92-61AD2082F730}" destId="{4A61321F-4521-4A40-ACFC-953EF0AD44E6}" srcOrd="2" destOrd="0" presId="urn:microsoft.com/office/officeart/2005/8/layout/process1"/>
    <dgm:cxn modelId="{7093FB59-3D06-42EB-9112-0CA7B28BB0C8}" type="presParOf" srcId="{96C901B2-AA97-4DA8-BB92-61AD2082F730}" destId="{1EB1F09F-269C-427C-ABF8-689B887260DA}" srcOrd="3" destOrd="0" presId="urn:microsoft.com/office/officeart/2005/8/layout/process1"/>
    <dgm:cxn modelId="{C08B2978-AEFA-4CDF-95C8-92752E251814}" type="presParOf" srcId="{1EB1F09F-269C-427C-ABF8-689B887260DA}" destId="{83475671-74C4-4497-A8E8-71BF3FE8862D}" srcOrd="0" destOrd="0" presId="urn:microsoft.com/office/officeart/2005/8/layout/process1"/>
    <dgm:cxn modelId="{08242CF6-0FBC-43B1-B2D9-659285D98C70}" type="presParOf" srcId="{96C901B2-AA97-4DA8-BB92-61AD2082F730}" destId="{1A0070C9-6A06-4182-AB46-A1A1F35C7F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81F04-4E0F-45CD-A4B6-562455B76D9A}">
      <dsp:nvSpPr>
        <dsp:cNvPr id="0" name=""/>
        <dsp:cNvSpPr/>
      </dsp:nvSpPr>
      <dsp:spPr>
        <a:xfrm>
          <a:off x="4528108" y="2798063"/>
          <a:ext cx="2032711" cy="131673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具备无限横向扩展能力，支持海量数据</a:t>
          </a:r>
        </a:p>
      </dsp:txBody>
      <dsp:txXfrm>
        <a:off x="5166846" y="3156172"/>
        <a:ext cx="1365049" cy="929704"/>
      </dsp:txXfrm>
    </dsp:sp>
    <dsp:sp modelId="{908363DC-2509-4CF4-B47B-A30D52F2194B}">
      <dsp:nvSpPr>
        <dsp:cNvPr id="0" name=""/>
        <dsp:cNvSpPr/>
      </dsp:nvSpPr>
      <dsp:spPr>
        <a:xfrm>
          <a:off x="1211580" y="2798063"/>
          <a:ext cx="2032711" cy="131673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支持分布式和单机方式混合运行</a:t>
          </a:r>
        </a:p>
      </dsp:txBody>
      <dsp:txXfrm>
        <a:off x="1240504" y="3156172"/>
        <a:ext cx="1365049" cy="929704"/>
      </dsp:txXfrm>
    </dsp:sp>
    <dsp:sp modelId="{6660E8DD-B92F-4E96-AD06-381A3E9B97B9}">
      <dsp:nvSpPr>
        <dsp:cNvPr id="0" name=""/>
        <dsp:cNvSpPr/>
      </dsp:nvSpPr>
      <dsp:spPr>
        <a:xfrm>
          <a:off x="4528108" y="0"/>
          <a:ext cx="2032711" cy="131673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无需编程，拖拽式操作</a:t>
          </a:r>
        </a:p>
      </dsp:txBody>
      <dsp:txXfrm>
        <a:off x="5166846" y="28924"/>
        <a:ext cx="1365049" cy="929704"/>
      </dsp:txXfrm>
    </dsp:sp>
    <dsp:sp modelId="{ACAB9830-2DED-4224-9E81-13BCBDD3995E}">
      <dsp:nvSpPr>
        <dsp:cNvPr id="0" name=""/>
        <dsp:cNvSpPr/>
      </dsp:nvSpPr>
      <dsp:spPr>
        <a:xfrm>
          <a:off x="1211580" y="0"/>
          <a:ext cx="2032711" cy="131673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面向专业学科领域科学数据</a:t>
          </a:r>
        </a:p>
      </dsp:txBody>
      <dsp:txXfrm>
        <a:off x="1240504" y="28924"/>
        <a:ext cx="1365049" cy="929704"/>
      </dsp:txXfrm>
    </dsp:sp>
    <dsp:sp modelId="{9AFAA90A-1D97-447A-920E-00182F78967E}">
      <dsp:nvSpPr>
        <dsp:cNvPr id="0" name=""/>
        <dsp:cNvSpPr/>
      </dsp:nvSpPr>
      <dsp:spPr>
        <a:xfrm>
          <a:off x="2063343" y="234543"/>
          <a:ext cx="1781708" cy="1781708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面向科学数据</a:t>
          </a:r>
        </a:p>
      </dsp:txBody>
      <dsp:txXfrm>
        <a:off x="2585193" y="756393"/>
        <a:ext cx="1259858" cy="1259858"/>
      </dsp:txXfrm>
    </dsp:sp>
    <dsp:sp modelId="{FF487F0E-7E9A-42EE-9AF7-64BFF9892096}">
      <dsp:nvSpPr>
        <dsp:cNvPr id="0" name=""/>
        <dsp:cNvSpPr/>
      </dsp:nvSpPr>
      <dsp:spPr>
        <a:xfrm rot="5400000">
          <a:off x="3927348" y="234543"/>
          <a:ext cx="1781708" cy="1781708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零学习成本</a:t>
          </a:r>
        </a:p>
      </dsp:txBody>
      <dsp:txXfrm rot="-5400000">
        <a:off x="3927348" y="756393"/>
        <a:ext cx="1259858" cy="1259858"/>
      </dsp:txXfrm>
    </dsp:sp>
    <dsp:sp modelId="{8AF955DF-C55A-449D-BA7A-17801C62AA4A}">
      <dsp:nvSpPr>
        <dsp:cNvPr id="0" name=""/>
        <dsp:cNvSpPr/>
      </dsp:nvSpPr>
      <dsp:spPr>
        <a:xfrm rot="10800000">
          <a:off x="3927348" y="2098548"/>
          <a:ext cx="1781708" cy="1781708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扩展能力强</a:t>
          </a:r>
        </a:p>
      </dsp:txBody>
      <dsp:txXfrm rot="10800000">
        <a:off x="3927348" y="2098548"/>
        <a:ext cx="1259858" cy="1259858"/>
      </dsp:txXfrm>
    </dsp:sp>
    <dsp:sp modelId="{C6239474-BA58-4B5E-9A7D-34CAFAE82188}">
      <dsp:nvSpPr>
        <dsp:cNvPr id="0" name=""/>
        <dsp:cNvSpPr/>
      </dsp:nvSpPr>
      <dsp:spPr>
        <a:xfrm rot="16200000">
          <a:off x="2063343" y="2098548"/>
          <a:ext cx="1781708" cy="1781708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高可定制性</a:t>
          </a:r>
        </a:p>
      </dsp:txBody>
      <dsp:txXfrm rot="5400000">
        <a:off x="2585193" y="2098548"/>
        <a:ext cx="1259858" cy="1259858"/>
      </dsp:txXfrm>
    </dsp:sp>
    <dsp:sp modelId="{651370F2-198E-4454-A893-5DF5410998C7}">
      <dsp:nvSpPr>
        <dsp:cNvPr id="0" name=""/>
        <dsp:cNvSpPr/>
      </dsp:nvSpPr>
      <dsp:spPr>
        <a:xfrm>
          <a:off x="3578618" y="1687068"/>
          <a:ext cx="615162" cy="534924"/>
        </a:xfrm>
        <a:prstGeom prst="circular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0630411-B725-42B4-B870-F30FC5FA63DA}">
      <dsp:nvSpPr>
        <dsp:cNvPr id="0" name=""/>
        <dsp:cNvSpPr/>
      </dsp:nvSpPr>
      <dsp:spPr>
        <a:xfrm rot="10800000">
          <a:off x="3578618" y="1892808"/>
          <a:ext cx="615162" cy="534924"/>
        </a:xfrm>
        <a:prstGeom prst="circular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145C1-C62E-4E55-98A1-DBB2C580F970}">
      <dsp:nvSpPr>
        <dsp:cNvPr id="0" name=""/>
        <dsp:cNvSpPr/>
      </dsp:nvSpPr>
      <dsp:spPr>
        <a:xfrm rot="10800000">
          <a:off x="1293592" y="1227"/>
          <a:ext cx="4259171" cy="883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55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rgbClr val="FF0000"/>
              </a:solidFill>
            </a:rPr>
            <a:t>数据管理</a:t>
          </a:r>
        </a:p>
      </dsp:txBody>
      <dsp:txXfrm rot="10800000">
        <a:off x="1514385" y="1227"/>
        <a:ext cx="4038378" cy="883173"/>
      </dsp:txXfrm>
    </dsp:sp>
    <dsp:sp modelId="{66A17D54-1154-4630-BC3D-FB57C6527C32}">
      <dsp:nvSpPr>
        <dsp:cNvPr id="0" name=""/>
        <dsp:cNvSpPr/>
      </dsp:nvSpPr>
      <dsp:spPr>
        <a:xfrm>
          <a:off x="852005" y="1227"/>
          <a:ext cx="883173" cy="8831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91C42-715D-489D-A102-D7B07CBCD540}">
      <dsp:nvSpPr>
        <dsp:cNvPr id="0" name=""/>
        <dsp:cNvSpPr/>
      </dsp:nvSpPr>
      <dsp:spPr>
        <a:xfrm rot="10800000">
          <a:off x="1293592" y="1148034"/>
          <a:ext cx="4259171" cy="883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55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tx1"/>
              </a:solidFill>
            </a:rPr>
            <a:t>数据计算</a:t>
          </a:r>
        </a:p>
      </dsp:txBody>
      <dsp:txXfrm rot="10800000">
        <a:off x="1514385" y="1148034"/>
        <a:ext cx="4038378" cy="883173"/>
      </dsp:txXfrm>
    </dsp:sp>
    <dsp:sp modelId="{C11FFE33-1BED-43DA-9E70-8DCFDF21A5F4}">
      <dsp:nvSpPr>
        <dsp:cNvPr id="0" name=""/>
        <dsp:cNvSpPr/>
      </dsp:nvSpPr>
      <dsp:spPr>
        <a:xfrm>
          <a:off x="852005" y="1148034"/>
          <a:ext cx="883173" cy="8831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D78B1-5C54-4B5A-A572-605297B3C632}">
      <dsp:nvSpPr>
        <dsp:cNvPr id="0" name=""/>
        <dsp:cNvSpPr/>
      </dsp:nvSpPr>
      <dsp:spPr>
        <a:xfrm rot="10800000">
          <a:off x="1293592" y="2294841"/>
          <a:ext cx="4259171" cy="883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55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tx1"/>
              </a:solidFill>
            </a:rPr>
            <a:t>数据可视化</a:t>
          </a:r>
        </a:p>
      </dsp:txBody>
      <dsp:txXfrm rot="10800000">
        <a:off x="1514385" y="2294841"/>
        <a:ext cx="4038378" cy="883173"/>
      </dsp:txXfrm>
    </dsp:sp>
    <dsp:sp modelId="{8AEB3CFB-5552-439C-86DB-E3EC44283AB5}">
      <dsp:nvSpPr>
        <dsp:cNvPr id="0" name=""/>
        <dsp:cNvSpPr/>
      </dsp:nvSpPr>
      <dsp:spPr>
        <a:xfrm>
          <a:off x="852005" y="2294841"/>
          <a:ext cx="883173" cy="8831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E3513-8FD1-40B5-B8C5-92EA7DF28DF0}">
      <dsp:nvSpPr>
        <dsp:cNvPr id="0" name=""/>
        <dsp:cNvSpPr/>
      </dsp:nvSpPr>
      <dsp:spPr>
        <a:xfrm>
          <a:off x="3227747" y="852"/>
          <a:ext cx="1316905" cy="131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solidFill>
                <a:schemeClr val="tx1"/>
              </a:solidFill>
            </a:rPr>
            <a:t>1.</a:t>
          </a:r>
          <a:r>
            <a:rPr lang="zh-CN" sz="2200" b="1" kern="1200" dirty="0">
              <a:solidFill>
                <a:schemeClr val="tx1"/>
              </a:solidFill>
            </a:rPr>
            <a:t>元数据管理</a:t>
          </a:r>
        </a:p>
      </dsp:txBody>
      <dsp:txXfrm>
        <a:off x="3420603" y="193708"/>
        <a:ext cx="931193" cy="931193"/>
      </dsp:txXfrm>
    </dsp:sp>
    <dsp:sp modelId="{F008C811-6E0C-414D-8D8B-52ACCEF223FB}">
      <dsp:nvSpPr>
        <dsp:cNvPr id="0" name=""/>
        <dsp:cNvSpPr/>
      </dsp:nvSpPr>
      <dsp:spPr>
        <a:xfrm rot="2700000">
          <a:off x="4403264" y="1129121"/>
          <a:ext cx="349958" cy="44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4418639" y="1180893"/>
        <a:ext cx="244971" cy="266673"/>
      </dsp:txXfrm>
    </dsp:sp>
    <dsp:sp modelId="{5163DFCA-56AF-4B6B-9EB4-D5E002ABF2C9}">
      <dsp:nvSpPr>
        <dsp:cNvPr id="0" name=""/>
        <dsp:cNvSpPr/>
      </dsp:nvSpPr>
      <dsp:spPr>
        <a:xfrm>
          <a:off x="4625841" y="1398947"/>
          <a:ext cx="1316905" cy="131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solidFill>
                <a:schemeClr val="tx1"/>
              </a:solidFill>
            </a:rPr>
            <a:t>2.</a:t>
          </a:r>
          <a:r>
            <a:rPr lang="zh-CN" sz="2200" b="1" kern="1200" dirty="0">
              <a:solidFill>
                <a:schemeClr val="tx1"/>
              </a:solidFill>
            </a:rPr>
            <a:t>数据引接</a:t>
          </a:r>
        </a:p>
      </dsp:txBody>
      <dsp:txXfrm>
        <a:off x="4818697" y="1591803"/>
        <a:ext cx="931193" cy="931193"/>
      </dsp:txXfrm>
    </dsp:sp>
    <dsp:sp modelId="{6D44C7E0-FBFE-4447-9C70-5DD7EF3E85B9}">
      <dsp:nvSpPr>
        <dsp:cNvPr id="0" name=""/>
        <dsp:cNvSpPr/>
      </dsp:nvSpPr>
      <dsp:spPr>
        <a:xfrm rot="8100000">
          <a:off x="4417271" y="2527215"/>
          <a:ext cx="349958" cy="44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 rot="10800000">
        <a:off x="4506883" y="2578987"/>
        <a:ext cx="244971" cy="266673"/>
      </dsp:txXfrm>
    </dsp:sp>
    <dsp:sp modelId="{432B9F51-2FAA-4184-906D-679C87192BF7}">
      <dsp:nvSpPr>
        <dsp:cNvPr id="0" name=""/>
        <dsp:cNvSpPr/>
      </dsp:nvSpPr>
      <dsp:spPr>
        <a:xfrm>
          <a:off x="3227747" y="2797041"/>
          <a:ext cx="1316905" cy="131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solidFill>
                <a:schemeClr val="tx1"/>
              </a:solidFill>
            </a:rPr>
            <a:t>3.</a:t>
          </a:r>
          <a:r>
            <a:rPr lang="zh-CN" sz="2200" b="1" kern="1200" dirty="0">
              <a:solidFill>
                <a:schemeClr val="tx1"/>
              </a:solidFill>
            </a:rPr>
            <a:t>数据整合</a:t>
          </a:r>
        </a:p>
      </dsp:txBody>
      <dsp:txXfrm>
        <a:off x="3420603" y="2989897"/>
        <a:ext cx="931193" cy="931193"/>
      </dsp:txXfrm>
    </dsp:sp>
    <dsp:sp modelId="{401BC5EA-375E-4D96-BB4F-DD096FF318CB}">
      <dsp:nvSpPr>
        <dsp:cNvPr id="0" name=""/>
        <dsp:cNvSpPr/>
      </dsp:nvSpPr>
      <dsp:spPr>
        <a:xfrm rot="13500000">
          <a:off x="3019177" y="2541222"/>
          <a:ext cx="349958" cy="44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 rot="10800000">
        <a:off x="3108789" y="2667232"/>
        <a:ext cx="244971" cy="266673"/>
      </dsp:txXfrm>
    </dsp:sp>
    <dsp:sp modelId="{74B3EB5B-906F-41F9-AA53-5B35C8A23F9F}">
      <dsp:nvSpPr>
        <dsp:cNvPr id="0" name=""/>
        <dsp:cNvSpPr/>
      </dsp:nvSpPr>
      <dsp:spPr>
        <a:xfrm>
          <a:off x="1829652" y="1398947"/>
          <a:ext cx="1316905" cy="131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solidFill>
                <a:schemeClr val="tx1"/>
              </a:solidFill>
            </a:rPr>
            <a:t>4.</a:t>
          </a:r>
          <a:r>
            <a:rPr lang="zh-CN" sz="2200" b="1" kern="1200" dirty="0">
              <a:solidFill>
                <a:schemeClr val="tx1"/>
              </a:solidFill>
            </a:rPr>
            <a:t>数据存储</a:t>
          </a:r>
        </a:p>
      </dsp:txBody>
      <dsp:txXfrm>
        <a:off x="2022508" y="1591803"/>
        <a:ext cx="931193" cy="931193"/>
      </dsp:txXfrm>
    </dsp:sp>
    <dsp:sp modelId="{8B4486F6-3BEE-4422-855C-C021F5B22E49}">
      <dsp:nvSpPr>
        <dsp:cNvPr id="0" name=""/>
        <dsp:cNvSpPr/>
      </dsp:nvSpPr>
      <dsp:spPr>
        <a:xfrm rot="18900000">
          <a:off x="3005170" y="1143128"/>
          <a:ext cx="349958" cy="44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3020545" y="1269138"/>
        <a:ext cx="244971" cy="266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3DCE2-87D6-466E-8DD6-C30294E01ACB}">
      <dsp:nvSpPr>
        <dsp:cNvPr id="0" name=""/>
        <dsp:cNvSpPr/>
      </dsp:nvSpPr>
      <dsp:spPr>
        <a:xfrm>
          <a:off x="2973504" y="1437"/>
          <a:ext cx="1253389" cy="814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chemeClr val="tx1"/>
              </a:solidFill>
            </a:rPr>
            <a:t>元数据</a:t>
          </a:r>
          <a:endParaRPr lang="en-US" altLang="zh-CN" sz="1700" b="1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chemeClr val="tx1"/>
              </a:solidFill>
            </a:rPr>
            <a:t>查看</a:t>
          </a:r>
        </a:p>
      </dsp:txBody>
      <dsp:txXfrm>
        <a:off x="3013275" y="41208"/>
        <a:ext cx="1173847" cy="735161"/>
      </dsp:txXfrm>
    </dsp:sp>
    <dsp:sp modelId="{5901DEC7-F3E3-4633-BFE0-AF6A6629B8C2}">
      <dsp:nvSpPr>
        <dsp:cNvPr id="0" name=""/>
        <dsp:cNvSpPr/>
      </dsp:nvSpPr>
      <dsp:spPr>
        <a:xfrm>
          <a:off x="1972304" y="408789"/>
          <a:ext cx="3255790" cy="3255790"/>
        </a:xfrm>
        <a:custGeom>
          <a:avLst/>
          <a:gdLst/>
          <a:ahLst/>
          <a:cxnLst/>
          <a:rect l="0" t="0" r="0" b="0"/>
          <a:pathLst>
            <a:path>
              <a:moveTo>
                <a:pt x="2263202" y="129086"/>
              </a:moveTo>
              <a:arcTo wR="1627895" hR="1627895" stAng="17578253" swAng="19617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0755B-6A4B-46D4-BDA4-311A10414A1F}">
      <dsp:nvSpPr>
        <dsp:cNvPr id="0" name=""/>
        <dsp:cNvSpPr/>
      </dsp:nvSpPr>
      <dsp:spPr>
        <a:xfrm>
          <a:off x="4521724" y="1126285"/>
          <a:ext cx="1253389" cy="814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chemeClr val="tx1"/>
              </a:solidFill>
            </a:rPr>
            <a:t>元数据</a:t>
          </a:r>
          <a:endParaRPr lang="en-US" altLang="zh-CN" sz="1700" b="1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chemeClr val="tx1"/>
              </a:solidFill>
            </a:rPr>
            <a:t>编辑</a:t>
          </a:r>
        </a:p>
      </dsp:txBody>
      <dsp:txXfrm>
        <a:off x="4561495" y="1166056"/>
        <a:ext cx="1173847" cy="735161"/>
      </dsp:txXfrm>
    </dsp:sp>
    <dsp:sp modelId="{F0F9C745-E550-4DDF-910B-0EE1D276928F}">
      <dsp:nvSpPr>
        <dsp:cNvPr id="0" name=""/>
        <dsp:cNvSpPr/>
      </dsp:nvSpPr>
      <dsp:spPr>
        <a:xfrm>
          <a:off x="1972304" y="408789"/>
          <a:ext cx="3255790" cy="3255790"/>
        </a:xfrm>
        <a:custGeom>
          <a:avLst/>
          <a:gdLst/>
          <a:ahLst/>
          <a:cxnLst/>
          <a:rect l="0" t="0" r="0" b="0"/>
          <a:pathLst>
            <a:path>
              <a:moveTo>
                <a:pt x="3253554" y="1542606"/>
              </a:moveTo>
              <a:arcTo wR="1627895" hR="1627895" stAng="21419807" swAng="21964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4CB51-4045-4EE2-A23C-7B7A4245F0A4}">
      <dsp:nvSpPr>
        <dsp:cNvPr id="0" name=""/>
        <dsp:cNvSpPr/>
      </dsp:nvSpPr>
      <dsp:spPr>
        <a:xfrm>
          <a:off x="3930357" y="2946327"/>
          <a:ext cx="1253389" cy="814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chemeClr val="tx1"/>
              </a:solidFill>
            </a:rPr>
            <a:t>元数据</a:t>
          </a:r>
          <a:endParaRPr lang="en-US" altLang="zh-CN" sz="1700" b="1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chemeClr val="tx1"/>
              </a:solidFill>
            </a:rPr>
            <a:t>赋权</a:t>
          </a:r>
        </a:p>
      </dsp:txBody>
      <dsp:txXfrm>
        <a:off x="3970128" y="2986098"/>
        <a:ext cx="1173847" cy="735161"/>
      </dsp:txXfrm>
    </dsp:sp>
    <dsp:sp modelId="{282CF93B-D979-44D7-8ADB-33DD157E5173}">
      <dsp:nvSpPr>
        <dsp:cNvPr id="0" name=""/>
        <dsp:cNvSpPr/>
      </dsp:nvSpPr>
      <dsp:spPr>
        <a:xfrm>
          <a:off x="1972304" y="408789"/>
          <a:ext cx="3255790" cy="3255790"/>
        </a:xfrm>
        <a:custGeom>
          <a:avLst/>
          <a:gdLst/>
          <a:ahLst/>
          <a:cxnLst/>
          <a:rect l="0" t="0" r="0" b="0"/>
          <a:pathLst>
            <a:path>
              <a:moveTo>
                <a:pt x="1951584" y="3223284"/>
              </a:moveTo>
              <a:arcTo wR="1627895" hR="1627895" stAng="4711855" swAng="13762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FEDEA-15E4-45FA-8592-3DE9A783749C}">
      <dsp:nvSpPr>
        <dsp:cNvPr id="0" name=""/>
        <dsp:cNvSpPr/>
      </dsp:nvSpPr>
      <dsp:spPr>
        <a:xfrm>
          <a:off x="2016651" y="2946327"/>
          <a:ext cx="1253389" cy="814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chemeClr val="tx1"/>
              </a:solidFill>
            </a:rPr>
            <a:t>元数据</a:t>
          </a:r>
          <a:endParaRPr lang="en-US" altLang="zh-CN" sz="1700" b="1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chemeClr val="tx1"/>
              </a:solidFill>
            </a:rPr>
            <a:t>导出</a:t>
          </a:r>
        </a:p>
      </dsp:txBody>
      <dsp:txXfrm>
        <a:off x="2056422" y="2986098"/>
        <a:ext cx="1173847" cy="735161"/>
      </dsp:txXfrm>
    </dsp:sp>
    <dsp:sp modelId="{8D6404B6-F074-421F-B002-B49962BBCBB5}">
      <dsp:nvSpPr>
        <dsp:cNvPr id="0" name=""/>
        <dsp:cNvSpPr/>
      </dsp:nvSpPr>
      <dsp:spPr>
        <a:xfrm>
          <a:off x="1972304" y="408789"/>
          <a:ext cx="3255790" cy="3255790"/>
        </a:xfrm>
        <a:custGeom>
          <a:avLst/>
          <a:gdLst/>
          <a:ahLst/>
          <a:cxnLst/>
          <a:rect l="0" t="0" r="0" b="0"/>
          <a:pathLst>
            <a:path>
              <a:moveTo>
                <a:pt x="272064" y="2528875"/>
              </a:moveTo>
              <a:arcTo wR="1627895" hR="1627895" stAng="8783703" swAng="21964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19568-AF36-4B40-BC26-A90A1A4B69A8}">
      <dsp:nvSpPr>
        <dsp:cNvPr id="0" name=""/>
        <dsp:cNvSpPr/>
      </dsp:nvSpPr>
      <dsp:spPr>
        <a:xfrm>
          <a:off x="1425284" y="1126285"/>
          <a:ext cx="1253389" cy="814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chemeClr val="tx1"/>
              </a:solidFill>
            </a:rPr>
            <a:t>元数据</a:t>
          </a:r>
          <a:endParaRPr lang="en-US" altLang="zh-CN" sz="1700" b="1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solidFill>
                <a:schemeClr val="tx1"/>
              </a:solidFill>
            </a:rPr>
            <a:t>添加</a:t>
          </a:r>
        </a:p>
      </dsp:txBody>
      <dsp:txXfrm>
        <a:off x="1465055" y="1166056"/>
        <a:ext cx="1173847" cy="735161"/>
      </dsp:txXfrm>
    </dsp:sp>
    <dsp:sp modelId="{3CCF4E73-AA08-4922-9314-D1E395B737AC}">
      <dsp:nvSpPr>
        <dsp:cNvPr id="0" name=""/>
        <dsp:cNvSpPr/>
      </dsp:nvSpPr>
      <dsp:spPr>
        <a:xfrm>
          <a:off x="1972304" y="408789"/>
          <a:ext cx="3255790" cy="3255790"/>
        </a:xfrm>
        <a:custGeom>
          <a:avLst/>
          <a:gdLst/>
          <a:ahLst/>
          <a:cxnLst/>
          <a:rect l="0" t="0" r="0" b="0"/>
          <a:pathLst>
            <a:path>
              <a:moveTo>
                <a:pt x="283618" y="709765"/>
              </a:moveTo>
              <a:arcTo wR="1627895" hR="1627895" stAng="12859964" swAng="19617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145C1-C62E-4E55-98A1-DBB2C580F970}">
      <dsp:nvSpPr>
        <dsp:cNvPr id="0" name=""/>
        <dsp:cNvSpPr/>
      </dsp:nvSpPr>
      <dsp:spPr>
        <a:xfrm rot="10800000">
          <a:off x="1293592" y="1227"/>
          <a:ext cx="4259171" cy="883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55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tx1"/>
              </a:solidFill>
            </a:rPr>
            <a:t>数据管理</a:t>
          </a:r>
        </a:p>
      </dsp:txBody>
      <dsp:txXfrm rot="10800000">
        <a:off x="1514385" y="1227"/>
        <a:ext cx="4038378" cy="883173"/>
      </dsp:txXfrm>
    </dsp:sp>
    <dsp:sp modelId="{66A17D54-1154-4630-BC3D-FB57C6527C32}">
      <dsp:nvSpPr>
        <dsp:cNvPr id="0" name=""/>
        <dsp:cNvSpPr/>
      </dsp:nvSpPr>
      <dsp:spPr>
        <a:xfrm>
          <a:off x="852005" y="1227"/>
          <a:ext cx="883173" cy="8831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91C42-715D-489D-A102-D7B07CBCD540}">
      <dsp:nvSpPr>
        <dsp:cNvPr id="0" name=""/>
        <dsp:cNvSpPr/>
      </dsp:nvSpPr>
      <dsp:spPr>
        <a:xfrm rot="10800000">
          <a:off x="1293592" y="1148034"/>
          <a:ext cx="4259171" cy="883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55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rgbClr val="FF0000"/>
              </a:solidFill>
            </a:rPr>
            <a:t>数据计算</a:t>
          </a:r>
        </a:p>
      </dsp:txBody>
      <dsp:txXfrm rot="10800000">
        <a:off x="1514385" y="1148034"/>
        <a:ext cx="4038378" cy="883173"/>
      </dsp:txXfrm>
    </dsp:sp>
    <dsp:sp modelId="{C11FFE33-1BED-43DA-9E70-8DCFDF21A5F4}">
      <dsp:nvSpPr>
        <dsp:cNvPr id="0" name=""/>
        <dsp:cNvSpPr/>
      </dsp:nvSpPr>
      <dsp:spPr>
        <a:xfrm>
          <a:off x="852005" y="1148034"/>
          <a:ext cx="883173" cy="8831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D78B1-5C54-4B5A-A572-605297B3C632}">
      <dsp:nvSpPr>
        <dsp:cNvPr id="0" name=""/>
        <dsp:cNvSpPr/>
      </dsp:nvSpPr>
      <dsp:spPr>
        <a:xfrm rot="10800000">
          <a:off x="1293592" y="2294841"/>
          <a:ext cx="4259171" cy="883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55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tx1"/>
              </a:solidFill>
            </a:rPr>
            <a:t>数据可视化</a:t>
          </a:r>
        </a:p>
      </dsp:txBody>
      <dsp:txXfrm rot="10800000">
        <a:off x="1514385" y="2294841"/>
        <a:ext cx="4038378" cy="883173"/>
      </dsp:txXfrm>
    </dsp:sp>
    <dsp:sp modelId="{8AEB3CFB-5552-439C-86DB-E3EC44283AB5}">
      <dsp:nvSpPr>
        <dsp:cNvPr id="0" name=""/>
        <dsp:cNvSpPr/>
      </dsp:nvSpPr>
      <dsp:spPr>
        <a:xfrm>
          <a:off x="852005" y="2294841"/>
          <a:ext cx="883173" cy="8831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9154A-8A1A-4ABB-BEB8-07052F4A1D7A}">
      <dsp:nvSpPr>
        <dsp:cNvPr id="0" name=""/>
        <dsp:cNvSpPr/>
      </dsp:nvSpPr>
      <dsp:spPr>
        <a:xfrm>
          <a:off x="3227747" y="852"/>
          <a:ext cx="1316905" cy="131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2200" b="1" kern="1200" dirty="0">
              <a:solidFill>
                <a:schemeClr val="tx1"/>
              </a:solidFill>
              <a:latin typeface="+mn-ea"/>
              <a:ea typeface="+mn-ea"/>
            </a:rPr>
            <a:t>程序</a:t>
          </a:r>
          <a:r>
            <a:rPr lang="zh-CN" sz="2200" b="1" kern="1200" dirty="0">
              <a:solidFill>
                <a:schemeClr val="tx1"/>
              </a:solidFill>
              <a:latin typeface="+mn-ea"/>
              <a:ea typeface="+mn-ea"/>
            </a:rPr>
            <a:t>管理</a:t>
          </a:r>
        </a:p>
      </dsp:txBody>
      <dsp:txXfrm>
        <a:off x="3420603" y="193708"/>
        <a:ext cx="931193" cy="931193"/>
      </dsp:txXfrm>
    </dsp:sp>
    <dsp:sp modelId="{B25FD586-5329-42C8-86DB-35B8DC4B491E}">
      <dsp:nvSpPr>
        <dsp:cNvPr id="0" name=""/>
        <dsp:cNvSpPr/>
      </dsp:nvSpPr>
      <dsp:spPr>
        <a:xfrm rot="2700000">
          <a:off x="4403264" y="1129121"/>
          <a:ext cx="349958" cy="44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4418639" y="1180893"/>
        <a:ext cx="244971" cy="266673"/>
      </dsp:txXfrm>
    </dsp:sp>
    <dsp:sp modelId="{58280A92-9908-4C12-AE75-8340B7523093}">
      <dsp:nvSpPr>
        <dsp:cNvPr id="0" name=""/>
        <dsp:cNvSpPr/>
      </dsp:nvSpPr>
      <dsp:spPr>
        <a:xfrm>
          <a:off x="4625841" y="1398947"/>
          <a:ext cx="1316905" cy="131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sz="2200" b="1" kern="1200" dirty="0">
              <a:solidFill>
                <a:schemeClr val="tx1"/>
              </a:solidFill>
              <a:latin typeface="+mn-ea"/>
              <a:ea typeface="+mn-ea"/>
            </a:rPr>
            <a:t>数据管理</a:t>
          </a:r>
        </a:p>
      </dsp:txBody>
      <dsp:txXfrm>
        <a:off x="4818697" y="1591803"/>
        <a:ext cx="931193" cy="931193"/>
      </dsp:txXfrm>
    </dsp:sp>
    <dsp:sp modelId="{E7407C38-D34B-4697-A7C0-3F4A86DE35ED}">
      <dsp:nvSpPr>
        <dsp:cNvPr id="0" name=""/>
        <dsp:cNvSpPr/>
      </dsp:nvSpPr>
      <dsp:spPr>
        <a:xfrm rot="8100000">
          <a:off x="4417271" y="2527215"/>
          <a:ext cx="349958" cy="44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 rot="10800000">
        <a:off x="4506883" y="2578987"/>
        <a:ext cx="244971" cy="266673"/>
      </dsp:txXfrm>
    </dsp:sp>
    <dsp:sp modelId="{1DAB1FF6-6F16-4289-B13D-1C53B8039E9F}">
      <dsp:nvSpPr>
        <dsp:cNvPr id="0" name=""/>
        <dsp:cNvSpPr/>
      </dsp:nvSpPr>
      <dsp:spPr>
        <a:xfrm>
          <a:off x="3227747" y="2797041"/>
          <a:ext cx="1316905" cy="131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solidFill>
                <a:schemeClr val="tx1"/>
              </a:solidFill>
              <a:latin typeface="+mn-ea"/>
              <a:ea typeface="+mn-ea"/>
            </a:rPr>
            <a:t>3.</a:t>
          </a:r>
          <a:r>
            <a:rPr lang="zh-CN" sz="2200" b="1" kern="1200" dirty="0">
              <a:solidFill>
                <a:schemeClr val="tx1"/>
              </a:solidFill>
              <a:latin typeface="+mn-ea"/>
              <a:ea typeface="+mn-ea"/>
            </a:rPr>
            <a:t>任务调度</a:t>
          </a:r>
        </a:p>
      </dsp:txBody>
      <dsp:txXfrm>
        <a:off x="3420603" y="2989897"/>
        <a:ext cx="931193" cy="931193"/>
      </dsp:txXfrm>
    </dsp:sp>
    <dsp:sp modelId="{62236559-7A66-4A32-9EE8-AA041F09BEA9}">
      <dsp:nvSpPr>
        <dsp:cNvPr id="0" name=""/>
        <dsp:cNvSpPr/>
      </dsp:nvSpPr>
      <dsp:spPr>
        <a:xfrm rot="13500000">
          <a:off x="3019177" y="2541222"/>
          <a:ext cx="349958" cy="44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 rot="10800000">
        <a:off x="3108789" y="2667232"/>
        <a:ext cx="244971" cy="266673"/>
      </dsp:txXfrm>
    </dsp:sp>
    <dsp:sp modelId="{63E91962-893F-488E-AC77-05DA82B39431}">
      <dsp:nvSpPr>
        <dsp:cNvPr id="0" name=""/>
        <dsp:cNvSpPr/>
      </dsp:nvSpPr>
      <dsp:spPr>
        <a:xfrm>
          <a:off x="1829652" y="1398947"/>
          <a:ext cx="1316905" cy="131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solidFill>
                <a:schemeClr val="tx1"/>
              </a:solidFill>
              <a:latin typeface="+mn-ea"/>
              <a:ea typeface="+mn-ea"/>
            </a:rPr>
            <a:t>4.</a:t>
          </a:r>
          <a:r>
            <a:rPr lang="zh-CN" sz="2200" b="1" kern="1200" dirty="0">
              <a:solidFill>
                <a:schemeClr val="tx1"/>
              </a:solidFill>
              <a:latin typeface="+mn-ea"/>
              <a:ea typeface="+mn-ea"/>
            </a:rPr>
            <a:t>管理员设置</a:t>
          </a:r>
        </a:p>
      </dsp:txBody>
      <dsp:txXfrm>
        <a:off x="2022508" y="1591803"/>
        <a:ext cx="931193" cy="931193"/>
      </dsp:txXfrm>
    </dsp:sp>
    <dsp:sp modelId="{0A32FDED-CAF4-4BDE-AD70-889BC6EB52B6}">
      <dsp:nvSpPr>
        <dsp:cNvPr id="0" name=""/>
        <dsp:cNvSpPr/>
      </dsp:nvSpPr>
      <dsp:spPr>
        <a:xfrm rot="18900000">
          <a:off x="3005170" y="1143128"/>
          <a:ext cx="349958" cy="44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3020545" y="1269138"/>
        <a:ext cx="244971" cy="2666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79B97-15A8-4DB1-8D49-CEECF037275B}">
      <dsp:nvSpPr>
        <dsp:cNvPr id="0" name=""/>
        <dsp:cNvSpPr/>
      </dsp:nvSpPr>
      <dsp:spPr>
        <a:xfrm>
          <a:off x="3415" y="236062"/>
          <a:ext cx="1493378" cy="89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选择数据</a:t>
          </a:r>
        </a:p>
      </dsp:txBody>
      <dsp:txXfrm>
        <a:off x="29659" y="262306"/>
        <a:ext cx="1440890" cy="843539"/>
      </dsp:txXfrm>
    </dsp:sp>
    <dsp:sp modelId="{EF981C83-6C22-416D-A255-444A8651C83B}">
      <dsp:nvSpPr>
        <dsp:cNvPr id="0" name=""/>
        <dsp:cNvSpPr/>
      </dsp:nvSpPr>
      <dsp:spPr>
        <a:xfrm>
          <a:off x="1646132" y="498897"/>
          <a:ext cx="316596" cy="370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1646132" y="572968"/>
        <a:ext cx="221617" cy="222215"/>
      </dsp:txXfrm>
    </dsp:sp>
    <dsp:sp modelId="{28EC7A1F-7CDD-4B95-ACDD-5F52F684ECDC}">
      <dsp:nvSpPr>
        <dsp:cNvPr id="0" name=""/>
        <dsp:cNvSpPr/>
      </dsp:nvSpPr>
      <dsp:spPr>
        <a:xfrm>
          <a:off x="2094145" y="236062"/>
          <a:ext cx="1493378" cy="89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选择程序并设置参数</a:t>
          </a:r>
        </a:p>
      </dsp:txBody>
      <dsp:txXfrm>
        <a:off x="2120389" y="262306"/>
        <a:ext cx="1440890" cy="843539"/>
      </dsp:txXfrm>
    </dsp:sp>
    <dsp:sp modelId="{11F6600A-7E64-4128-A50C-35CD7C848D75}">
      <dsp:nvSpPr>
        <dsp:cNvPr id="0" name=""/>
        <dsp:cNvSpPr/>
      </dsp:nvSpPr>
      <dsp:spPr>
        <a:xfrm>
          <a:off x="3736862" y="498897"/>
          <a:ext cx="316596" cy="370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3736862" y="572968"/>
        <a:ext cx="221617" cy="222215"/>
      </dsp:txXfrm>
    </dsp:sp>
    <dsp:sp modelId="{B289EBCF-9AA5-4138-AC52-60356A781F57}">
      <dsp:nvSpPr>
        <dsp:cNvPr id="0" name=""/>
        <dsp:cNvSpPr/>
      </dsp:nvSpPr>
      <dsp:spPr>
        <a:xfrm>
          <a:off x="4184875" y="236062"/>
          <a:ext cx="1493378" cy="89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运行流程</a:t>
          </a:r>
        </a:p>
      </dsp:txBody>
      <dsp:txXfrm>
        <a:off x="4211119" y="262306"/>
        <a:ext cx="1440890" cy="843539"/>
      </dsp:txXfrm>
    </dsp:sp>
    <dsp:sp modelId="{432DA019-4B41-4A32-B52C-332A20CF9853}">
      <dsp:nvSpPr>
        <dsp:cNvPr id="0" name=""/>
        <dsp:cNvSpPr/>
      </dsp:nvSpPr>
      <dsp:spPr>
        <a:xfrm>
          <a:off x="5827592" y="498897"/>
          <a:ext cx="316596" cy="370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5827592" y="572968"/>
        <a:ext cx="221617" cy="222215"/>
      </dsp:txXfrm>
    </dsp:sp>
    <dsp:sp modelId="{2DF3D3DF-9A19-4331-A3BC-4237EA64045B}">
      <dsp:nvSpPr>
        <dsp:cNvPr id="0" name=""/>
        <dsp:cNvSpPr/>
      </dsp:nvSpPr>
      <dsp:spPr>
        <a:xfrm>
          <a:off x="6275605" y="236062"/>
          <a:ext cx="1493378" cy="896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结果查看和保存</a:t>
          </a:r>
        </a:p>
      </dsp:txBody>
      <dsp:txXfrm>
        <a:off x="6301849" y="262306"/>
        <a:ext cx="1440890" cy="843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145C1-C62E-4E55-98A1-DBB2C580F970}">
      <dsp:nvSpPr>
        <dsp:cNvPr id="0" name=""/>
        <dsp:cNvSpPr/>
      </dsp:nvSpPr>
      <dsp:spPr>
        <a:xfrm rot="10800000">
          <a:off x="1293592" y="1227"/>
          <a:ext cx="4259171" cy="883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55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tx1"/>
              </a:solidFill>
            </a:rPr>
            <a:t>数据管理</a:t>
          </a:r>
        </a:p>
      </dsp:txBody>
      <dsp:txXfrm rot="10800000">
        <a:off x="1514385" y="1227"/>
        <a:ext cx="4038378" cy="883173"/>
      </dsp:txXfrm>
    </dsp:sp>
    <dsp:sp modelId="{66A17D54-1154-4630-BC3D-FB57C6527C32}">
      <dsp:nvSpPr>
        <dsp:cNvPr id="0" name=""/>
        <dsp:cNvSpPr/>
      </dsp:nvSpPr>
      <dsp:spPr>
        <a:xfrm>
          <a:off x="852005" y="1227"/>
          <a:ext cx="883173" cy="8831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91C42-715D-489D-A102-D7B07CBCD540}">
      <dsp:nvSpPr>
        <dsp:cNvPr id="0" name=""/>
        <dsp:cNvSpPr/>
      </dsp:nvSpPr>
      <dsp:spPr>
        <a:xfrm rot="10800000">
          <a:off x="1293592" y="1148034"/>
          <a:ext cx="4259171" cy="883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55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tx1"/>
              </a:solidFill>
            </a:rPr>
            <a:t>数据计算</a:t>
          </a:r>
        </a:p>
      </dsp:txBody>
      <dsp:txXfrm rot="10800000">
        <a:off x="1514385" y="1148034"/>
        <a:ext cx="4038378" cy="883173"/>
      </dsp:txXfrm>
    </dsp:sp>
    <dsp:sp modelId="{C11FFE33-1BED-43DA-9E70-8DCFDF21A5F4}">
      <dsp:nvSpPr>
        <dsp:cNvPr id="0" name=""/>
        <dsp:cNvSpPr/>
      </dsp:nvSpPr>
      <dsp:spPr>
        <a:xfrm>
          <a:off x="852005" y="1148034"/>
          <a:ext cx="883173" cy="8831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D78B1-5C54-4B5A-A572-605297B3C632}">
      <dsp:nvSpPr>
        <dsp:cNvPr id="0" name=""/>
        <dsp:cNvSpPr/>
      </dsp:nvSpPr>
      <dsp:spPr>
        <a:xfrm rot="10800000">
          <a:off x="1293592" y="2294841"/>
          <a:ext cx="4259171" cy="883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455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rgbClr val="FF0000"/>
              </a:solidFill>
            </a:rPr>
            <a:t>数据可视化</a:t>
          </a:r>
        </a:p>
      </dsp:txBody>
      <dsp:txXfrm rot="10800000">
        <a:off x="1514385" y="2294841"/>
        <a:ext cx="4038378" cy="883173"/>
      </dsp:txXfrm>
    </dsp:sp>
    <dsp:sp modelId="{8AEB3CFB-5552-439C-86DB-E3EC44283AB5}">
      <dsp:nvSpPr>
        <dsp:cNvPr id="0" name=""/>
        <dsp:cNvSpPr/>
      </dsp:nvSpPr>
      <dsp:spPr>
        <a:xfrm>
          <a:off x="852005" y="2294841"/>
          <a:ext cx="883173" cy="8831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5678D-A08F-4FBF-9564-A92E31DE1C82}">
      <dsp:nvSpPr>
        <dsp:cNvPr id="0" name=""/>
        <dsp:cNvSpPr/>
      </dsp:nvSpPr>
      <dsp:spPr>
        <a:xfrm>
          <a:off x="6831" y="71544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</a:rPr>
            <a:t>创建和编辑计算字段</a:t>
          </a:r>
        </a:p>
      </dsp:txBody>
      <dsp:txXfrm>
        <a:off x="42712" y="107425"/>
        <a:ext cx="1970011" cy="1153301"/>
      </dsp:txXfrm>
    </dsp:sp>
    <dsp:sp modelId="{496A0B09-1B26-4307-93D2-7D0B1B40403B}">
      <dsp:nvSpPr>
        <dsp:cNvPr id="0" name=""/>
        <dsp:cNvSpPr/>
      </dsp:nvSpPr>
      <dsp:spPr>
        <a:xfrm>
          <a:off x="2252781" y="430896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2252781" y="532168"/>
        <a:ext cx="302999" cy="303815"/>
      </dsp:txXfrm>
    </dsp:sp>
    <dsp:sp modelId="{4A61321F-4521-4A40-ACFC-953EF0AD44E6}">
      <dsp:nvSpPr>
        <dsp:cNvPr id="0" name=""/>
        <dsp:cNvSpPr/>
      </dsp:nvSpPr>
      <dsp:spPr>
        <a:xfrm>
          <a:off x="2865313" y="71544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  </a:t>
          </a:r>
          <a:r>
            <a:rPr lang="zh-CN" altLang="en-US" sz="2400" b="1" kern="1200" dirty="0">
              <a:solidFill>
                <a:schemeClr val="tx1"/>
              </a:solidFill>
            </a:rPr>
            <a:t>选择行、列、和对比字段</a:t>
          </a:r>
        </a:p>
      </dsp:txBody>
      <dsp:txXfrm>
        <a:off x="2901194" y="107425"/>
        <a:ext cx="1970011" cy="1153301"/>
      </dsp:txXfrm>
    </dsp:sp>
    <dsp:sp modelId="{1EB1F09F-269C-427C-ABF8-689B887260DA}">
      <dsp:nvSpPr>
        <dsp:cNvPr id="0" name=""/>
        <dsp:cNvSpPr/>
      </dsp:nvSpPr>
      <dsp:spPr>
        <a:xfrm>
          <a:off x="5111263" y="430896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5111263" y="532168"/>
        <a:ext cx="302999" cy="303815"/>
      </dsp:txXfrm>
    </dsp:sp>
    <dsp:sp modelId="{1A0070C9-6A06-4182-AB46-A1A1F35C7F88}">
      <dsp:nvSpPr>
        <dsp:cNvPr id="0" name=""/>
        <dsp:cNvSpPr/>
      </dsp:nvSpPr>
      <dsp:spPr>
        <a:xfrm>
          <a:off x="5723795" y="71544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</a:rPr>
            <a:t>创建图表</a:t>
          </a:r>
        </a:p>
      </dsp:txBody>
      <dsp:txXfrm>
        <a:off x="5759676" y="107425"/>
        <a:ext cx="1970011" cy="1153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207435E0-94B1-49A2-B369-ED8761092D33}" type="datetimeFigureOut">
              <a:rPr lang="zh-CN" altLang="en-US"/>
              <a:pPr>
                <a:defRPr/>
              </a:pPr>
              <a:t>2019/7/16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53A89A0-C85D-4778-97E3-74CBAA04E3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478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9A0-C85D-4778-97E3-74CBAA04E38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7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/>
              <a:t>上方展示为任务的统计、对正在进行的任务、执行的任务及成功失败的数量、共创建的任务的统计进行展示。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9A0-C85D-4778-97E3-74CBAA04E380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66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填写完成之后可进行保存或者直接运行，保存或者运行前需先填写任务名称。直接点击</a:t>
            </a:r>
            <a:r>
              <a:rPr lang="en-US" altLang="zh-CN" dirty="0"/>
              <a:t>【</a:t>
            </a:r>
            <a:r>
              <a:rPr lang="zh-CN" altLang="en-US" dirty="0"/>
              <a:t>运行</a:t>
            </a:r>
            <a:r>
              <a:rPr lang="en-US" altLang="zh-CN" dirty="0"/>
              <a:t>】</a:t>
            </a:r>
            <a:r>
              <a:rPr lang="zh-CN" altLang="en-US" dirty="0"/>
              <a:t>，在任务名称右侧可查看运行状态。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9A0-C85D-4778-97E3-74CBAA04E380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292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另存成功的数据或者文件可作为下一个任务的程序输入，以表的形式存储的结果，也可进行图表的创建。另存成功后界面会出现提示弹框，是否创建分析表。创建分析表的功能见下一节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9A0-C85D-4778-97E3-74CBAA04E380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75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支持表格、折线图、柱状图、条形图、饼图、面积图、雷达图、漏斗图、词云图、地图、箱型图等十余种可视化方式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9A0-C85D-4778-97E3-74CBAA04E380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57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D51758-9063-4AA3-AD8A-609787FCCC36}" type="slidenum">
              <a:rPr lang="zh-CN" altLang="en-US"/>
              <a:pPr>
                <a:defRPr/>
              </a:pPr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39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2E0001-9155-4CA1-B9AF-4AFE7155B86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C92C-EAE5-4374-82E8-D6B407BC87B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34200" y="214313"/>
            <a:ext cx="2009775" cy="54578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113" y="214313"/>
            <a:ext cx="5881687" cy="54578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92C17-A871-4249-B285-3DA8C868653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77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412C0-C248-47C3-83E3-6E099A579D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F5E8-3B39-492D-9954-E0BDF388A0C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2513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50366-D0D4-4DF8-826C-EA22F5A5F88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F7B8F-A682-4723-A8EF-95F430793AC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2B819-9F27-4668-8DCF-6D145EA794D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2AB9E-FCD8-40A0-A052-938BFF95258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E3DF-B5A7-4F7F-B5FA-E1107AAF722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6C6A-6694-4E9D-8CDD-3EFAED9EE55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765175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76517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19697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19697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1255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666750" y="126841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573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21E653D3-880C-435C-93DA-A9AD28C553A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hiyun.ac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501576"/>
          </a:xfrm>
        </p:spPr>
        <p:txBody>
          <a:bodyPr/>
          <a:lstStyle/>
          <a:p>
            <a:r>
              <a:rPr lang="zh-CN" altLang="en-US" dirty="0"/>
              <a:t>面向科学大数据的深度分析与智能计算</a:t>
            </a:r>
            <a:br>
              <a:rPr lang="en-US" altLang="zh-CN" dirty="0"/>
            </a:br>
            <a:r>
              <a:rPr lang="zh-CN" altLang="en-US" dirty="0"/>
              <a:t>平台研究与应用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2400" dirty="0">
                <a:latin typeface="+mn-ea"/>
              </a:rPr>
              <a:t>杨宁</a:t>
            </a:r>
            <a:endParaRPr lang="en-US" altLang="zh-CN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中国科学院成都文献情报中心</a:t>
            </a:r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2019.7 </a:t>
            </a:r>
            <a:r>
              <a:rPr lang="zh-CN" altLang="en-US" sz="2400">
                <a:latin typeface="+mn-ea"/>
              </a:rPr>
              <a:t>遵义</a:t>
            </a:r>
            <a:endParaRPr lang="en-US" altLang="zh-CN" sz="2400" dirty="0">
              <a:latin typeface="+mn-ea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77391" y="6488668"/>
            <a:ext cx="296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 </a:t>
            </a:r>
            <a:r>
              <a:rPr lang="en-US" altLang="zh-CN" dirty="0">
                <a:hlinkClick r:id="rId3"/>
              </a:rPr>
              <a:t>http://www.zhiyun.ac.cn/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37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平台介绍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系统概况</a:t>
            </a:r>
            <a:endParaRPr lang="en-US" altLang="zh-CN" dirty="0"/>
          </a:p>
          <a:p>
            <a:pPr lvl="1"/>
            <a:r>
              <a:rPr lang="zh-CN" altLang="en-US" dirty="0"/>
              <a:t>建设背景</a:t>
            </a:r>
            <a:endParaRPr lang="en-US" altLang="zh-CN" dirty="0"/>
          </a:p>
          <a:p>
            <a:pPr lvl="1"/>
            <a:r>
              <a:rPr lang="zh-CN" altLang="en-US" dirty="0"/>
              <a:t>建设目标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系统内容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数据管理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算法流程管理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数据可视化与报告生成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dirty="0"/>
              <a:t>系统应用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983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平台架构</a:t>
            </a:r>
          </a:p>
        </p:txBody>
      </p:sp>
      <p:grpSp>
        <p:nvGrpSpPr>
          <p:cNvPr id="5" name="画布 116">
            <a:extLst>
              <a:ext uri="{FF2B5EF4-FFF2-40B4-BE49-F238E27FC236}">
                <a16:creationId xmlns:a16="http://schemas.microsoft.com/office/drawing/2014/main" id="{194FFB0F-0015-41BD-BEBD-7F0825433088}"/>
              </a:ext>
            </a:extLst>
          </p:cNvPr>
          <p:cNvGrpSpPr/>
          <p:nvPr/>
        </p:nvGrpSpPr>
        <p:grpSpPr>
          <a:xfrm>
            <a:off x="471487" y="1772816"/>
            <a:ext cx="4532561" cy="3672408"/>
            <a:chOff x="0" y="0"/>
            <a:chExt cx="5274310" cy="33680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7321AD9-8E03-4FE9-9C3C-8AD47536AE17}"/>
                </a:ext>
              </a:extLst>
            </p:cNvPr>
            <p:cNvSpPr/>
            <p:nvPr/>
          </p:nvSpPr>
          <p:spPr>
            <a:xfrm>
              <a:off x="0" y="0"/>
              <a:ext cx="5274310" cy="3368040"/>
            </a:xfrm>
            <a:prstGeom prst="rect">
              <a:avLst/>
            </a:prstGeom>
            <a:ln w="3175"/>
          </p:spPr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E5F5ECE-EE19-4C99-B01D-24FBD3A41399}"/>
                </a:ext>
              </a:extLst>
            </p:cNvPr>
            <p:cNvSpPr/>
            <p:nvPr/>
          </p:nvSpPr>
          <p:spPr>
            <a:xfrm>
              <a:off x="30480" y="2636520"/>
              <a:ext cx="3802380" cy="716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EE4FF718-ACC3-468A-82CF-A2164A85CED4}"/>
                </a:ext>
              </a:extLst>
            </p:cNvPr>
            <p:cNvSpPr/>
            <p:nvPr/>
          </p:nvSpPr>
          <p:spPr>
            <a:xfrm>
              <a:off x="54610" y="2702514"/>
              <a:ext cx="471170" cy="447496"/>
            </a:xfrm>
            <a:prstGeom prst="round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 b="1">
                  <a:solidFill>
                    <a:srgbClr val="FFFFFF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数据管理层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A2898556-0334-4CCC-AF20-10AEC9F4426B}"/>
                </a:ext>
              </a:extLst>
            </p:cNvPr>
            <p:cNvSpPr/>
            <p:nvPr/>
          </p:nvSpPr>
          <p:spPr>
            <a:xfrm>
              <a:off x="660060" y="2747940"/>
              <a:ext cx="1420200" cy="20100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元数据管理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C78CBDF2-4301-4E70-9775-30D465E876A9}"/>
                </a:ext>
              </a:extLst>
            </p:cNvPr>
            <p:cNvSpPr/>
            <p:nvPr/>
          </p:nvSpPr>
          <p:spPr>
            <a:xfrm>
              <a:off x="660060" y="3029881"/>
              <a:ext cx="627720" cy="198119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HDFS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2775E7E-11FB-45B1-A023-2EB6FAF9F460}"/>
                </a:ext>
              </a:extLst>
            </p:cNvPr>
            <p:cNvSpPr/>
            <p:nvPr/>
          </p:nvSpPr>
          <p:spPr>
            <a:xfrm>
              <a:off x="2198665" y="3029880"/>
              <a:ext cx="660740" cy="20574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MySQL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2409B25B-9B56-47B3-BB1A-FB209C911FD6}"/>
                </a:ext>
              </a:extLst>
            </p:cNvPr>
            <p:cNvSpPr/>
            <p:nvPr/>
          </p:nvSpPr>
          <p:spPr>
            <a:xfrm>
              <a:off x="1416004" y="3029881"/>
              <a:ext cx="655365" cy="205739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Hive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6EF5DBF9-CD6C-4059-B8E8-02C25A56B728}"/>
                </a:ext>
              </a:extLst>
            </p:cNvPr>
            <p:cNvSpPr/>
            <p:nvPr/>
          </p:nvSpPr>
          <p:spPr>
            <a:xfrm>
              <a:off x="2971800" y="3029880"/>
              <a:ext cx="655320" cy="21624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Redis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D1C8D09F-B51C-4EA6-B60D-9DDFD7D20FF6}"/>
                </a:ext>
              </a:extLst>
            </p:cNvPr>
            <p:cNvSpPr/>
            <p:nvPr/>
          </p:nvSpPr>
          <p:spPr>
            <a:xfrm>
              <a:off x="2198665" y="2740320"/>
              <a:ext cx="1419860" cy="20066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数据预处理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569B23A-4A1E-444D-AE5C-F747F2E89454}"/>
                </a:ext>
              </a:extLst>
            </p:cNvPr>
            <p:cNvSpPr/>
            <p:nvPr/>
          </p:nvSpPr>
          <p:spPr>
            <a:xfrm>
              <a:off x="30480" y="845820"/>
              <a:ext cx="3802380" cy="16887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55ED51B-89F6-45A8-B0BF-0EABA742E6C9}"/>
                </a:ext>
              </a:extLst>
            </p:cNvPr>
            <p:cNvSpPr/>
            <p:nvPr/>
          </p:nvSpPr>
          <p:spPr>
            <a:xfrm>
              <a:off x="76733" y="926288"/>
              <a:ext cx="471170" cy="433021"/>
            </a:xfrm>
            <a:prstGeom prst="round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 b="1">
                  <a:solidFill>
                    <a:srgbClr val="FFFFFF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知识计算层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8DDD3E9-CD1E-4356-AAB3-E7AFE06AF74A}"/>
                </a:ext>
              </a:extLst>
            </p:cNvPr>
            <p:cNvSpPr/>
            <p:nvPr/>
          </p:nvSpPr>
          <p:spPr>
            <a:xfrm>
              <a:off x="651509" y="2173265"/>
              <a:ext cx="1419860" cy="20066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资源调度管理</a:t>
              </a:r>
              <a:r>
                <a:rPr lang="en-US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Yarn</a:t>
              </a: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Oozie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32A41752-9D88-478A-B609-729369BDC56C}"/>
                </a:ext>
              </a:extLst>
            </p:cNvPr>
            <p:cNvSpPr/>
            <p:nvPr/>
          </p:nvSpPr>
          <p:spPr>
            <a:xfrm>
              <a:off x="643255" y="992165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全文索引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352B2668-C233-4728-99F5-A2AD7B41BE5A}"/>
                </a:ext>
              </a:extLst>
            </p:cNvPr>
            <p:cNvSpPr/>
            <p:nvPr/>
          </p:nvSpPr>
          <p:spPr>
            <a:xfrm>
              <a:off x="1406525" y="992165"/>
              <a:ext cx="655320" cy="20510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工作流引擎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2ED042B7-FBBA-41B6-B116-64C247B23779}"/>
                </a:ext>
              </a:extLst>
            </p:cNvPr>
            <p:cNvSpPr/>
            <p:nvPr/>
          </p:nvSpPr>
          <p:spPr>
            <a:xfrm>
              <a:off x="651509" y="1871640"/>
              <a:ext cx="1419860" cy="20066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分布式计算框架</a:t>
              </a:r>
              <a:r>
                <a:rPr lang="en-US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Spark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89B078D-0C2E-4067-9A13-6CB3B36569C4}"/>
                </a:ext>
              </a:extLst>
            </p:cNvPr>
            <p:cNvSpPr/>
            <p:nvPr/>
          </p:nvSpPr>
          <p:spPr>
            <a:xfrm>
              <a:off x="643255" y="1269660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数据挖掘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1E6F938E-8637-45A6-B26E-D14FF8B15D70}"/>
                </a:ext>
              </a:extLst>
            </p:cNvPr>
            <p:cNvSpPr/>
            <p:nvPr/>
          </p:nvSpPr>
          <p:spPr>
            <a:xfrm>
              <a:off x="1402714" y="1262040"/>
              <a:ext cx="655320" cy="20510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MapReduce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8D470DBF-49B9-4909-B7F5-9D31C0F39C46}"/>
                </a:ext>
              </a:extLst>
            </p:cNvPr>
            <p:cNvSpPr/>
            <p:nvPr/>
          </p:nvSpPr>
          <p:spPr>
            <a:xfrm>
              <a:off x="643889" y="1559220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离线计算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7434FDBC-0CE2-4580-B781-59568922E02B}"/>
                </a:ext>
              </a:extLst>
            </p:cNvPr>
            <p:cNvSpPr/>
            <p:nvPr/>
          </p:nvSpPr>
          <p:spPr>
            <a:xfrm>
              <a:off x="1402714" y="1551600"/>
              <a:ext cx="655320" cy="20510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流处理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9CAF91B-7D35-48B4-A973-18E4E18AE39E}"/>
                </a:ext>
              </a:extLst>
            </p:cNvPr>
            <p:cNvSpPr/>
            <p:nvPr/>
          </p:nvSpPr>
          <p:spPr>
            <a:xfrm>
              <a:off x="2186940" y="926288"/>
              <a:ext cx="731520" cy="1512112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4C1F1B2-1E7B-4D55-BC15-D0B9818CC421}"/>
                </a:ext>
              </a:extLst>
            </p:cNvPr>
            <p:cNvSpPr/>
            <p:nvPr/>
          </p:nvSpPr>
          <p:spPr>
            <a:xfrm>
              <a:off x="2237400" y="1269660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统计分析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34235582-6677-45CA-98C6-8C6088B80DAD}"/>
                </a:ext>
              </a:extLst>
            </p:cNvPr>
            <p:cNvSpPr/>
            <p:nvPr/>
          </p:nvSpPr>
          <p:spPr>
            <a:xfrm>
              <a:off x="2237400" y="1551600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推荐挖掘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9014E6FF-1189-4515-A26F-5E85D9B0D104}"/>
                </a:ext>
              </a:extLst>
            </p:cNvPr>
            <p:cNvSpPr/>
            <p:nvPr/>
          </p:nvSpPr>
          <p:spPr>
            <a:xfrm>
              <a:off x="2237400" y="1864020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分类聚类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1F41C182-AD61-412C-B95E-2A9EB87832D9}"/>
                </a:ext>
              </a:extLst>
            </p:cNvPr>
            <p:cNvSpPr/>
            <p:nvPr/>
          </p:nvSpPr>
          <p:spPr>
            <a:xfrm>
              <a:off x="2237400" y="2161200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用户自定义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DE1D7E70-FB7D-49A5-87EB-99623C49A605}"/>
                </a:ext>
              </a:extLst>
            </p:cNvPr>
            <p:cNvSpPr/>
            <p:nvPr/>
          </p:nvSpPr>
          <p:spPr>
            <a:xfrm>
              <a:off x="2229780" y="957241"/>
              <a:ext cx="650580" cy="261960"/>
            </a:xfrm>
            <a:prstGeom prst="round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 b="1">
                  <a:solidFill>
                    <a:srgbClr val="FFFFFF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算法资源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AF69BEF-9C26-4264-BE7D-9B4DDE2EDCCE}"/>
                </a:ext>
              </a:extLst>
            </p:cNvPr>
            <p:cNvSpPr/>
            <p:nvPr/>
          </p:nvSpPr>
          <p:spPr>
            <a:xfrm>
              <a:off x="3029880" y="926465"/>
              <a:ext cx="731520" cy="1511935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06664E67-BA0D-47AB-8B91-7DFC69F84771}"/>
                </a:ext>
              </a:extLst>
            </p:cNvPr>
            <p:cNvSpPr/>
            <p:nvPr/>
          </p:nvSpPr>
          <p:spPr>
            <a:xfrm>
              <a:off x="3080045" y="1270000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 dirty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理论库</a:t>
              </a:r>
              <a:endParaRPr lang="zh-CN" sz="1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2D6F16DE-2DF8-43D2-B9B6-C6627046E8F4}"/>
                </a:ext>
              </a:extLst>
            </p:cNvPr>
            <p:cNvSpPr/>
            <p:nvPr/>
          </p:nvSpPr>
          <p:spPr>
            <a:xfrm>
              <a:off x="3080045" y="1551940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 dirty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方法库</a:t>
              </a:r>
              <a:endParaRPr lang="zh-CN" sz="1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E656E79C-6545-4A58-944A-7086140757FA}"/>
                </a:ext>
              </a:extLst>
            </p:cNvPr>
            <p:cNvSpPr/>
            <p:nvPr/>
          </p:nvSpPr>
          <p:spPr>
            <a:xfrm>
              <a:off x="3080045" y="1864360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规则库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8463C85F-7767-4E11-B52C-3DF6760789E9}"/>
                </a:ext>
              </a:extLst>
            </p:cNvPr>
            <p:cNvSpPr/>
            <p:nvPr/>
          </p:nvSpPr>
          <p:spPr>
            <a:xfrm>
              <a:off x="3080045" y="2161540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案例库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DC33A3D2-B0E9-4BD7-9E07-6D7FA21750DA}"/>
                </a:ext>
              </a:extLst>
            </p:cNvPr>
            <p:cNvSpPr/>
            <p:nvPr/>
          </p:nvSpPr>
          <p:spPr>
            <a:xfrm>
              <a:off x="3072425" y="957580"/>
              <a:ext cx="650240" cy="261620"/>
            </a:xfrm>
            <a:prstGeom prst="round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 b="1">
                  <a:solidFill>
                    <a:srgbClr val="FFFFFF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情报资源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4396F2D-8C95-45BA-9415-299415D88B07}"/>
                </a:ext>
              </a:extLst>
            </p:cNvPr>
            <p:cNvSpPr/>
            <p:nvPr/>
          </p:nvSpPr>
          <p:spPr>
            <a:xfrm>
              <a:off x="30938" y="30379"/>
              <a:ext cx="3802380" cy="7162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417C2BF2-B8C8-47C2-969E-59372E76F2DE}"/>
                </a:ext>
              </a:extLst>
            </p:cNvPr>
            <p:cNvSpPr/>
            <p:nvPr/>
          </p:nvSpPr>
          <p:spPr>
            <a:xfrm>
              <a:off x="55068" y="95784"/>
              <a:ext cx="471170" cy="447040"/>
            </a:xfrm>
            <a:prstGeom prst="round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 b="1">
                  <a:solidFill>
                    <a:srgbClr val="FFFFFF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用户应用层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DC25A2F7-B207-40ED-ACF5-37C5EC4459B0}"/>
                </a:ext>
              </a:extLst>
            </p:cNvPr>
            <p:cNvSpPr/>
            <p:nvPr/>
          </p:nvSpPr>
          <p:spPr>
            <a:xfrm>
              <a:off x="660223" y="423444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质量管理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8BA4BBB4-D455-4688-BB9F-46FA489769F9}"/>
                </a:ext>
              </a:extLst>
            </p:cNvPr>
            <p:cNvSpPr/>
            <p:nvPr/>
          </p:nvSpPr>
          <p:spPr>
            <a:xfrm>
              <a:off x="2198828" y="423444"/>
              <a:ext cx="660400" cy="20574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数据可视化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7BFA0964-ED07-467A-9990-0095C9AF2940}"/>
                </a:ext>
              </a:extLst>
            </p:cNvPr>
            <p:cNvSpPr/>
            <p:nvPr/>
          </p:nvSpPr>
          <p:spPr>
            <a:xfrm>
              <a:off x="1415873" y="423444"/>
              <a:ext cx="655320" cy="20510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规则管理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E6144029-E33E-4704-83F6-13C80836B011}"/>
                </a:ext>
              </a:extLst>
            </p:cNvPr>
            <p:cNvSpPr/>
            <p:nvPr/>
          </p:nvSpPr>
          <p:spPr>
            <a:xfrm>
              <a:off x="2972258" y="423444"/>
              <a:ext cx="655320" cy="21590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报告生成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1A36DB3D-4B24-490E-A3F5-BB090800ECAE}"/>
                </a:ext>
              </a:extLst>
            </p:cNvPr>
            <p:cNvSpPr/>
            <p:nvPr/>
          </p:nvSpPr>
          <p:spPr>
            <a:xfrm>
              <a:off x="658155" y="141900"/>
              <a:ext cx="627380" cy="19748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Web GUI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26830843-9A9B-4D06-BC69-C47160F01FEC}"/>
                </a:ext>
              </a:extLst>
            </p:cNvPr>
            <p:cNvSpPr/>
            <p:nvPr/>
          </p:nvSpPr>
          <p:spPr>
            <a:xfrm>
              <a:off x="2196760" y="141900"/>
              <a:ext cx="660400" cy="20574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算法上传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091C206F-5F6B-4720-BF54-0D916765D891}"/>
                </a:ext>
              </a:extLst>
            </p:cNvPr>
            <p:cNvSpPr/>
            <p:nvPr/>
          </p:nvSpPr>
          <p:spPr>
            <a:xfrm>
              <a:off x="1413805" y="141900"/>
              <a:ext cx="655320" cy="20510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数据接入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4901514B-81E3-4BE2-AA8C-59026D1E182A}"/>
                </a:ext>
              </a:extLst>
            </p:cNvPr>
            <p:cNvSpPr/>
            <p:nvPr/>
          </p:nvSpPr>
          <p:spPr>
            <a:xfrm>
              <a:off x="2970190" y="141900"/>
              <a:ext cx="655320" cy="21590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任务编排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5AB0F9A9-B164-48F4-8B4E-6D8C3F1283AF}"/>
                </a:ext>
              </a:extLst>
            </p:cNvPr>
            <p:cNvGrpSpPr/>
            <p:nvPr/>
          </p:nvGrpSpPr>
          <p:grpSpPr>
            <a:xfrm>
              <a:off x="5004730" y="30378"/>
              <a:ext cx="269580" cy="3322421"/>
              <a:chOff x="5511165" y="53238"/>
              <a:chExt cx="269580" cy="3322421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CBACCA79-338C-44E5-8D7B-D2EB75D876B9}"/>
                  </a:ext>
                </a:extLst>
              </p:cNvPr>
              <p:cNvSpPr/>
              <p:nvPr/>
            </p:nvSpPr>
            <p:spPr>
              <a:xfrm>
                <a:off x="5511165" y="53238"/>
                <a:ext cx="269580" cy="332242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050" kern="10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BBFA889C-F827-492C-875A-207348A7D3F4}"/>
                  </a:ext>
                </a:extLst>
              </p:cNvPr>
              <p:cNvSpPr/>
              <p:nvPr/>
            </p:nvSpPr>
            <p:spPr>
              <a:xfrm>
                <a:off x="5530224" y="746268"/>
                <a:ext cx="223860" cy="2133600"/>
              </a:xfrm>
              <a:prstGeom prst="round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sz="900" b="1">
                    <a:solidFill>
                      <a:srgbClr val="FFFFFF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云计算平台配置与调度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 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93CF43C-9A2D-4A46-82D5-B35E08DE5C91}"/>
                </a:ext>
              </a:extLst>
            </p:cNvPr>
            <p:cNvSpPr/>
            <p:nvPr/>
          </p:nvSpPr>
          <p:spPr>
            <a:xfrm>
              <a:off x="3949031" y="30378"/>
              <a:ext cx="946150" cy="33224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DA9A4D23-4A85-4266-8D09-FFBC7D927675}"/>
                </a:ext>
              </a:extLst>
            </p:cNvPr>
            <p:cNvSpPr/>
            <p:nvPr/>
          </p:nvSpPr>
          <p:spPr>
            <a:xfrm>
              <a:off x="4063331" y="99061"/>
              <a:ext cx="746980" cy="495300"/>
            </a:xfrm>
            <a:prstGeom prst="round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 b="1">
                  <a:solidFill>
                    <a:srgbClr val="FFFFFF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平台运维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ctr">
                <a:spcAft>
                  <a:spcPts val="0"/>
                </a:spcAft>
              </a:pPr>
              <a:r>
                <a:rPr lang="zh-CN" sz="900" b="1">
                  <a:solidFill>
                    <a:srgbClr val="FFFFFF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管理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CAD96081-8BB2-40C0-9CA9-B3D737AE56AC}"/>
                </a:ext>
              </a:extLst>
            </p:cNvPr>
            <p:cNvSpPr/>
            <p:nvPr/>
          </p:nvSpPr>
          <p:spPr>
            <a:xfrm>
              <a:off x="4096011" y="781980"/>
              <a:ext cx="655320" cy="43722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监控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告警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2C6DD0F1-8B4B-4BD6-B0F6-23CC3D341AE1}"/>
                </a:ext>
              </a:extLst>
            </p:cNvPr>
            <p:cNvSpPr/>
            <p:nvPr/>
          </p:nvSpPr>
          <p:spPr>
            <a:xfrm>
              <a:off x="4096010" y="1447359"/>
              <a:ext cx="655320" cy="43688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安全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管理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69B14E04-CBEA-4B74-9A73-E7F590F70CB4}"/>
                </a:ext>
              </a:extLst>
            </p:cNvPr>
            <p:cNvSpPr/>
            <p:nvPr/>
          </p:nvSpPr>
          <p:spPr>
            <a:xfrm>
              <a:off x="4095834" y="2112010"/>
              <a:ext cx="655320" cy="43688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 dirty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多用户</a:t>
              </a:r>
              <a:endParaRPr lang="zh-CN" sz="1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ctr">
                <a:spcAft>
                  <a:spcPts val="0"/>
                </a:spcAft>
              </a:pPr>
              <a:r>
                <a:rPr lang="zh-CN" sz="900" dirty="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权限管理</a:t>
              </a:r>
              <a:endParaRPr lang="zh-CN" sz="1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6ECE50C4-DC36-4DAC-B924-762AD5ECBFC4}"/>
                </a:ext>
              </a:extLst>
            </p:cNvPr>
            <p:cNvSpPr/>
            <p:nvPr/>
          </p:nvSpPr>
          <p:spPr>
            <a:xfrm>
              <a:off x="4095834" y="2769776"/>
              <a:ext cx="655320" cy="43688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日志与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ctr">
                <a:spcAft>
                  <a:spcPts val="0"/>
                </a:spcAft>
              </a:pPr>
              <a:r>
                <a:rPr lang="zh-CN" sz="90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集群管理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56" name="Picture 2">
            <a:extLst>
              <a:ext uri="{FF2B5EF4-FFF2-40B4-BE49-F238E27FC236}">
                <a16:creationId xmlns:a16="http://schemas.microsoft.com/office/drawing/2014/main" id="{75F073F8-07C2-4EFB-BD2D-8CE45BC0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6837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内容占位符 2">
            <a:extLst>
              <a:ext uri="{FF2B5EF4-FFF2-40B4-BE49-F238E27FC236}">
                <a16:creationId xmlns:a16="http://schemas.microsoft.com/office/drawing/2014/main" id="{92339D3B-7C62-4761-8D3B-905FFBAD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733256"/>
            <a:ext cx="8278688" cy="533297"/>
          </a:xfrm>
          <a:solidFill>
            <a:schemeClr val="tx2"/>
          </a:solidFill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核心模块 ：数据管理 </a:t>
            </a:r>
            <a:r>
              <a:rPr lang="en-US" altLang="zh-CN" sz="2400" b="1" dirty="0">
                <a:solidFill>
                  <a:schemeClr val="bg1"/>
                </a:solidFill>
              </a:rPr>
              <a:t>+ </a:t>
            </a:r>
            <a:r>
              <a:rPr lang="zh-CN" altLang="en-US" sz="2400" b="1" dirty="0">
                <a:solidFill>
                  <a:schemeClr val="bg1"/>
                </a:solidFill>
              </a:rPr>
              <a:t>数据计算 </a:t>
            </a:r>
            <a:r>
              <a:rPr lang="en-US" altLang="zh-CN" sz="2400" b="1" dirty="0">
                <a:solidFill>
                  <a:schemeClr val="bg1"/>
                </a:solidFill>
              </a:rPr>
              <a:t>+ </a:t>
            </a:r>
            <a:r>
              <a:rPr lang="zh-CN" altLang="en-US" sz="2400" b="1" dirty="0">
                <a:solidFill>
                  <a:schemeClr val="bg1"/>
                </a:solidFill>
              </a:rPr>
              <a:t>数据可视化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2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系统内容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02299"/>
              </p:ext>
            </p:extLst>
          </p:nvPr>
        </p:nvGraphicFramePr>
        <p:xfrm>
          <a:off x="1619672" y="2204864"/>
          <a:ext cx="6404769" cy="317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88142" y="233432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8142" y="34036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8142" y="45811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138319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数据管理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275164"/>
              </p:ext>
            </p:extLst>
          </p:nvPr>
        </p:nvGraphicFramePr>
        <p:xfrm>
          <a:off x="900113" y="155733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5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元数据管理</a:t>
            </a:r>
            <a:r>
              <a:rPr lang="en-US" altLang="zh-CN" dirty="0"/>
              <a:t>_1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1" y="4725144"/>
            <a:ext cx="7700912" cy="1152128"/>
          </a:xfrm>
        </p:spPr>
        <p:txBody>
          <a:bodyPr/>
          <a:lstStyle/>
          <a:p>
            <a:pPr lvl="1"/>
            <a:r>
              <a:rPr lang="zh-CN" altLang="en-US" dirty="0"/>
              <a:t>主要负责各种元数据格式的查看、编辑、导出功能、并支持数据权限控制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22801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8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元数据管理</a:t>
            </a:r>
            <a:r>
              <a:rPr lang="en-US" altLang="zh-CN" dirty="0"/>
              <a:t>_2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027033"/>
              </p:ext>
            </p:extLst>
          </p:nvPr>
        </p:nvGraphicFramePr>
        <p:xfrm>
          <a:off x="539953" y="2400474"/>
          <a:ext cx="7200399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87" y="5107549"/>
            <a:ext cx="2808312" cy="153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2483769" cy="135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40768"/>
            <a:ext cx="2592288" cy="167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3148"/>
            <a:ext cx="1979713" cy="236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10" y="1484784"/>
            <a:ext cx="4063690" cy="19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510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数据引接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961" y="1557338"/>
            <a:ext cx="4752528" cy="4114800"/>
          </a:xfrm>
        </p:spPr>
        <p:txBody>
          <a:bodyPr/>
          <a:lstStyle/>
          <a:p>
            <a:pPr lvl="1"/>
            <a:r>
              <a:rPr lang="zh-CN" altLang="en-US" dirty="0"/>
              <a:t>实现将多源数据导入平台的功能</a:t>
            </a:r>
            <a:endParaRPr lang="en-US" altLang="zh-CN" dirty="0"/>
          </a:p>
          <a:p>
            <a:r>
              <a:rPr lang="zh-CN" altLang="en-US" dirty="0"/>
              <a:t>主要支持数据格式</a:t>
            </a:r>
            <a:endParaRPr lang="en-US" altLang="zh-CN" dirty="0"/>
          </a:p>
          <a:p>
            <a:pPr lvl="1"/>
            <a:r>
              <a:rPr lang="zh-CN" altLang="en-US" dirty="0"/>
              <a:t>文献数据</a:t>
            </a:r>
            <a:endParaRPr lang="en-US" altLang="zh-CN" dirty="0"/>
          </a:p>
          <a:p>
            <a:pPr lvl="2"/>
            <a:r>
              <a:rPr lang="zh-CN" altLang="en-US" sz="1800" dirty="0"/>
              <a:t>支持</a:t>
            </a:r>
            <a:r>
              <a:rPr lang="en-US" altLang="zh-CN" sz="1800" dirty="0"/>
              <a:t>CNKI</a:t>
            </a:r>
            <a:r>
              <a:rPr lang="zh-CN" altLang="en-US" sz="1800" dirty="0"/>
              <a:t>、</a:t>
            </a:r>
            <a:r>
              <a:rPr lang="en-US" altLang="zh-CN" sz="1800" dirty="0"/>
              <a:t>ISI</a:t>
            </a:r>
            <a:r>
              <a:rPr lang="zh-CN" altLang="en-US" sz="1800" dirty="0"/>
              <a:t>、德温特、</a:t>
            </a:r>
            <a:r>
              <a:rPr lang="en-US" altLang="zh-CN" sz="1800" dirty="0"/>
              <a:t>EI</a:t>
            </a:r>
            <a:r>
              <a:rPr lang="zh-CN" altLang="en-US" sz="1800" dirty="0"/>
              <a:t>、</a:t>
            </a:r>
            <a:r>
              <a:rPr lang="en-US" altLang="zh-CN" sz="1800" dirty="0"/>
              <a:t>PubMed</a:t>
            </a:r>
            <a:r>
              <a:rPr lang="zh-CN" altLang="en-US" sz="1800" dirty="0"/>
              <a:t>、</a:t>
            </a:r>
            <a:r>
              <a:rPr lang="en-US" altLang="zh-CN" sz="1800" dirty="0"/>
              <a:t>CSCD</a:t>
            </a:r>
            <a:r>
              <a:rPr lang="zh-CN" altLang="en-US" sz="1800" dirty="0"/>
              <a:t>等主流文献数据库格式的文献数据导入</a:t>
            </a:r>
            <a:endParaRPr lang="en-US" altLang="zh-CN" sz="1800" dirty="0"/>
          </a:p>
          <a:p>
            <a:pPr lvl="1"/>
            <a:r>
              <a:rPr lang="zh-CN" altLang="en-US" dirty="0"/>
              <a:t>文件数据</a:t>
            </a:r>
            <a:endParaRPr lang="en-US" altLang="zh-CN" dirty="0"/>
          </a:p>
          <a:p>
            <a:pPr lvl="2"/>
            <a:r>
              <a:rPr lang="zh-CN" altLang="en-US" sz="1800" dirty="0"/>
              <a:t>支持</a:t>
            </a:r>
            <a:r>
              <a:rPr lang="en-US" altLang="zh-CN" sz="1800" dirty="0"/>
              <a:t>Excel</a:t>
            </a:r>
            <a:r>
              <a:rPr lang="zh-CN" altLang="en-US" sz="1800" dirty="0"/>
              <a:t>、</a:t>
            </a:r>
            <a:r>
              <a:rPr lang="en-US" altLang="zh-CN" sz="1800" dirty="0"/>
              <a:t>Txt</a:t>
            </a:r>
            <a:r>
              <a:rPr lang="zh-CN" altLang="en-US" sz="1800" dirty="0"/>
              <a:t>、</a:t>
            </a:r>
            <a:r>
              <a:rPr lang="en-US" altLang="zh-CN" sz="1800" dirty="0"/>
              <a:t>CSV</a:t>
            </a:r>
            <a:r>
              <a:rPr lang="zh-CN" altLang="en-US" sz="1800" dirty="0"/>
              <a:t>、</a:t>
            </a:r>
            <a:r>
              <a:rPr lang="en-US" altLang="zh-CN" sz="1800" dirty="0"/>
              <a:t>Xml</a:t>
            </a:r>
            <a:r>
              <a:rPr lang="zh-CN" altLang="en-US" sz="1800" dirty="0"/>
              <a:t>等四种常见文件格式的数据导入</a:t>
            </a:r>
            <a:endParaRPr lang="en-US" altLang="zh-CN" sz="1800" dirty="0"/>
          </a:p>
          <a:p>
            <a:pPr lvl="1"/>
            <a:r>
              <a:rPr lang="zh-CN" altLang="en-US" dirty="0"/>
              <a:t>多数据源数据引接</a:t>
            </a:r>
            <a:endParaRPr lang="en-US" altLang="zh-CN" dirty="0"/>
          </a:p>
          <a:p>
            <a:pPr lvl="2"/>
            <a:r>
              <a:rPr lang="zh-CN" altLang="en-US" sz="1800" dirty="0"/>
              <a:t>支持与</a:t>
            </a:r>
            <a:r>
              <a:rPr lang="en-US" altLang="zh-CN" sz="1800" dirty="0"/>
              <a:t>MySQL</a:t>
            </a:r>
            <a:r>
              <a:rPr lang="zh-CN" altLang="en-US" sz="1800" dirty="0"/>
              <a:t>、</a:t>
            </a:r>
            <a:r>
              <a:rPr lang="en-US" altLang="zh-CN" sz="1800" dirty="0"/>
              <a:t>Hive</a:t>
            </a:r>
            <a:r>
              <a:rPr lang="zh-CN" altLang="en-US" sz="1800" dirty="0"/>
              <a:t>等主流数据仓储进行数据接引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17" y="1340768"/>
            <a:ext cx="338437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63735"/>
            <a:ext cx="2736304" cy="10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1" y="4794779"/>
            <a:ext cx="340613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11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数据整合</a:t>
            </a:r>
            <a:r>
              <a:rPr lang="en-US" altLang="zh-CN" dirty="0"/>
              <a:t>_1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/>
              <a:t>实现对引接进来的数据进行加工、清洗、整合功能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6" y="2060848"/>
            <a:ext cx="886704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90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数据整合</a:t>
            </a:r>
            <a:r>
              <a:rPr lang="en-US" altLang="zh-CN" dirty="0"/>
              <a:t>_2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/>
              <a:t>【</a:t>
            </a:r>
            <a:r>
              <a:rPr lang="zh-CN" altLang="en-US" dirty="0"/>
              <a:t>规则库管理</a:t>
            </a:r>
            <a:r>
              <a:rPr lang="en-US" altLang="zh-CN" dirty="0"/>
              <a:t>】</a:t>
            </a:r>
            <a:r>
              <a:rPr lang="zh-CN" altLang="en-US" dirty="0"/>
              <a:t>平台内置了</a:t>
            </a:r>
            <a:r>
              <a:rPr lang="en-US" altLang="zh-CN" dirty="0"/>
              <a:t>26</a:t>
            </a:r>
            <a:r>
              <a:rPr lang="zh-CN" altLang="en-US" dirty="0"/>
              <a:t>条数据清洗规则，并支持清洗规则的新增、编辑、删除等功能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7308304" cy="40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79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数据管理</a:t>
            </a:r>
            <a:r>
              <a:rPr lang="en-US" altLang="zh-CN" dirty="0"/>
              <a:t>_1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0113" y="1557338"/>
            <a:ext cx="7772400" cy="1511622"/>
          </a:xfrm>
        </p:spPr>
        <p:txBody>
          <a:bodyPr/>
          <a:lstStyle/>
          <a:p>
            <a:pPr lvl="1"/>
            <a:r>
              <a:rPr lang="zh-CN" altLang="en-US" dirty="0"/>
              <a:t>实现对表、图片、视频、文件等几类数据的数据的管理功能、包括数据预览、导出、加载、共享等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734481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74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as.cas.cn/jggk2016/zxfm2016/201303/W02013032544115567445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32848" cy="50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/>
          <p:cNvSpPr/>
          <p:nvPr/>
        </p:nvSpPr>
        <p:spPr>
          <a:xfrm>
            <a:off x="996218" y="1916832"/>
            <a:ext cx="7464214" cy="328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中国科学院成都文献情报中心创建于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1958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年，是中科院文献情报系统的主要组成部分，是中科院国家高端科技智库的有机组成部分，重点围绕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信息科技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生物科技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知识产权战略与信息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区域与产业发展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等领域开展科技战略研究与咨询服务的国家级专业型科技智库，全方位开展覆盖科技创新全价值链的科技战略与科技信息咨询服务，全面推进建设特色鲜明、优势突出、影响力显著的专业型科技智库。成都文献情报中心于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2017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年入选首批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15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家“国家知识产权分析评议服务示范机构”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、入选国家知识产权局认定的全国专利文献服务网点单位。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2017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年入选四川省首批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22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家新型智库之一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——“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现代产业与创新发展研究智库”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。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65546" y="407541"/>
            <a:ext cx="535780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algn="ctr" eaLnBrk="0" hangingPunct="0">
              <a:defRPr sz="3200">
                <a:solidFill>
                  <a:schemeClr val="hlink"/>
                </a:solidFill>
                <a:ea typeface="黑体" pitchFamily="2" charset="-122"/>
              </a:defRPr>
            </a:lvl2pPr>
            <a:lvl3pPr algn="ctr" eaLnBrk="0" hangingPunct="0">
              <a:defRPr sz="3200">
                <a:solidFill>
                  <a:schemeClr val="hlink"/>
                </a:solidFill>
                <a:ea typeface="黑体" pitchFamily="2" charset="-122"/>
              </a:defRPr>
            </a:lvl3pPr>
            <a:lvl4pPr algn="ctr" eaLnBrk="0" hangingPunct="0">
              <a:defRPr sz="3200">
                <a:solidFill>
                  <a:schemeClr val="hlink"/>
                </a:solidFill>
                <a:ea typeface="黑体" pitchFamily="2" charset="-122"/>
              </a:defRPr>
            </a:lvl4pPr>
            <a:lvl5pPr algn="ctr" eaLnBrk="0" hangingPunct="0">
              <a:defRPr sz="3200">
                <a:solidFill>
                  <a:schemeClr val="hlink"/>
                </a:solidFill>
                <a:ea typeface="黑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ea typeface="黑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ea typeface="黑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ea typeface="黑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ea typeface="黑体" pitchFamily="2" charset="-122"/>
              </a:defRPr>
            </a:lvl9pPr>
          </a:lstStyle>
          <a:p>
            <a:r>
              <a:rPr lang="zh-CN" altLang="en-US" dirty="0">
                <a:latin typeface="+mj-ea"/>
                <a:ea typeface="+mj-ea"/>
              </a:rPr>
              <a:t>机构简介</a:t>
            </a:r>
          </a:p>
        </p:txBody>
      </p:sp>
    </p:spTree>
    <p:extLst>
      <p:ext uri="{BB962C8B-B14F-4D97-AF65-F5344CB8AC3E}">
        <p14:creationId xmlns:p14="http://schemas.microsoft.com/office/powerpoint/2010/main" val="1369057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数据管理</a:t>
            </a:r>
            <a:r>
              <a:rPr lang="en-US" altLang="zh-CN" dirty="0"/>
              <a:t>_2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556792"/>
            <a:ext cx="7772400" cy="1368152"/>
          </a:xfrm>
        </p:spPr>
        <p:txBody>
          <a:bodyPr/>
          <a:lstStyle/>
          <a:p>
            <a:pPr lvl="1"/>
            <a:r>
              <a:rPr lang="zh-CN" altLang="en-US" dirty="0"/>
              <a:t>数据</a:t>
            </a:r>
            <a:r>
              <a:rPr lang="en-US" altLang="zh-CN" dirty="0"/>
              <a:t>【</a:t>
            </a:r>
            <a:r>
              <a:rPr lang="zh-CN" altLang="en-US" dirty="0"/>
              <a:t>预览</a:t>
            </a:r>
            <a:r>
              <a:rPr lang="en-US" altLang="zh-CN" dirty="0"/>
              <a:t>】</a:t>
            </a:r>
            <a:r>
              <a:rPr lang="zh-CN" altLang="en-US" dirty="0"/>
              <a:t>界面，可以使用</a:t>
            </a:r>
            <a:r>
              <a:rPr lang="en-US" altLang="zh-CN" dirty="0"/>
              <a:t>SQL</a:t>
            </a:r>
            <a:r>
              <a:rPr lang="zh-CN" altLang="en-US" dirty="0"/>
              <a:t>语句对表数据进行预览，并可以在这个页面进行数据追加、加载、共享、导出等操作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43691"/>
            <a:ext cx="7432103" cy="375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34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系统内容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967685"/>
              </p:ext>
            </p:extLst>
          </p:nvPr>
        </p:nvGraphicFramePr>
        <p:xfrm>
          <a:off x="1619672" y="2204864"/>
          <a:ext cx="6404769" cy="317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88142" y="233432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8142" y="34036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8142" y="45811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2746395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数据计算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530121"/>
              </p:ext>
            </p:extLst>
          </p:nvPr>
        </p:nvGraphicFramePr>
        <p:xfrm>
          <a:off x="900113" y="155733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035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程序管理</a:t>
            </a:r>
            <a:r>
              <a:rPr lang="en-US" altLang="zh-CN" dirty="0"/>
              <a:t>_1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程序组</a:t>
            </a:r>
            <a:endParaRPr lang="en-US" altLang="zh-CN" dirty="0"/>
          </a:p>
          <a:p>
            <a:pPr lvl="1"/>
            <a:r>
              <a:rPr lang="zh-CN" altLang="en-US" dirty="0"/>
              <a:t>计算平台将程序分为</a:t>
            </a:r>
            <a:r>
              <a:rPr lang="en-US" altLang="zh-CN" dirty="0"/>
              <a:t>【</a:t>
            </a:r>
            <a:r>
              <a:rPr lang="zh-CN" altLang="en-US" dirty="0"/>
              <a:t>系统程序</a:t>
            </a:r>
            <a:r>
              <a:rPr lang="en-US" altLang="zh-CN" dirty="0"/>
              <a:t>】</a:t>
            </a:r>
            <a:r>
              <a:rPr lang="zh-CN" altLang="en-US" dirty="0"/>
              <a:t>、</a:t>
            </a:r>
            <a:r>
              <a:rPr lang="en-US" altLang="zh-CN" dirty="0"/>
              <a:t>【</a:t>
            </a:r>
            <a:r>
              <a:rPr lang="zh-CN" altLang="en-US" dirty="0"/>
              <a:t>分享程序</a:t>
            </a:r>
            <a:r>
              <a:rPr lang="en-US" altLang="zh-CN" dirty="0"/>
              <a:t>】</a:t>
            </a:r>
            <a:r>
              <a:rPr lang="zh-CN" altLang="en-US" dirty="0"/>
              <a:t>、</a:t>
            </a:r>
            <a:r>
              <a:rPr lang="en-US" altLang="zh-CN" dirty="0"/>
              <a:t>【</a:t>
            </a:r>
            <a:r>
              <a:rPr lang="zh-CN" altLang="en-US" dirty="0"/>
              <a:t>我的程序</a:t>
            </a:r>
            <a:r>
              <a:rPr lang="en-US" altLang="zh-CN" dirty="0"/>
              <a:t>】</a:t>
            </a:r>
            <a:r>
              <a:rPr lang="zh-CN" altLang="en-US" dirty="0"/>
              <a:t>三个程序组，程序组内可新建子程序组</a:t>
            </a:r>
            <a:endParaRPr lang="en-US" altLang="zh-CN" dirty="0"/>
          </a:p>
          <a:p>
            <a:pPr lvl="1"/>
            <a:r>
              <a:rPr lang="zh-CN" altLang="zh-CN" dirty="0"/>
              <a:t>系统程序为系统管理员设置的默认程序</a:t>
            </a:r>
            <a:endParaRPr lang="en-US" altLang="zh-CN" dirty="0"/>
          </a:p>
          <a:p>
            <a:pPr lvl="1"/>
            <a:r>
              <a:rPr lang="zh-CN" altLang="zh-CN" dirty="0"/>
              <a:t>分享程序为其它用户分享给自己的程序</a:t>
            </a:r>
            <a:endParaRPr lang="en-US" altLang="zh-CN" dirty="0"/>
          </a:p>
          <a:p>
            <a:pPr lvl="1"/>
            <a:r>
              <a:rPr lang="zh-CN" altLang="zh-CN" dirty="0"/>
              <a:t>我的程序为自己新建的程序。</a:t>
            </a:r>
          </a:p>
          <a:p>
            <a:pPr lvl="1"/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5" y="4653134"/>
            <a:ext cx="7704856" cy="177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124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程序管理</a:t>
            </a:r>
            <a:r>
              <a:rPr lang="en-US" altLang="zh-CN" dirty="0"/>
              <a:t>_2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76057" y="1556792"/>
            <a:ext cx="3888432" cy="4680520"/>
          </a:xfrm>
        </p:spPr>
        <p:txBody>
          <a:bodyPr/>
          <a:lstStyle/>
          <a:p>
            <a:r>
              <a:rPr lang="zh-CN" altLang="en-US" dirty="0"/>
              <a:t>平台算法</a:t>
            </a:r>
            <a:endParaRPr lang="en-US" altLang="zh-CN" dirty="0"/>
          </a:p>
          <a:p>
            <a:pPr lvl="1"/>
            <a:r>
              <a:rPr lang="zh-CN" altLang="en-US" dirty="0"/>
              <a:t>目前平台内置了数据预处理、数据转换、自然语言处理、分类回归、推荐、结果评价几个子程序组，其中内置</a:t>
            </a:r>
            <a:r>
              <a:rPr lang="en-US" altLang="zh-CN" dirty="0"/>
              <a:t>Logistic</a:t>
            </a:r>
            <a:r>
              <a:rPr lang="zh-CN" altLang="en-US" dirty="0"/>
              <a:t>回归、决策树、主题模型等三十种相关算法，并在不断增加中。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0" y="1416555"/>
            <a:ext cx="486003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6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程序管理</a:t>
            </a:r>
            <a:r>
              <a:rPr lang="en-US" altLang="zh-CN" dirty="0"/>
              <a:t>_3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自定义程序上传</a:t>
            </a:r>
            <a:endParaRPr lang="en-US" altLang="zh-CN" dirty="0"/>
          </a:p>
          <a:p>
            <a:pPr lvl="1"/>
            <a:r>
              <a:rPr lang="zh-CN" altLang="en-US" sz="2000" dirty="0"/>
              <a:t>点击</a:t>
            </a:r>
            <a:r>
              <a:rPr lang="en-US" altLang="zh-CN" sz="2000" dirty="0"/>
              <a:t>【</a:t>
            </a:r>
            <a:r>
              <a:rPr lang="zh-CN" altLang="en-US" sz="2000" dirty="0"/>
              <a:t>我的程序</a:t>
            </a:r>
            <a:r>
              <a:rPr lang="en-US" altLang="zh-CN" sz="2000" dirty="0"/>
              <a:t>】</a:t>
            </a:r>
            <a:r>
              <a:rPr lang="zh-CN" altLang="zh-CN" sz="2000" dirty="0"/>
              <a:t>右上角【新建程序】进入新建程序表单提交页面，依次填写表单信息，点击确定即可进行添加。新建成功的程序可供任务进行使用。</a:t>
            </a:r>
          </a:p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80" y="3068960"/>
            <a:ext cx="7151687" cy="350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825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程序管理</a:t>
            </a:r>
            <a:r>
              <a:rPr lang="en-US" altLang="zh-CN" dirty="0"/>
              <a:t>_4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程序分享和移动组</a:t>
            </a:r>
            <a:endParaRPr lang="en-US" altLang="zh-CN" dirty="0"/>
          </a:p>
          <a:p>
            <a:pPr lvl="1"/>
            <a:r>
              <a:rPr lang="zh-CN" altLang="en-US" dirty="0"/>
              <a:t>新建成功的程序在</a:t>
            </a:r>
            <a:r>
              <a:rPr lang="en-US" altLang="zh-CN" dirty="0"/>
              <a:t>【</a:t>
            </a:r>
            <a:r>
              <a:rPr lang="zh-CN" altLang="en-US" dirty="0"/>
              <a:t>我的程序</a:t>
            </a:r>
            <a:r>
              <a:rPr lang="en-US" altLang="zh-CN" dirty="0"/>
              <a:t>】</a:t>
            </a:r>
            <a:r>
              <a:rPr lang="zh-CN" altLang="en-US" dirty="0"/>
              <a:t>列表可进行查看，选择一个程序，点击右上角</a:t>
            </a:r>
            <a:r>
              <a:rPr lang="en-US" altLang="zh-CN" dirty="0"/>
              <a:t>【</a:t>
            </a:r>
            <a:r>
              <a:rPr lang="zh-CN" altLang="en-US" dirty="0"/>
              <a:t>分享</a:t>
            </a:r>
            <a:r>
              <a:rPr lang="en-US" altLang="zh-CN" dirty="0"/>
              <a:t>】</a:t>
            </a:r>
            <a:r>
              <a:rPr lang="zh-CN" altLang="en-US" dirty="0"/>
              <a:t>图表，即可进行分享。</a:t>
            </a:r>
          </a:p>
          <a:p>
            <a:endParaRPr lang="zh-CN" altLang="en-US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点击移动图标，可将程序移动到其它程序组内。</a:t>
            </a:r>
          </a:p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40" y="3212976"/>
            <a:ext cx="3048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65363"/>
            <a:ext cx="2647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32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任务调度</a:t>
            </a:r>
            <a:r>
              <a:rPr lang="en-US" altLang="zh-CN" dirty="0"/>
              <a:t>_1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任务列表</a:t>
            </a:r>
            <a:endParaRPr lang="en-US" altLang="zh-CN" dirty="0"/>
          </a:p>
          <a:p>
            <a:pPr lvl="1"/>
            <a:r>
              <a:rPr lang="en-US" altLang="zh-CN" dirty="0"/>
              <a:t>【</a:t>
            </a:r>
            <a:r>
              <a:rPr lang="zh-CN" altLang="zh-CN" dirty="0"/>
              <a:t>任务调度</a:t>
            </a:r>
            <a:r>
              <a:rPr lang="en-US" altLang="zh-CN" dirty="0"/>
              <a:t>】-&gt;【</a:t>
            </a:r>
            <a:r>
              <a:rPr lang="zh-CN" altLang="zh-CN" dirty="0"/>
              <a:t>我的任务</a:t>
            </a:r>
            <a:r>
              <a:rPr lang="en-US" altLang="zh-CN" dirty="0"/>
              <a:t>】</a:t>
            </a:r>
            <a:r>
              <a:rPr lang="zh-CN" altLang="zh-CN" dirty="0"/>
              <a:t>列表，分为</a:t>
            </a:r>
            <a:r>
              <a:rPr lang="en-US" altLang="zh-CN" dirty="0"/>
              <a:t>【</a:t>
            </a:r>
            <a:r>
              <a:rPr lang="zh-CN" altLang="zh-CN" dirty="0"/>
              <a:t>我的任务</a:t>
            </a:r>
            <a:r>
              <a:rPr lang="en-US" altLang="zh-CN" dirty="0"/>
              <a:t>】【</a:t>
            </a:r>
            <a:r>
              <a:rPr lang="zh-CN" altLang="zh-CN" dirty="0"/>
              <a:t>系统任务</a:t>
            </a:r>
            <a:r>
              <a:rPr lang="en-US" altLang="zh-CN" dirty="0"/>
              <a:t>】</a:t>
            </a:r>
            <a:r>
              <a:rPr lang="zh-CN" altLang="zh-CN" dirty="0"/>
              <a:t>及</a:t>
            </a:r>
            <a:r>
              <a:rPr lang="en-US" altLang="zh-CN" dirty="0"/>
              <a:t>【</a:t>
            </a:r>
            <a:r>
              <a:rPr lang="zh-CN" altLang="zh-CN" dirty="0"/>
              <a:t>分享任务</a:t>
            </a:r>
            <a:r>
              <a:rPr lang="en-US" altLang="zh-CN" dirty="0"/>
              <a:t>】</a:t>
            </a:r>
            <a:r>
              <a:rPr lang="zh-CN" altLang="zh-CN" dirty="0"/>
              <a:t>。上方为任务的统计</a:t>
            </a:r>
            <a:r>
              <a:rPr lang="zh-CN" altLang="en-US" dirty="0"/>
              <a:t>，任务右侧可以进行任务分享、查看、克隆、删除等相关操作。可在此界面</a:t>
            </a:r>
            <a:r>
              <a:rPr lang="en-US" altLang="zh-CN" dirty="0"/>
              <a:t>【</a:t>
            </a:r>
            <a:r>
              <a:rPr lang="zh-CN" altLang="en-US" dirty="0"/>
              <a:t>新建任务</a:t>
            </a:r>
            <a:r>
              <a:rPr lang="en-US" altLang="zh-CN" dirty="0"/>
              <a:t>】</a:t>
            </a:r>
          </a:p>
          <a:p>
            <a:endParaRPr lang="zh-CN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7583016" cy="2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34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任务调度</a:t>
            </a:r>
            <a:r>
              <a:rPr lang="en-US" altLang="zh-CN" dirty="0"/>
              <a:t>_2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0113" y="1557338"/>
            <a:ext cx="7772400" cy="1295598"/>
          </a:xfrm>
        </p:spPr>
        <p:txBody>
          <a:bodyPr/>
          <a:lstStyle/>
          <a:p>
            <a:pPr lvl="1"/>
            <a:r>
              <a:rPr lang="zh-CN" altLang="en-US" dirty="0"/>
              <a:t>点击右上角的</a:t>
            </a:r>
            <a:r>
              <a:rPr lang="en-US" altLang="zh-CN" dirty="0"/>
              <a:t>【</a:t>
            </a:r>
            <a:r>
              <a:rPr lang="zh-CN" altLang="en-US" dirty="0"/>
              <a:t>新建任务</a:t>
            </a:r>
            <a:r>
              <a:rPr lang="en-US" altLang="zh-CN" dirty="0"/>
              <a:t>】</a:t>
            </a:r>
            <a:r>
              <a:rPr lang="zh-CN" altLang="en-US" dirty="0"/>
              <a:t>进入到创建任务列表。调度流程使用工作流调度的方式，可以把前一个程序的输出作为后一个程序的输入。</a:t>
            </a:r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1170554817"/>
              </p:ext>
            </p:extLst>
          </p:nvPr>
        </p:nvGraphicFramePr>
        <p:xfrm>
          <a:off x="827584" y="2852936"/>
          <a:ext cx="77724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1944216" cy="222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2040828" cy="215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47288"/>
            <a:ext cx="3228058" cy="210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00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任务调度</a:t>
            </a:r>
            <a:r>
              <a:rPr lang="en-US" altLang="zh-CN" dirty="0"/>
              <a:t>_3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0113" y="1557338"/>
            <a:ext cx="3239839" cy="4114800"/>
          </a:xfrm>
        </p:spPr>
        <p:txBody>
          <a:bodyPr/>
          <a:lstStyle/>
          <a:p>
            <a:r>
              <a:rPr lang="zh-CN" altLang="en-US" dirty="0"/>
              <a:t>结果查看</a:t>
            </a:r>
            <a:endParaRPr lang="en-US" altLang="zh-CN" dirty="0"/>
          </a:p>
          <a:p>
            <a:pPr lvl="1"/>
            <a:r>
              <a:rPr lang="zh-CN" altLang="en-US" dirty="0"/>
              <a:t>程序日志</a:t>
            </a:r>
            <a:endParaRPr lang="en-US" altLang="zh-CN" dirty="0"/>
          </a:p>
          <a:p>
            <a:pPr lvl="1"/>
            <a:r>
              <a:rPr lang="zh-CN" altLang="en-US" dirty="0"/>
              <a:t>程序输出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结果保存</a:t>
            </a:r>
            <a:endParaRPr lang="en-US" altLang="zh-CN" dirty="0"/>
          </a:p>
          <a:p>
            <a:pPr lvl="1"/>
            <a:r>
              <a:rPr lang="zh-CN" altLang="en-US" dirty="0"/>
              <a:t>保存为文件</a:t>
            </a:r>
            <a:endParaRPr lang="en-US" altLang="zh-CN" dirty="0"/>
          </a:p>
          <a:p>
            <a:pPr lvl="1"/>
            <a:r>
              <a:rPr lang="zh-CN" altLang="en-US" dirty="0"/>
              <a:t>保存为表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结果可视化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04" y="1304764"/>
            <a:ext cx="20859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36" y="1340768"/>
            <a:ext cx="2857500" cy="185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50353"/>
            <a:ext cx="2304256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34329"/>
            <a:ext cx="27527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79876"/>
            <a:ext cx="3264934" cy="12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/>
        </p:nvSpPr>
        <p:spPr>
          <a:xfrm>
            <a:off x="996218" y="1916832"/>
            <a:ext cx="7464214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网络与信息系统部是信息化基础设施建设管理和运维、知识应用系统开发建设与服务的业务部门。负责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中国科技网成都分中心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中国科学院数据中心成都分中心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中国科学院知识产权网运维中心、中科院高能所高海拔宇宙线观测站（简称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LHAASO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）科学数据计算分中心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dobe 黑体 Std R" panose="020B0400000000000000" charset="-122"/>
              </a:rPr>
              <a:t>等的管理与运行。提供网络基础服务与海量数据存储、高性能计算服务，从事网络与信息技术应用研发、专业领域数据与知识挖掘理论、方法与个性化精准推送技术研究与服务，开展开放数字知识资源研究与知识服务系统建设服务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65546" y="407541"/>
            <a:ext cx="535780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algn="ctr" eaLnBrk="0" hangingPunct="0">
              <a:defRPr sz="3200">
                <a:solidFill>
                  <a:schemeClr val="hlink"/>
                </a:solidFill>
                <a:ea typeface="黑体" pitchFamily="2" charset="-122"/>
              </a:defRPr>
            </a:lvl2pPr>
            <a:lvl3pPr algn="ctr" eaLnBrk="0" hangingPunct="0">
              <a:defRPr sz="3200">
                <a:solidFill>
                  <a:schemeClr val="hlink"/>
                </a:solidFill>
                <a:ea typeface="黑体" pitchFamily="2" charset="-122"/>
              </a:defRPr>
            </a:lvl3pPr>
            <a:lvl4pPr algn="ctr" eaLnBrk="0" hangingPunct="0">
              <a:defRPr sz="3200">
                <a:solidFill>
                  <a:schemeClr val="hlink"/>
                </a:solidFill>
                <a:ea typeface="黑体" pitchFamily="2" charset="-122"/>
              </a:defRPr>
            </a:lvl4pPr>
            <a:lvl5pPr algn="ctr" eaLnBrk="0" hangingPunct="0">
              <a:defRPr sz="3200">
                <a:solidFill>
                  <a:schemeClr val="hlink"/>
                </a:solidFill>
                <a:ea typeface="黑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ea typeface="黑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ea typeface="黑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ea typeface="黑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hlink"/>
                </a:solidFill>
                <a:ea typeface="黑体" pitchFamily="2" charset="-122"/>
              </a:defRPr>
            </a:lvl9pPr>
          </a:lstStyle>
          <a:p>
            <a:r>
              <a:rPr lang="zh-CN" altLang="en-US" dirty="0">
                <a:latin typeface="+mj-ea"/>
                <a:ea typeface="+mj-ea"/>
              </a:rPr>
              <a:t>机构简介</a:t>
            </a:r>
          </a:p>
        </p:txBody>
      </p:sp>
      <p:pic>
        <p:nvPicPr>
          <p:cNvPr id="2050" name="Picture 2" descr="http://www.clas.cas.cn/zztx2016/ywbm2016/wlyxxjsb2016/201210/W020160708571581941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6" y="4653136"/>
            <a:ext cx="2022388" cy="150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as.cas.cn/zztx2016/ywbm2016/wlyxxjsb2016/201210/W020160708571581938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96" y="4653136"/>
            <a:ext cx="2053816" cy="15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hep.cas.cn/kxcb/kpzt/kxr_2018/gdtp/201804/W0201804256121658955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2237234" cy="15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06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系统内容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11212"/>
              </p:ext>
            </p:extLst>
          </p:nvPr>
        </p:nvGraphicFramePr>
        <p:xfrm>
          <a:off x="1619672" y="2204864"/>
          <a:ext cx="6404769" cy="317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88142" y="233432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8142" y="34036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8142" y="45811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3250001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数据可视化</a:t>
            </a:r>
            <a:r>
              <a:rPr lang="en-US" altLang="zh-CN" dirty="0"/>
              <a:t>_1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111656"/>
              </p:ext>
            </p:extLst>
          </p:nvPr>
        </p:nvGraphicFramePr>
        <p:xfrm>
          <a:off x="899592" y="2204864"/>
          <a:ext cx="77724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内容占位符 2"/>
          <p:cNvSpPr txBox="1">
            <a:spLocks/>
          </p:cNvSpPr>
          <p:nvPr/>
        </p:nvSpPr>
        <p:spPr bwMode="auto">
          <a:xfrm>
            <a:off x="899592" y="1628800"/>
            <a:ext cx="77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kern="0" dirty="0"/>
              <a:t>图表生成流程</a:t>
            </a:r>
            <a:endParaRPr lang="en-US" altLang="zh-CN" kern="0" dirty="0"/>
          </a:p>
          <a:p>
            <a:pPr lvl="1"/>
            <a:endParaRPr lang="zh-CN" altLang="en-US" kern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31344"/>
            <a:ext cx="297880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31344"/>
            <a:ext cx="1838325" cy="279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531344"/>
            <a:ext cx="301987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451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数据可视化</a:t>
            </a:r>
            <a:r>
              <a:rPr lang="en-US" altLang="zh-CN" dirty="0"/>
              <a:t>_2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支持图表类型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472704" cy="206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13" y="2026650"/>
            <a:ext cx="2970064" cy="20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89" y="2037843"/>
            <a:ext cx="3089443" cy="189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2" y="4055304"/>
            <a:ext cx="2448272" cy="231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74" y="4082936"/>
            <a:ext cx="2185971" cy="21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84" y="4269355"/>
            <a:ext cx="2708780" cy="176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84" y="4472333"/>
            <a:ext cx="2249548" cy="1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077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数据可视化</a:t>
            </a:r>
            <a:r>
              <a:rPr lang="en-US" altLang="zh-CN" dirty="0"/>
              <a:t>_3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仪表盘</a:t>
            </a:r>
            <a:endParaRPr lang="en-US" altLang="zh-CN" dirty="0"/>
          </a:p>
          <a:p>
            <a:pPr lvl="1"/>
            <a:r>
              <a:rPr lang="zh-CN" altLang="en-US" dirty="0"/>
              <a:t>基于生成的数据图表进行组合，形成随着数据源中数据动态变化的商业智能仪表盘。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74523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054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数据可视化</a:t>
            </a:r>
            <a:r>
              <a:rPr lang="en-US" altLang="zh-CN" dirty="0"/>
              <a:t>_4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分析报告</a:t>
            </a:r>
            <a:endParaRPr lang="en-US" altLang="zh-CN" dirty="0"/>
          </a:p>
          <a:p>
            <a:pPr lvl="1"/>
            <a:r>
              <a:rPr lang="zh-CN" altLang="en-US" dirty="0"/>
              <a:t>基于数据图表模块生成的静态图表信息进行组合，并添加相应的文字描述信息，方便的生成情报分析报告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3" y="3212976"/>
            <a:ext cx="7848872" cy="354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204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平台介绍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系统概况</a:t>
            </a:r>
            <a:endParaRPr lang="en-US" altLang="zh-CN" dirty="0"/>
          </a:p>
          <a:p>
            <a:pPr lvl="1"/>
            <a:r>
              <a:rPr lang="zh-CN" altLang="en-US" dirty="0"/>
              <a:t>建设背景</a:t>
            </a:r>
            <a:endParaRPr lang="en-US" altLang="zh-CN" dirty="0"/>
          </a:p>
          <a:p>
            <a:pPr lvl="1"/>
            <a:r>
              <a:rPr lang="zh-CN" altLang="en-US" dirty="0"/>
              <a:t>建设目标</a:t>
            </a:r>
            <a:endParaRPr lang="en-US" altLang="zh-CN" dirty="0"/>
          </a:p>
          <a:p>
            <a:r>
              <a:rPr lang="zh-CN" altLang="en-US" dirty="0"/>
              <a:t>系统内容</a:t>
            </a:r>
            <a:endParaRPr lang="en-US" altLang="zh-CN" dirty="0"/>
          </a:p>
          <a:p>
            <a:pPr lvl="1"/>
            <a:r>
              <a:rPr lang="zh-CN" altLang="en-US" dirty="0"/>
              <a:t>数据管理</a:t>
            </a:r>
            <a:endParaRPr lang="en-US" altLang="zh-CN" dirty="0"/>
          </a:p>
          <a:p>
            <a:pPr lvl="1"/>
            <a:r>
              <a:rPr lang="zh-CN" altLang="en-US" dirty="0"/>
              <a:t>算法流程管理</a:t>
            </a:r>
            <a:endParaRPr lang="en-US" altLang="zh-CN" dirty="0"/>
          </a:p>
          <a:p>
            <a:pPr lvl="1"/>
            <a:r>
              <a:rPr lang="zh-CN" altLang="en-US" dirty="0"/>
              <a:t>数据可视化与报告生成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系统应用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4368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1677" y="548680"/>
            <a:ext cx="446449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知识语义关联计算</a:t>
            </a:r>
            <a:endParaRPr lang="zh-CN" altLang="zh-CN" sz="2800" b="1" kern="100" dirty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 txBox="1"/>
          <p:nvPr/>
        </p:nvSpPr>
        <p:spPr>
          <a:xfrm>
            <a:off x="254311" y="1801436"/>
            <a:ext cx="4101665" cy="2416727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lvl="2" indent="-342900">
              <a:lnSpc>
                <a:spcPct val="150000"/>
              </a:lnSpc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利用自然语言处理技术，计算领域词语及其语义关系。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1" y="4797152"/>
            <a:ext cx="8609746" cy="14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84" y="1772270"/>
            <a:ext cx="349091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82" y="3009799"/>
            <a:ext cx="8921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544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1677" y="602774"/>
            <a:ext cx="446449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研究主题分析计算</a:t>
            </a:r>
            <a:endParaRPr lang="zh-CN" altLang="zh-CN" sz="2800" b="1" kern="100" dirty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683568" y="1484785"/>
            <a:ext cx="8352928" cy="576063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lvl="2" indent="-342900">
              <a:lnSpc>
                <a:spcPct val="150000"/>
              </a:lnSpc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采用概率主题模型，抽取领域研究主题。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" y="2203640"/>
            <a:ext cx="3646969" cy="432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78" y="2231927"/>
            <a:ext cx="531152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460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科研社区计算</a:t>
            </a:r>
            <a:endParaRPr lang="zh-CN" altLang="zh-CN" sz="2800" b="1" kern="100" dirty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abc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899591" y="1340769"/>
            <a:ext cx="7858125" cy="1008112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lvl="2" indent="-342900">
              <a:lnSpc>
                <a:spcPct val="150000"/>
              </a:lnSpc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利用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复杂网络分析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技术，挖掘作者合作关系网络，进行科研社区识别和合作预测研究。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26695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64094"/>
            <a:ext cx="50577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564326"/>
            <a:ext cx="4680521" cy="210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305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55776" y="548680"/>
            <a:ext cx="446449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创新主题演化</a:t>
            </a:r>
            <a:r>
              <a:rPr lang="zh-CN" altLang="en-US" sz="2800" b="1" kern="1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计算</a:t>
            </a:r>
            <a:endParaRPr lang="zh-CN" altLang="zh-CN" sz="2800" b="1" kern="100" dirty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755576" y="1484784"/>
            <a:ext cx="8352928" cy="1008111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lvl="2" indent="-342900">
              <a:lnSpc>
                <a:spcPct val="150000"/>
              </a:lnSpc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利用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文本挖掘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技术，深入分析干细胞领域创新主题产生与演化规律，并以丰富的可视化方式进行展示。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5" y="2780928"/>
            <a:ext cx="2232248" cy="372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16" y="2564905"/>
            <a:ext cx="6048672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69" y="4484167"/>
            <a:ext cx="6308104" cy="237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35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平台介绍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系统概况</a:t>
            </a:r>
            <a:endParaRPr lang="en-US" altLang="zh-CN" dirty="0"/>
          </a:p>
          <a:p>
            <a:pPr lvl="1"/>
            <a:r>
              <a:rPr lang="zh-CN" altLang="en-US" dirty="0"/>
              <a:t>建设背景</a:t>
            </a:r>
            <a:endParaRPr lang="en-US" altLang="zh-CN" dirty="0"/>
          </a:p>
          <a:p>
            <a:pPr lvl="1"/>
            <a:r>
              <a:rPr lang="zh-CN" altLang="en-US" dirty="0"/>
              <a:t>建设目标</a:t>
            </a:r>
            <a:endParaRPr lang="en-US" altLang="zh-CN" dirty="0"/>
          </a:p>
          <a:p>
            <a:r>
              <a:rPr lang="zh-CN" altLang="en-US" dirty="0"/>
              <a:t>系统内容</a:t>
            </a:r>
            <a:endParaRPr lang="en-US" altLang="zh-CN" dirty="0"/>
          </a:p>
          <a:p>
            <a:pPr lvl="1"/>
            <a:r>
              <a:rPr lang="zh-CN" altLang="en-US" dirty="0"/>
              <a:t>数据管理</a:t>
            </a:r>
            <a:endParaRPr lang="en-US" altLang="zh-CN" dirty="0"/>
          </a:p>
          <a:p>
            <a:pPr lvl="1"/>
            <a:r>
              <a:rPr lang="zh-CN" altLang="en-US" dirty="0"/>
              <a:t>算法流程管理</a:t>
            </a:r>
            <a:endParaRPr lang="en-US" altLang="zh-CN" dirty="0"/>
          </a:p>
          <a:p>
            <a:pPr lvl="1"/>
            <a:r>
              <a:rPr lang="zh-CN" altLang="en-US" dirty="0"/>
              <a:t>数据可视化与报告生成</a:t>
            </a:r>
            <a:endParaRPr lang="en-US" altLang="zh-CN" dirty="0"/>
          </a:p>
          <a:p>
            <a:r>
              <a:rPr lang="zh-CN" altLang="en-US" dirty="0"/>
              <a:t>系统应用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172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1677" y="548680"/>
            <a:ext cx="446449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疾病辅助诊断预测</a:t>
            </a:r>
            <a:endParaRPr lang="zh-CN" altLang="zh-CN" sz="2800" b="1" kern="100" dirty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 txBox="1"/>
          <p:nvPr/>
        </p:nvSpPr>
        <p:spPr>
          <a:xfrm>
            <a:off x="254311" y="1801436"/>
            <a:ext cx="4101665" cy="2416727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lvl="2" indent="-342900">
              <a:lnSpc>
                <a:spcPct val="150000"/>
              </a:lnSpc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利用主成分分析和预测算法技术，深入分析疾病成因、影响疾病各因素的权重、预测疾病发病的可能性。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70" y="1571478"/>
            <a:ext cx="4315187" cy="264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55" y="4236252"/>
            <a:ext cx="4249502" cy="23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7" y="4404692"/>
            <a:ext cx="4079367" cy="190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041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9403" y="260648"/>
            <a:ext cx="7793037" cy="838200"/>
          </a:xfrm>
        </p:spPr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通用与专用相结合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上手快，零学习成本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扩展性强，自定义功能灵活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47227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434470" y="1988840"/>
            <a:ext cx="4747236" cy="81047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kumimoji="1"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43929"/>
            <a:ext cx="4077869" cy="3256694"/>
          </a:xfrm>
          <a:prstGeom prst="rect">
            <a:avLst/>
          </a:prstGeom>
        </p:spPr>
      </p:pic>
      <p:pic>
        <p:nvPicPr>
          <p:cNvPr id="8194" name="Picture 2" descr="http://www.clas.cas.cn/jggk2016/zxfm2016/201303/W0201303254411556818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43929"/>
            <a:ext cx="4342259" cy="32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8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平台介绍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系统概况</a:t>
            </a:r>
            <a:endParaRPr lang="en-US" altLang="zh-CN" b="1" dirty="0"/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建设背景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建设目标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dirty="0"/>
              <a:t>系统内容</a:t>
            </a:r>
            <a:endParaRPr lang="en-US" altLang="zh-CN" dirty="0"/>
          </a:p>
          <a:p>
            <a:pPr lvl="1"/>
            <a:r>
              <a:rPr lang="zh-CN" altLang="en-US" dirty="0"/>
              <a:t>数据管理</a:t>
            </a:r>
            <a:endParaRPr lang="en-US" altLang="zh-CN" dirty="0"/>
          </a:p>
          <a:p>
            <a:pPr lvl="1"/>
            <a:r>
              <a:rPr lang="zh-CN" altLang="en-US" dirty="0"/>
              <a:t>算法流程管理</a:t>
            </a:r>
            <a:endParaRPr lang="en-US" altLang="zh-CN" dirty="0"/>
          </a:p>
          <a:p>
            <a:pPr lvl="1"/>
            <a:r>
              <a:rPr lang="zh-CN" altLang="en-US" dirty="0"/>
              <a:t>数据可视化与报告生成</a:t>
            </a:r>
            <a:endParaRPr lang="en-US" altLang="zh-CN" dirty="0"/>
          </a:p>
          <a:p>
            <a:r>
              <a:rPr lang="zh-CN" altLang="en-US" dirty="0"/>
              <a:t>系统应用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396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214313"/>
            <a:ext cx="7793037" cy="838200"/>
          </a:xfrm>
        </p:spPr>
        <p:txBody>
          <a:bodyPr/>
          <a:lstStyle/>
          <a:p>
            <a:r>
              <a:rPr lang="zh-CN" altLang="en-US" dirty="0"/>
              <a:t>建设背景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5594155"/>
            <a:ext cx="8278688" cy="838200"/>
          </a:xfrm>
          <a:solidFill>
            <a:schemeClr val="tx2"/>
          </a:solidFill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科学数据是国家科技创新和发展的基础性和战略性资源，是推动社会经济发展，提升国家科技竞争力的重要手段。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EE324B7-6633-42E7-89DB-9CA056ED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25" y="1777068"/>
            <a:ext cx="3561127" cy="319874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D9A0413-2E01-4C86-B23D-66372EB54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94" y="2963092"/>
            <a:ext cx="3668439" cy="249879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17484D7-1B0D-4259-A10A-115D01157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65" y="1396116"/>
            <a:ext cx="3406899" cy="17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5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214313"/>
            <a:ext cx="7793037" cy="838200"/>
          </a:xfrm>
        </p:spPr>
        <p:txBody>
          <a:bodyPr/>
          <a:lstStyle/>
          <a:p>
            <a:r>
              <a:rPr lang="zh-CN" altLang="en-US" dirty="0"/>
              <a:t>建设背景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5594155"/>
            <a:ext cx="8278688" cy="838200"/>
          </a:xfrm>
          <a:solidFill>
            <a:schemeClr val="tx2"/>
          </a:solidFill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近年来，深度学习和机器学习等技术已经在高能物理、生物医药、空间地理等学科的研究工作中得到了广泛的应用。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B6E8F84-4FFE-4542-B7C0-5D9BC13EF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26" y="1484784"/>
            <a:ext cx="4475462" cy="282824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A6CCDF3-EFAE-40A5-BB73-BAD7C1CBB5D9}"/>
              </a:ext>
            </a:extLst>
          </p:cNvPr>
          <p:cNvSpPr/>
          <p:nvPr/>
        </p:nvSpPr>
        <p:spPr>
          <a:xfrm>
            <a:off x="4656142" y="4560632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江门中微子实验的宇宙线缪子重建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521C4F3-6389-4989-98C8-6B413D0D4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9" y="1661241"/>
            <a:ext cx="4205027" cy="265178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3F81198-2A3B-4E83-A707-1FCCA952732F}"/>
              </a:ext>
            </a:extLst>
          </p:cNvPr>
          <p:cNvSpPr/>
          <p:nvPr/>
        </p:nvSpPr>
        <p:spPr>
          <a:xfrm>
            <a:off x="429886" y="454716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基于递归神经网络的物理事例分类</a:t>
            </a:r>
          </a:p>
        </p:txBody>
      </p:sp>
    </p:spTree>
    <p:extLst>
      <p:ext uri="{BB962C8B-B14F-4D97-AF65-F5344CB8AC3E}">
        <p14:creationId xmlns:p14="http://schemas.microsoft.com/office/powerpoint/2010/main" val="220287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214313"/>
            <a:ext cx="7793037" cy="838200"/>
          </a:xfrm>
        </p:spPr>
        <p:txBody>
          <a:bodyPr/>
          <a:lstStyle/>
          <a:p>
            <a:r>
              <a:rPr lang="zh-CN" altLang="en-US" dirty="0"/>
              <a:t>建设背景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5594155"/>
            <a:ext cx="8278688" cy="838200"/>
          </a:xfrm>
          <a:solidFill>
            <a:schemeClr val="tx2"/>
          </a:solidFill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存在的问题？对学科专家来说技术是一个黑盒，需要对算法和工具具有深入的理解和一定的编程能力，学习成本极高。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D91AF6-0CBA-4236-87EB-8A501A1C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240660"/>
            <a:ext cx="5857850" cy="242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2E65EC-CF55-452C-AC41-76E28666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98887"/>
            <a:ext cx="2000625" cy="200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0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214313"/>
            <a:ext cx="7793037" cy="838200"/>
          </a:xfrm>
        </p:spPr>
        <p:txBody>
          <a:bodyPr/>
          <a:lstStyle/>
          <a:p>
            <a:r>
              <a:rPr lang="zh-CN" altLang="en-US" dirty="0"/>
              <a:t>建设目标</a:t>
            </a:r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910C3CE1-3745-4297-8473-51466A695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118874"/>
              </p:ext>
            </p:extLst>
          </p:nvPr>
        </p:nvGraphicFramePr>
        <p:xfrm>
          <a:off x="827584" y="1916832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687480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黑体"/>
        <a:cs typeface=""/>
      </a:majorFont>
      <a:minorFont>
        <a:latin typeface="Tahom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1483</TotalTime>
  <Words>1665</Words>
  <Application>Microsoft Office PowerPoint</Application>
  <PresentationFormat>全屏显示(4:3)</PresentationFormat>
  <Paragraphs>252</Paragraphs>
  <Slides>42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0" baseType="lpstr">
      <vt:lpstr>黑体</vt:lpstr>
      <vt:lpstr>宋体</vt:lpstr>
      <vt:lpstr>微软雅黑</vt:lpstr>
      <vt:lpstr>Calibri</vt:lpstr>
      <vt:lpstr>Tahoma</vt:lpstr>
      <vt:lpstr>Times New Roman</vt:lpstr>
      <vt:lpstr>Wingdings</vt:lpstr>
      <vt:lpstr>Blends</vt:lpstr>
      <vt:lpstr>面向科学大数据的深度分析与智能计算 平台研究与应用</vt:lpstr>
      <vt:lpstr>PowerPoint 演示文稿</vt:lpstr>
      <vt:lpstr>PowerPoint 演示文稿</vt:lpstr>
      <vt:lpstr>平台介绍</vt:lpstr>
      <vt:lpstr>平台介绍</vt:lpstr>
      <vt:lpstr>建设背景</vt:lpstr>
      <vt:lpstr>建设背景</vt:lpstr>
      <vt:lpstr>建设背景</vt:lpstr>
      <vt:lpstr>建设目标</vt:lpstr>
      <vt:lpstr>平台介绍</vt:lpstr>
      <vt:lpstr>平台架构</vt:lpstr>
      <vt:lpstr>系统内容</vt:lpstr>
      <vt:lpstr>数据管理</vt:lpstr>
      <vt:lpstr>元数据管理_1</vt:lpstr>
      <vt:lpstr>元数据管理_2</vt:lpstr>
      <vt:lpstr>数据引接</vt:lpstr>
      <vt:lpstr>数据整合_1</vt:lpstr>
      <vt:lpstr>数据整合_2</vt:lpstr>
      <vt:lpstr>数据管理_1</vt:lpstr>
      <vt:lpstr>数据管理_2</vt:lpstr>
      <vt:lpstr>系统内容</vt:lpstr>
      <vt:lpstr>数据计算</vt:lpstr>
      <vt:lpstr>程序管理_1</vt:lpstr>
      <vt:lpstr>程序管理_2</vt:lpstr>
      <vt:lpstr>程序管理_3</vt:lpstr>
      <vt:lpstr>程序管理_4</vt:lpstr>
      <vt:lpstr>任务调度_1</vt:lpstr>
      <vt:lpstr>任务调度_2</vt:lpstr>
      <vt:lpstr>任务调度_3</vt:lpstr>
      <vt:lpstr>系统内容</vt:lpstr>
      <vt:lpstr>数据可视化_1</vt:lpstr>
      <vt:lpstr>数据可视化_2</vt:lpstr>
      <vt:lpstr>数据可视化_3</vt:lpstr>
      <vt:lpstr>数据可视化_4</vt:lpstr>
      <vt:lpstr>平台介绍</vt:lpstr>
      <vt:lpstr>PowerPoint 演示文稿</vt:lpstr>
      <vt:lpstr>PowerPoint 演示文稿</vt:lpstr>
      <vt:lpstr>科研社区计算</vt:lpstr>
      <vt:lpstr>PowerPoint 演示文稿</vt:lpstr>
      <vt:lpstr>PowerPoint 演示文稿</vt:lpstr>
      <vt:lpstr>总结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张志强</dc:creator>
  <cp:lastModifiedBy>Jimmy</cp:lastModifiedBy>
  <cp:revision>217</cp:revision>
  <dcterms:created xsi:type="dcterms:W3CDTF">2007-10-25T15:30:26Z</dcterms:created>
  <dcterms:modified xsi:type="dcterms:W3CDTF">2019-07-16T07:09:39Z</dcterms:modified>
</cp:coreProperties>
</file>