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5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  <p:sldMasterId id="2147483673" r:id="rId2"/>
    <p:sldMasterId id="2147483685" r:id="rId3"/>
    <p:sldMasterId id="2147483699" r:id="rId4"/>
    <p:sldMasterId id="2147483741" r:id="rId5"/>
    <p:sldMasterId id="2147483771" r:id="rId6"/>
    <p:sldMasterId id="2147483813" r:id="rId7"/>
  </p:sldMasterIdLst>
  <p:notesMasterIdLst>
    <p:notesMasterId r:id="rId24"/>
  </p:notesMasterIdLst>
  <p:handoutMasterIdLst>
    <p:handoutMasterId r:id="rId25"/>
  </p:handoutMasterIdLst>
  <p:sldIdLst>
    <p:sldId id="258" r:id="rId8"/>
    <p:sldId id="294" r:id="rId9"/>
    <p:sldId id="260" r:id="rId10"/>
    <p:sldId id="262" r:id="rId11"/>
    <p:sldId id="263" r:id="rId12"/>
    <p:sldId id="261" r:id="rId13"/>
    <p:sldId id="268" r:id="rId14"/>
    <p:sldId id="291" r:id="rId15"/>
    <p:sldId id="271" r:id="rId16"/>
    <p:sldId id="280" r:id="rId17"/>
    <p:sldId id="296" r:id="rId18"/>
    <p:sldId id="281" r:id="rId19"/>
    <p:sldId id="282" r:id="rId20"/>
    <p:sldId id="283" r:id="rId21"/>
    <p:sldId id="287" r:id="rId22"/>
    <p:sldId id="295" r:id="rId23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1" y="-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216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19B76-2160-4F51-8868-4DFDBC737EE8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7DEFB-C340-4838-A4F7-1557E0E86B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789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zh-CN"/>
              <a:t>大家好，我是来自高能所的陈鹏宇，我今天报告的题目是</a:t>
            </a:r>
            <a:r>
              <a:rPr 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基于</a:t>
            </a:r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AngularJS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的质量控制数据库。</a:t>
            </a:r>
            <a:endParaRPr lang="zh-CN" altLang="en-US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/>
              <a:cs typeface="Times New Roman" panose="02020603050405020304"/>
            </a:endParaRPr>
          </a:p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今天我报告的内容大致分为以下四个部分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首先，第一部分是背景介绍，也就是我们为什么要开发我们的质量控制数据库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4765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6" y="228601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52" indent="-257152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45" indent="-21429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739" indent="-21429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173" indent="-17143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607" indent="-17143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05653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/>
            </a:lvl3pPr>
            <a:lvl4pPr marL="336179" indent="0">
              <a:buNone/>
              <a:defRPr/>
            </a:lvl4pPr>
            <a:lvl5pPr marL="504269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022269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141" y="422770"/>
            <a:ext cx="8231743" cy="664797"/>
          </a:xfrm>
        </p:spPr>
        <p:txBody>
          <a:bodyPr/>
          <a:lstStyle>
            <a:lvl1pPr>
              <a:defRPr sz="3600" spc="-113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8559" y="1449436"/>
            <a:ext cx="8231744" cy="1491177"/>
          </a:xfrm>
        </p:spPr>
        <p:txBody>
          <a:bodyPr>
            <a:spAutoFit/>
          </a:bodyPr>
          <a:lstStyle>
            <a:lvl1pPr>
              <a:defRPr>
                <a:latin typeface="Segoe UI" pitchFamily="34" charset="0"/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49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39415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491177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67343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01930" y="2980724"/>
            <a:ext cx="6722171" cy="2241380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282828"/>
                    </a:gs>
                    <a:gs pos="18000">
                      <a:srgbClr val="282828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5222104"/>
            <a:ext cx="6723233" cy="1344828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282828"/>
                    </a:gs>
                    <a:gs pos="100000">
                      <a:srgbClr val="282828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01976" y="1187644"/>
            <a:ext cx="7395458" cy="2689633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3639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0.01455 2.42397E-6 L 1.51391E-6 2.42397E-6 " pathEditMode="relative" rAng="0" ptsTypes="AA">
                                      <p:cBhvr>
                                        <p:cTn id="9" dur="9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100000" autoRev="1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100000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-0.01455 2.42397E-6 L 1.51391E-6 2.42397E-6 " pathEditMode="relative" rAng="0" ptsTypes="AA">
                                      <p:cBhvr>
                                        <p:cTn id="16" dur="9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100000" autoRev="1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16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9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/>
      <p:bldP spid="5" grpId="2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3884344"/>
            <a:ext cx="7394337" cy="2689656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282828"/>
                    </a:gs>
                    <a:gs pos="18000">
                      <a:srgbClr val="282828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24541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450"/>
                                  </p:stCondLst>
                                  <p:childTnLst>
                                    <p:animMotion origin="layout" path="M -0.01456 3.54063E-6 L 3.3061E-6 3.54063E-6 " pathEditMode="relative" rAng="0" ptsTypes="AA">
                                      <p:cBhvr>
                                        <p:cTn id="9" dur="9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100000" autoRev="1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92000" y="92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&amp; 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4157" y="27027"/>
            <a:ext cx="8319736" cy="275113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849"/>
              </a:lnSpc>
              <a:spcBef>
                <a:spcPts val="0"/>
              </a:spcBef>
              <a:buNone/>
              <a:defRPr sz="2699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455800" indent="0">
              <a:buNone/>
              <a:defRPr sz="2019" b="1"/>
            </a:lvl2pPr>
            <a:lvl3pPr marL="911599" indent="0">
              <a:buNone/>
              <a:defRPr sz="1795" b="1"/>
            </a:lvl3pPr>
            <a:lvl4pPr marL="1367399" indent="0">
              <a:buNone/>
              <a:defRPr sz="1570" b="1"/>
            </a:lvl4pPr>
            <a:lvl5pPr marL="1823198" indent="0">
              <a:buNone/>
              <a:defRPr sz="1570" b="1"/>
            </a:lvl5pPr>
            <a:lvl6pPr marL="2278999" indent="0">
              <a:buNone/>
              <a:defRPr sz="1570" b="1"/>
            </a:lvl6pPr>
            <a:lvl7pPr marL="2734798" indent="0">
              <a:buNone/>
              <a:defRPr sz="1570" b="1"/>
            </a:lvl7pPr>
            <a:lvl8pPr marL="3190598" indent="0">
              <a:buNone/>
              <a:defRPr sz="1570" b="1"/>
            </a:lvl8pPr>
            <a:lvl9pPr marL="3646398" indent="0">
              <a:buNone/>
              <a:defRPr sz="1570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99799" y="3054089"/>
            <a:ext cx="8323322" cy="357531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349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900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  <a:defRPr sz="1050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9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597436" y="473146"/>
            <a:ext cx="1210407" cy="3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0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rth Amer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7" name="Group 96"/>
          <p:cNvGrpSpPr/>
          <p:nvPr userDrawn="1"/>
        </p:nvGrpSpPr>
        <p:grpSpPr>
          <a:xfrm>
            <a:off x="4974747" y="4022032"/>
            <a:ext cx="1641112" cy="1503592"/>
            <a:chOff x="15328900" y="1957388"/>
            <a:chExt cx="2232026" cy="1533525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6663988" y="3295650"/>
              <a:ext cx="85725" cy="39688"/>
            </a:xfrm>
            <a:custGeom>
              <a:avLst/>
              <a:gdLst>
                <a:gd name="T0" fmla="*/ 18 w 31"/>
                <a:gd name="T1" fmla="*/ 3 h 14"/>
                <a:gd name="T2" fmla="*/ 15 w 31"/>
                <a:gd name="T3" fmla="*/ 3 h 14"/>
                <a:gd name="T4" fmla="*/ 7 w 31"/>
                <a:gd name="T5" fmla="*/ 1 h 14"/>
                <a:gd name="T6" fmla="*/ 10 w 31"/>
                <a:gd name="T7" fmla="*/ 8 h 14"/>
                <a:gd name="T8" fmla="*/ 0 w 31"/>
                <a:gd name="T9" fmla="*/ 10 h 14"/>
                <a:gd name="T10" fmla="*/ 7 w 31"/>
                <a:gd name="T11" fmla="*/ 12 h 14"/>
                <a:gd name="T12" fmla="*/ 14 w 31"/>
                <a:gd name="T13" fmla="*/ 12 h 14"/>
                <a:gd name="T14" fmla="*/ 14 w 31"/>
                <a:gd name="T15" fmla="*/ 13 h 14"/>
                <a:gd name="T16" fmla="*/ 21 w 31"/>
                <a:gd name="T17" fmla="*/ 10 h 14"/>
                <a:gd name="T18" fmla="*/ 31 w 31"/>
                <a:gd name="T19" fmla="*/ 8 h 14"/>
                <a:gd name="T20" fmla="*/ 18 w 31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4">
                  <a:moveTo>
                    <a:pt x="18" y="3"/>
                  </a:moveTo>
                  <a:cubicBezTo>
                    <a:pt x="17" y="3"/>
                    <a:pt x="16" y="3"/>
                    <a:pt x="15" y="3"/>
                  </a:cubicBezTo>
                  <a:cubicBezTo>
                    <a:pt x="12" y="2"/>
                    <a:pt x="8" y="0"/>
                    <a:pt x="7" y="1"/>
                  </a:cubicBezTo>
                  <a:cubicBezTo>
                    <a:pt x="5" y="3"/>
                    <a:pt x="10" y="6"/>
                    <a:pt x="10" y="8"/>
                  </a:cubicBezTo>
                  <a:cubicBezTo>
                    <a:pt x="10" y="10"/>
                    <a:pt x="1" y="8"/>
                    <a:pt x="0" y="10"/>
                  </a:cubicBezTo>
                  <a:cubicBezTo>
                    <a:pt x="0" y="11"/>
                    <a:pt x="3" y="13"/>
                    <a:pt x="7" y="12"/>
                  </a:cubicBezTo>
                  <a:cubicBezTo>
                    <a:pt x="10" y="10"/>
                    <a:pt x="12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7" y="12"/>
                    <a:pt x="21" y="10"/>
                  </a:cubicBezTo>
                  <a:cubicBezTo>
                    <a:pt x="25" y="9"/>
                    <a:pt x="31" y="12"/>
                    <a:pt x="31" y="8"/>
                  </a:cubicBezTo>
                  <a:cubicBezTo>
                    <a:pt x="31" y="5"/>
                    <a:pt x="20" y="2"/>
                    <a:pt x="18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6481425" y="3373438"/>
              <a:ext cx="144463" cy="117475"/>
            </a:xfrm>
            <a:custGeom>
              <a:avLst/>
              <a:gdLst>
                <a:gd name="T0" fmla="*/ 10 w 52"/>
                <a:gd name="T1" fmla="*/ 3 h 42"/>
                <a:gd name="T2" fmla="*/ 5 w 52"/>
                <a:gd name="T3" fmla="*/ 6 h 42"/>
                <a:gd name="T4" fmla="*/ 3 w 52"/>
                <a:gd name="T5" fmla="*/ 9 h 42"/>
                <a:gd name="T6" fmla="*/ 2 w 52"/>
                <a:gd name="T7" fmla="*/ 10 h 42"/>
                <a:gd name="T8" fmla="*/ 0 w 52"/>
                <a:gd name="T9" fmla="*/ 11 h 42"/>
                <a:gd name="T10" fmla="*/ 1 w 52"/>
                <a:gd name="T11" fmla="*/ 13 h 42"/>
                <a:gd name="T12" fmla="*/ 7 w 52"/>
                <a:gd name="T13" fmla="*/ 19 h 42"/>
                <a:gd name="T14" fmla="*/ 9 w 52"/>
                <a:gd name="T15" fmla="*/ 21 h 42"/>
                <a:gd name="T16" fmla="*/ 8 w 52"/>
                <a:gd name="T17" fmla="*/ 23 h 42"/>
                <a:gd name="T18" fmla="*/ 10 w 52"/>
                <a:gd name="T19" fmla="*/ 27 h 42"/>
                <a:gd name="T20" fmla="*/ 13 w 52"/>
                <a:gd name="T21" fmla="*/ 27 h 42"/>
                <a:gd name="T22" fmla="*/ 15 w 52"/>
                <a:gd name="T23" fmla="*/ 29 h 42"/>
                <a:gd name="T24" fmla="*/ 18 w 52"/>
                <a:gd name="T25" fmla="*/ 32 h 42"/>
                <a:gd name="T26" fmla="*/ 21 w 52"/>
                <a:gd name="T27" fmla="*/ 34 h 42"/>
                <a:gd name="T28" fmla="*/ 23 w 52"/>
                <a:gd name="T29" fmla="*/ 34 h 42"/>
                <a:gd name="T30" fmla="*/ 29 w 52"/>
                <a:gd name="T31" fmla="*/ 37 h 42"/>
                <a:gd name="T32" fmla="*/ 33 w 52"/>
                <a:gd name="T33" fmla="*/ 40 h 42"/>
                <a:gd name="T34" fmla="*/ 37 w 52"/>
                <a:gd name="T35" fmla="*/ 39 h 42"/>
                <a:gd name="T36" fmla="*/ 35 w 52"/>
                <a:gd name="T37" fmla="*/ 36 h 42"/>
                <a:gd name="T38" fmla="*/ 38 w 52"/>
                <a:gd name="T39" fmla="*/ 34 h 42"/>
                <a:gd name="T40" fmla="*/ 44 w 52"/>
                <a:gd name="T41" fmla="*/ 32 h 42"/>
                <a:gd name="T42" fmla="*/ 45 w 52"/>
                <a:gd name="T43" fmla="*/ 35 h 42"/>
                <a:gd name="T44" fmla="*/ 48 w 52"/>
                <a:gd name="T45" fmla="*/ 41 h 42"/>
                <a:gd name="T46" fmla="*/ 52 w 52"/>
                <a:gd name="T47" fmla="*/ 37 h 42"/>
                <a:gd name="T48" fmla="*/ 52 w 52"/>
                <a:gd name="T49" fmla="*/ 36 h 42"/>
                <a:gd name="T50" fmla="*/ 49 w 52"/>
                <a:gd name="T51" fmla="*/ 32 h 42"/>
                <a:gd name="T52" fmla="*/ 42 w 52"/>
                <a:gd name="T53" fmla="*/ 28 h 42"/>
                <a:gd name="T54" fmla="*/ 35 w 52"/>
                <a:gd name="T55" fmla="*/ 31 h 42"/>
                <a:gd name="T56" fmla="*/ 27 w 52"/>
                <a:gd name="T57" fmla="*/ 31 h 42"/>
                <a:gd name="T58" fmla="*/ 24 w 52"/>
                <a:gd name="T59" fmla="*/ 28 h 42"/>
                <a:gd name="T60" fmla="*/ 19 w 52"/>
                <a:gd name="T61" fmla="*/ 22 h 42"/>
                <a:gd name="T62" fmla="*/ 18 w 52"/>
                <a:gd name="T63" fmla="*/ 21 h 42"/>
                <a:gd name="T64" fmla="*/ 20 w 52"/>
                <a:gd name="T65" fmla="*/ 14 h 42"/>
                <a:gd name="T66" fmla="*/ 20 w 52"/>
                <a:gd name="T67" fmla="*/ 6 h 42"/>
                <a:gd name="T68" fmla="*/ 21 w 52"/>
                <a:gd name="T69" fmla="*/ 0 h 42"/>
                <a:gd name="T70" fmla="*/ 21 w 52"/>
                <a:gd name="T71" fmla="*/ 0 h 42"/>
                <a:gd name="T72" fmla="*/ 15 w 52"/>
                <a:gd name="T73" fmla="*/ 2 h 42"/>
                <a:gd name="T74" fmla="*/ 10 w 52"/>
                <a:gd name="T7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10" y="3"/>
                  </a:moveTo>
                  <a:cubicBezTo>
                    <a:pt x="10" y="5"/>
                    <a:pt x="8" y="5"/>
                    <a:pt x="5" y="6"/>
                  </a:cubicBezTo>
                  <a:cubicBezTo>
                    <a:pt x="2" y="6"/>
                    <a:pt x="3" y="8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5" y="18"/>
                    <a:pt x="7" y="19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9" y="22"/>
                    <a:pt x="9" y="22"/>
                    <a:pt x="8" y="23"/>
                  </a:cubicBezTo>
                  <a:cubicBezTo>
                    <a:pt x="7" y="23"/>
                    <a:pt x="7" y="26"/>
                    <a:pt x="10" y="27"/>
                  </a:cubicBezTo>
                  <a:cubicBezTo>
                    <a:pt x="12" y="28"/>
                    <a:pt x="11" y="27"/>
                    <a:pt x="13" y="27"/>
                  </a:cubicBezTo>
                  <a:cubicBezTo>
                    <a:pt x="14" y="27"/>
                    <a:pt x="14" y="29"/>
                    <a:pt x="15" y="29"/>
                  </a:cubicBezTo>
                  <a:cubicBezTo>
                    <a:pt x="16" y="29"/>
                    <a:pt x="19" y="30"/>
                    <a:pt x="18" y="32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2" y="34"/>
                    <a:pt x="22" y="34"/>
                    <a:pt x="23" y="34"/>
                  </a:cubicBezTo>
                  <a:cubicBezTo>
                    <a:pt x="25" y="35"/>
                    <a:pt x="28" y="36"/>
                    <a:pt x="29" y="37"/>
                  </a:cubicBezTo>
                  <a:cubicBezTo>
                    <a:pt x="31" y="39"/>
                    <a:pt x="32" y="38"/>
                    <a:pt x="33" y="40"/>
                  </a:cubicBezTo>
                  <a:cubicBezTo>
                    <a:pt x="34" y="42"/>
                    <a:pt x="36" y="40"/>
                    <a:pt x="37" y="39"/>
                  </a:cubicBezTo>
                  <a:cubicBezTo>
                    <a:pt x="37" y="38"/>
                    <a:pt x="36" y="37"/>
                    <a:pt x="35" y="36"/>
                  </a:cubicBezTo>
                  <a:cubicBezTo>
                    <a:pt x="35" y="35"/>
                    <a:pt x="38" y="35"/>
                    <a:pt x="38" y="34"/>
                  </a:cubicBezTo>
                  <a:cubicBezTo>
                    <a:pt x="39" y="32"/>
                    <a:pt x="42" y="31"/>
                    <a:pt x="44" y="32"/>
                  </a:cubicBezTo>
                  <a:cubicBezTo>
                    <a:pt x="45" y="32"/>
                    <a:pt x="47" y="34"/>
                    <a:pt x="45" y="35"/>
                  </a:cubicBezTo>
                  <a:cubicBezTo>
                    <a:pt x="44" y="37"/>
                    <a:pt x="46" y="39"/>
                    <a:pt x="48" y="41"/>
                  </a:cubicBezTo>
                  <a:cubicBezTo>
                    <a:pt x="50" y="39"/>
                    <a:pt x="51" y="38"/>
                    <a:pt x="52" y="37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2" y="35"/>
                    <a:pt x="51" y="34"/>
                    <a:pt x="49" y="32"/>
                  </a:cubicBezTo>
                  <a:cubicBezTo>
                    <a:pt x="47" y="29"/>
                    <a:pt x="44" y="29"/>
                    <a:pt x="42" y="28"/>
                  </a:cubicBezTo>
                  <a:cubicBezTo>
                    <a:pt x="40" y="27"/>
                    <a:pt x="37" y="29"/>
                    <a:pt x="35" y="31"/>
                  </a:cubicBezTo>
                  <a:cubicBezTo>
                    <a:pt x="32" y="33"/>
                    <a:pt x="29" y="32"/>
                    <a:pt x="27" y="31"/>
                  </a:cubicBezTo>
                  <a:cubicBezTo>
                    <a:pt x="26" y="30"/>
                    <a:pt x="25" y="29"/>
                    <a:pt x="24" y="28"/>
                  </a:cubicBezTo>
                  <a:cubicBezTo>
                    <a:pt x="22" y="26"/>
                    <a:pt x="20" y="24"/>
                    <a:pt x="19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8" y="19"/>
                    <a:pt x="19" y="17"/>
                    <a:pt x="20" y="14"/>
                  </a:cubicBezTo>
                  <a:cubicBezTo>
                    <a:pt x="20" y="12"/>
                    <a:pt x="19" y="7"/>
                    <a:pt x="20" y="6"/>
                  </a:cubicBezTo>
                  <a:cubicBezTo>
                    <a:pt x="21" y="4"/>
                    <a:pt x="21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2"/>
                  </a:cubicBezTo>
                  <a:cubicBezTo>
                    <a:pt x="14" y="2"/>
                    <a:pt x="11" y="1"/>
                    <a:pt x="10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6519525" y="3246438"/>
              <a:ext cx="150813" cy="55563"/>
            </a:xfrm>
            <a:custGeom>
              <a:avLst/>
              <a:gdLst>
                <a:gd name="T0" fmla="*/ 44 w 54"/>
                <a:gd name="T1" fmla="*/ 13 h 20"/>
                <a:gd name="T2" fmla="*/ 19 w 54"/>
                <a:gd name="T3" fmla="*/ 3 h 20"/>
                <a:gd name="T4" fmla="*/ 1 w 54"/>
                <a:gd name="T5" fmla="*/ 9 h 20"/>
                <a:gd name="T6" fmla="*/ 10 w 54"/>
                <a:gd name="T7" fmla="*/ 5 h 20"/>
                <a:gd name="T8" fmla="*/ 15 w 54"/>
                <a:gd name="T9" fmla="*/ 7 h 20"/>
                <a:gd name="T10" fmla="*/ 23 w 54"/>
                <a:gd name="T11" fmla="*/ 9 h 20"/>
                <a:gd name="T12" fmla="*/ 34 w 54"/>
                <a:gd name="T13" fmla="*/ 15 h 20"/>
                <a:gd name="T14" fmla="*/ 37 w 54"/>
                <a:gd name="T15" fmla="*/ 19 h 20"/>
                <a:gd name="T16" fmla="*/ 53 w 54"/>
                <a:gd name="T17" fmla="*/ 18 h 20"/>
                <a:gd name="T18" fmla="*/ 44 w 54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44" y="13"/>
                  </a:moveTo>
                  <a:cubicBezTo>
                    <a:pt x="40" y="13"/>
                    <a:pt x="29" y="5"/>
                    <a:pt x="19" y="3"/>
                  </a:cubicBezTo>
                  <a:cubicBezTo>
                    <a:pt x="9" y="0"/>
                    <a:pt x="0" y="8"/>
                    <a:pt x="1" y="9"/>
                  </a:cubicBezTo>
                  <a:cubicBezTo>
                    <a:pt x="2" y="11"/>
                    <a:pt x="7" y="7"/>
                    <a:pt x="10" y="5"/>
                  </a:cubicBezTo>
                  <a:cubicBezTo>
                    <a:pt x="12" y="3"/>
                    <a:pt x="14" y="6"/>
                    <a:pt x="15" y="7"/>
                  </a:cubicBezTo>
                  <a:cubicBezTo>
                    <a:pt x="15" y="8"/>
                    <a:pt x="18" y="9"/>
                    <a:pt x="23" y="9"/>
                  </a:cubicBezTo>
                  <a:cubicBezTo>
                    <a:pt x="28" y="9"/>
                    <a:pt x="29" y="14"/>
                    <a:pt x="34" y="15"/>
                  </a:cubicBezTo>
                  <a:cubicBezTo>
                    <a:pt x="39" y="16"/>
                    <a:pt x="34" y="18"/>
                    <a:pt x="37" y="19"/>
                  </a:cubicBezTo>
                  <a:cubicBezTo>
                    <a:pt x="39" y="20"/>
                    <a:pt x="52" y="20"/>
                    <a:pt x="53" y="18"/>
                  </a:cubicBezTo>
                  <a:cubicBezTo>
                    <a:pt x="54" y="17"/>
                    <a:pt x="47" y="13"/>
                    <a:pt x="44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6605250" y="3317875"/>
              <a:ext cx="33338" cy="17463"/>
            </a:xfrm>
            <a:custGeom>
              <a:avLst/>
              <a:gdLst>
                <a:gd name="T0" fmla="*/ 1 w 12"/>
                <a:gd name="T1" fmla="*/ 2 h 6"/>
                <a:gd name="T2" fmla="*/ 11 w 12"/>
                <a:gd name="T3" fmla="*/ 4 h 6"/>
                <a:gd name="T4" fmla="*/ 1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" y="2"/>
                  </a:moveTo>
                  <a:cubicBezTo>
                    <a:pt x="2" y="4"/>
                    <a:pt x="11" y="6"/>
                    <a:pt x="11" y="4"/>
                  </a:cubicBezTo>
                  <a:cubicBezTo>
                    <a:pt x="12" y="2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6764000" y="3317875"/>
              <a:ext cx="33338" cy="17463"/>
            </a:xfrm>
            <a:custGeom>
              <a:avLst/>
              <a:gdLst>
                <a:gd name="T0" fmla="*/ 2 w 12"/>
                <a:gd name="T1" fmla="*/ 3 h 6"/>
                <a:gd name="T2" fmla="*/ 11 w 12"/>
                <a:gd name="T3" fmla="*/ 3 h 6"/>
                <a:gd name="T4" fmla="*/ 2 w 12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2" y="3"/>
                  </a:moveTo>
                  <a:cubicBezTo>
                    <a:pt x="4" y="6"/>
                    <a:pt x="10" y="4"/>
                    <a:pt x="11" y="3"/>
                  </a:cubicBezTo>
                  <a:cubicBezTo>
                    <a:pt x="12" y="1"/>
                    <a:pt x="0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6692563" y="1957388"/>
              <a:ext cx="868363" cy="652463"/>
            </a:xfrm>
            <a:custGeom>
              <a:avLst/>
              <a:gdLst>
                <a:gd name="T0" fmla="*/ 275 w 313"/>
                <a:gd name="T1" fmla="*/ 28 h 235"/>
                <a:gd name="T2" fmla="*/ 251 w 313"/>
                <a:gd name="T3" fmla="*/ 38 h 235"/>
                <a:gd name="T4" fmla="*/ 250 w 313"/>
                <a:gd name="T5" fmla="*/ 24 h 235"/>
                <a:gd name="T6" fmla="*/ 224 w 313"/>
                <a:gd name="T7" fmla="*/ 22 h 235"/>
                <a:gd name="T8" fmla="*/ 250 w 313"/>
                <a:gd name="T9" fmla="*/ 18 h 235"/>
                <a:gd name="T10" fmla="*/ 247 w 313"/>
                <a:gd name="T11" fmla="*/ 8 h 235"/>
                <a:gd name="T12" fmla="*/ 211 w 313"/>
                <a:gd name="T13" fmla="*/ 1 h 235"/>
                <a:gd name="T14" fmla="*/ 178 w 313"/>
                <a:gd name="T15" fmla="*/ 5 h 235"/>
                <a:gd name="T16" fmla="*/ 152 w 313"/>
                <a:gd name="T17" fmla="*/ 5 h 235"/>
                <a:gd name="T18" fmla="*/ 131 w 313"/>
                <a:gd name="T19" fmla="*/ 15 h 235"/>
                <a:gd name="T20" fmla="*/ 126 w 313"/>
                <a:gd name="T21" fmla="*/ 18 h 235"/>
                <a:gd name="T22" fmla="*/ 112 w 313"/>
                <a:gd name="T23" fmla="*/ 22 h 235"/>
                <a:gd name="T24" fmla="*/ 98 w 313"/>
                <a:gd name="T25" fmla="*/ 27 h 235"/>
                <a:gd name="T26" fmla="*/ 73 w 313"/>
                <a:gd name="T27" fmla="*/ 22 h 235"/>
                <a:gd name="T28" fmla="*/ 60 w 313"/>
                <a:gd name="T29" fmla="*/ 32 h 235"/>
                <a:gd name="T30" fmla="*/ 40 w 313"/>
                <a:gd name="T31" fmla="*/ 45 h 235"/>
                <a:gd name="T32" fmla="*/ 0 w 313"/>
                <a:gd name="T33" fmla="*/ 65 h 235"/>
                <a:gd name="T34" fmla="*/ 25 w 313"/>
                <a:gd name="T35" fmla="*/ 72 h 235"/>
                <a:gd name="T36" fmla="*/ 7 w 313"/>
                <a:gd name="T37" fmla="*/ 79 h 235"/>
                <a:gd name="T38" fmla="*/ 22 w 313"/>
                <a:gd name="T39" fmla="*/ 89 h 235"/>
                <a:gd name="T40" fmla="*/ 43 w 313"/>
                <a:gd name="T41" fmla="*/ 88 h 235"/>
                <a:gd name="T42" fmla="*/ 73 w 313"/>
                <a:gd name="T43" fmla="*/ 96 h 235"/>
                <a:gd name="T44" fmla="*/ 89 w 313"/>
                <a:gd name="T45" fmla="*/ 117 h 235"/>
                <a:gd name="T46" fmla="*/ 91 w 313"/>
                <a:gd name="T47" fmla="*/ 136 h 235"/>
                <a:gd name="T48" fmla="*/ 111 w 313"/>
                <a:gd name="T49" fmla="*/ 142 h 235"/>
                <a:gd name="T50" fmla="*/ 109 w 313"/>
                <a:gd name="T51" fmla="*/ 149 h 235"/>
                <a:gd name="T52" fmla="*/ 106 w 313"/>
                <a:gd name="T53" fmla="*/ 162 h 235"/>
                <a:gd name="T54" fmla="*/ 102 w 313"/>
                <a:gd name="T55" fmla="*/ 178 h 235"/>
                <a:gd name="T56" fmla="*/ 106 w 313"/>
                <a:gd name="T57" fmla="*/ 198 h 235"/>
                <a:gd name="T58" fmla="*/ 116 w 313"/>
                <a:gd name="T59" fmla="*/ 211 h 235"/>
                <a:gd name="T60" fmla="*/ 130 w 313"/>
                <a:gd name="T61" fmla="*/ 227 h 235"/>
                <a:gd name="T62" fmla="*/ 150 w 313"/>
                <a:gd name="T63" fmla="*/ 234 h 235"/>
                <a:gd name="T64" fmla="*/ 156 w 313"/>
                <a:gd name="T65" fmla="*/ 214 h 235"/>
                <a:gd name="T66" fmla="*/ 164 w 313"/>
                <a:gd name="T67" fmla="*/ 204 h 235"/>
                <a:gd name="T68" fmla="*/ 165 w 313"/>
                <a:gd name="T69" fmla="*/ 195 h 235"/>
                <a:gd name="T70" fmla="*/ 174 w 313"/>
                <a:gd name="T71" fmla="*/ 188 h 235"/>
                <a:gd name="T72" fmla="*/ 182 w 313"/>
                <a:gd name="T73" fmla="*/ 186 h 235"/>
                <a:gd name="T74" fmla="*/ 209 w 313"/>
                <a:gd name="T75" fmla="*/ 168 h 235"/>
                <a:gd name="T76" fmla="*/ 226 w 313"/>
                <a:gd name="T77" fmla="*/ 163 h 235"/>
                <a:gd name="T78" fmla="*/ 261 w 313"/>
                <a:gd name="T79" fmla="*/ 148 h 235"/>
                <a:gd name="T80" fmla="*/ 242 w 313"/>
                <a:gd name="T81" fmla="*/ 144 h 235"/>
                <a:gd name="T82" fmla="*/ 262 w 313"/>
                <a:gd name="T83" fmla="*/ 145 h 235"/>
                <a:gd name="T84" fmla="*/ 258 w 313"/>
                <a:gd name="T85" fmla="*/ 128 h 235"/>
                <a:gd name="T86" fmla="*/ 248 w 313"/>
                <a:gd name="T87" fmla="*/ 119 h 235"/>
                <a:gd name="T88" fmla="*/ 270 w 313"/>
                <a:gd name="T89" fmla="*/ 116 h 235"/>
                <a:gd name="T90" fmla="*/ 276 w 313"/>
                <a:gd name="T91" fmla="*/ 105 h 235"/>
                <a:gd name="T92" fmla="*/ 273 w 313"/>
                <a:gd name="T93" fmla="*/ 88 h 235"/>
                <a:gd name="T94" fmla="*/ 267 w 313"/>
                <a:gd name="T95" fmla="*/ 81 h 235"/>
                <a:gd name="T96" fmla="*/ 269 w 313"/>
                <a:gd name="T97" fmla="*/ 74 h 235"/>
                <a:gd name="T98" fmla="*/ 262 w 313"/>
                <a:gd name="T99" fmla="*/ 71 h 235"/>
                <a:gd name="T100" fmla="*/ 283 w 313"/>
                <a:gd name="T101" fmla="*/ 49 h 235"/>
                <a:gd name="T102" fmla="*/ 278 w 313"/>
                <a:gd name="T103" fmla="*/ 43 h 235"/>
                <a:gd name="T104" fmla="*/ 284 w 313"/>
                <a:gd name="T105" fmla="*/ 38 h 235"/>
                <a:gd name="T106" fmla="*/ 313 w 313"/>
                <a:gd name="T107" fmla="*/ 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" h="235">
                  <a:moveTo>
                    <a:pt x="295" y="22"/>
                  </a:moveTo>
                  <a:cubicBezTo>
                    <a:pt x="290" y="22"/>
                    <a:pt x="285" y="23"/>
                    <a:pt x="285" y="27"/>
                  </a:cubicBezTo>
                  <a:cubicBezTo>
                    <a:pt x="285" y="31"/>
                    <a:pt x="278" y="26"/>
                    <a:pt x="275" y="28"/>
                  </a:cubicBezTo>
                  <a:cubicBezTo>
                    <a:pt x="272" y="29"/>
                    <a:pt x="273" y="24"/>
                    <a:pt x="270" y="26"/>
                  </a:cubicBezTo>
                  <a:cubicBezTo>
                    <a:pt x="267" y="27"/>
                    <a:pt x="264" y="31"/>
                    <a:pt x="260" y="33"/>
                  </a:cubicBezTo>
                  <a:cubicBezTo>
                    <a:pt x="256" y="34"/>
                    <a:pt x="254" y="38"/>
                    <a:pt x="251" y="38"/>
                  </a:cubicBezTo>
                  <a:cubicBezTo>
                    <a:pt x="249" y="38"/>
                    <a:pt x="256" y="31"/>
                    <a:pt x="260" y="28"/>
                  </a:cubicBezTo>
                  <a:cubicBezTo>
                    <a:pt x="264" y="24"/>
                    <a:pt x="262" y="20"/>
                    <a:pt x="257" y="20"/>
                  </a:cubicBezTo>
                  <a:cubicBezTo>
                    <a:pt x="252" y="21"/>
                    <a:pt x="253" y="24"/>
                    <a:pt x="250" y="24"/>
                  </a:cubicBezTo>
                  <a:cubicBezTo>
                    <a:pt x="247" y="25"/>
                    <a:pt x="234" y="31"/>
                    <a:pt x="234" y="29"/>
                  </a:cubicBezTo>
                  <a:cubicBezTo>
                    <a:pt x="233" y="27"/>
                    <a:pt x="245" y="24"/>
                    <a:pt x="244" y="23"/>
                  </a:cubicBezTo>
                  <a:cubicBezTo>
                    <a:pt x="244" y="21"/>
                    <a:pt x="230" y="21"/>
                    <a:pt x="224" y="22"/>
                  </a:cubicBezTo>
                  <a:cubicBezTo>
                    <a:pt x="217" y="23"/>
                    <a:pt x="206" y="27"/>
                    <a:pt x="206" y="25"/>
                  </a:cubicBezTo>
                  <a:cubicBezTo>
                    <a:pt x="206" y="23"/>
                    <a:pt x="219" y="20"/>
                    <a:pt x="226" y="20"/>
                  </a:cubicBezTo>
                  <a:cubicBezTo>
                    <a:pt x="233" y="19"/>
                    <a:pt x="245" y="20"/>
                    <a:pt x="250" y="18"/>
                  </a:cubicBezTo>
                  <a:cubicBezTo>
                    <a:pt x="255" y="16"/>
                    <a:pt x="263" y="16"/>
                    <a:pt x="264" y="14"/>
                  </a:cubicBezTo>
                  <a:cubicBezTo>
                    <a:pt x="265" y="12"/>
                    <a:pt x="258" y="10"/>
                    <a:pt x="254" y="10"/>
                  </a:cubicBezTo>
                  <a:cubicBezTo>
                    <a:pt x="251" y="10"/>
                    <a:pt x="247" y="10"/>
                    <a:pt x="247" y="8"/>
                  </a:cubicBezTo>
                  <a:cubicBezTo>
                    <a:pt x="248" y="6"/>
                    <a:pt x="242" y="6"/>
                    <a:pt x="241" y="5"/>
                  </a:cubicBezTo>
                  <a:cubicBezTo>
                    <a:pt x="241" y="3"/>
                    <a:pt x="229" y="4"/>
                    <a:pt x="227" y="3"/>
                  </a:cubicBezTo>
                  <a:cubicBezTo>
                    <a:pt x="225" y="1"/>
                    <a:pt x="217" y="0"/>
                    <a:pt x="211" y="1"/>
                  </a:cubicBezTo>
                  <a:cubicBezTo>
                    <a:pt x="205" y="1"/>
                    <a:pt x="193" y="1"/>
                    <a:pt x="190" y="2"/>
                  </a:cubicBezTo>
                  <a:cubicBezTo>
                    <a:pt x="187" y="2"/>
                    <a:pt x="185" y="3"/>
                    <a:pt x="183" y="3"/>
                  </a:cubicBezTo>
                  <a:cubicBezTo>
                    <a:pt x="180" y="3"/>
                    <a:pt x="176" y="4"/>
                    <a:pt x="178" y="5"/>
                  </a:cubicBezTo>
                  <a:cubicBezTo>
                    <a:pt x="181" y="8"/>
                    <a:pt x="174" y="9"/>
                    <a:pt x="174" y="7"/>
                  </a:cubicBezTo>
                  <a:cubicBezTo>
                    <a:pt x="175" y="5"/>
                    <a:pt x="168" y="4"/>
                    <a:pt x="166" y="5"/>
                  </a:cubicBezTo>
                  <a:cubicBezTo>
                    <a:pt x="164" y="7"/>
                    <a:pt x="154" y="4"/>
                    <a:pt x="152" y="5"/>
                  </a:cubicBezTo>
                  <a:cubicBezTo>
                    <a:pt x="151" y="7"/>
                    <a:pt x="139" y="7"/>
                    <a:pt x="135" y="7"/>
                  </a:cubicBezTo>
                  <a:cubicBezTo>
                    <a:pt x="132" y="8"/>
                    <a:pt x="141" y="11"/>
                    <a:pt x="141" y="12"/>
                  </a:cubicBezTo>
                  <a:cubicBezTo>
                    <a:pt x="140" y="14"/>
                    <a:pt x="129" y="12"/>
                    <a:pt x="131" y="15"/>
                  </a:cubicBezTo>
                  <a:cubicBezTo>
                    <a:pt x="134" y="18"/>
                    <a:pt x="141" y="20"/>
                    <a:pt x="144" y="23"/>
                  </a:cubicBezTo>
                  <a:cubicBezTo>
                    <a:pt x="148" y="27"/>
                    <a:pt x="142" y="24"/>
                    <a:pt x="138" y="22"/>
                  </a:cubicBezTo>
                  <a:cubicBezTo>
                    <a:pt x="134" y="19"/>
                    <a:pt x="129" y="20"/>
                    <a:pt x="126" y="18"/>
                  </a:cubicBezTo>
                  <a:cubicBezTo>
                    <a:pt x="124" y="15"/>
                    <a:pt x="115" y="13"/>
                    <a:pt x="113" y="15"/>
                  </a:cubicBezTo>
                  <a:cubicBezTo>
                    <a:pt x="110" y="16"/>
                    <a:pt x="119" y="20"/>
                    <a:pt x="119" y="22"/>
                  </a:cubicBezTo>
                  <a:cubicBezTo>
                    <a:pt x="119" y="24"/>
                    <a:pt x="113" y="21"/>
                    <a:pt x="112" y="22"/>
                  </a:cubicBezTo>
                  <a:cubicBezTo>
                    <a:pt x="111" y="23"/>
                    <a:pt x="105" y="17"/>
                    <a:pt x="102" y="17"/>
                  </a:cubicBezTo>
                  <a:cubicBezTo>
                    <a:pt x="99" y="17"/>
                    <a:pt x="102" y="20"/>
                    <a:pt x="102" y="23"/>
                  </a:cubicBezTo>
                  <a:cubicBezTo>
                    <a:pt x="102" y="27"/>
                    <a:pt x="96" y="29"/>
                    <a:pt x="98" y="27"/>
                  </a:cubicBezTo>
                  <a:cubicBezTo>
                    <a:pt x="99" y="24"/>
                    <a:pt x="98" y="18"/>
                    <a:pt x="95" y="16"/>
                  </a:cubicBezTo>
                  <a:cubicBezTo>
                    <a:pt x="92" y="15"/>
                    <a:pt x="84" y="19"/>
                    <a:pt x="79" y="19"/>
                  </a:cubicBezTo>
                  <a:cubicBezTo>
                    <a:pt x="75" y="19"/>
                    <a:pt x="70" y="20"/>
                    <a:pt x="73" y="22"/>
                  </a:cubicBezTo>
                  <a:cubicBezTo>
                    <a:pt x="77" y="24"/>
                    <a:pt x="73" y="25"/>
                    <a:pt x="70" y="23"/>
                  </a:cubicBezTo>
                  <a:cubicBezTo>
                    <a:pt x="67" y="21"/>
                    <a:pt x="56" y="23"/>
                    <a:pt x="58" y="25"/>
                  </a:cubicBezTo>
                  <a:cubicBezTo>
                    <a:pt x="61" y="26"/>
                    <a:pt x="61" y="31"/>
                    <a:pt x="60" y="32"/>
                  </a:cubicBezTo>
                  <a:cubicBezTo>
                    <a:pt x="59" y="34"/>
                    <a:pt x="54" y="31"/>
                    <a:pt x="50" y="31"/>
                  </a:cubicBezTo>
                  <a:cubicBezTo>
                    <a:pt x="46" y="31"/>
                    <a:pt x="26" y="41"/>
                    <a:pt x="27" y="43"/>
                  </a:cubicBezTo>
                  <a:cubicBezTo>
                    <a:pt x="28" y="46"/>
                    <a:pt x="37" y="44"/>
                    <a:pt x="40" y="45"/>
                  </a:cubicBezTo>
                  <a:cubicBezTo>
                    <a:pt x="42" y="47"/>
                    <a:pt x="39" y="53"/>
                    <a:pt x="35" y="55"/>
                  </a:cubicBezTo>
                  <a:cubicBezTo>
                    <a:pt x="32" y="57"/>
                    <a:pt x="20" y="55"/>
                    <a:pt x="19" y="58"/>
                  </a:cubicBezTo>
                  <a:cubicBezTo>
                    <a:pt x="19" y="60"/>
                    <a:pt x="0" y="61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5" y="70"/>
                    <a:pt x="9" y="69"/>
                    <a:pt x="11" y="71"/>
                  </a:cubicBezTo>
                  <a:cubicBezTo>
                    <a:pt x="14" y="74"/>
                    <a:pt x="20" y="74"/>
                    <a:pt x="25" y="72"/>
                  </a:cubicBezTo>
                  <a:cubicBezTo>
                    <a:pt x="30" y="71"/>
                    <a:pt x="33" y="73"/>
                    <a:pt x="33" y="76"/>
                  </a:cubicBezTo>
                  <a:cubicBezTo>
                    <a:pt x="33" y="78"/>
                    <a:pt x="23" y="74"/>
                    <a:pt x="19" y="76"/>
                  </a:cubicBezTo>
                  <a:cubicBezTo>
                    <a:pt x="16" y="78"/>
                    <a:pt x="6" y="77"/>
                    <a:pt x="7" y="79"/>
                  </a:cubicBezTo>
                  <a:cubicBezTo>
                    <a:pt x="7" y="81"/>
                    <a:pt x="12" y="81"/>
                    <a:pt x="16" y="81"/>
                  </a:cubicBezTo>
                  <a:cubicBezTo>
                    <a:pt x="20" y="82"/>
                    <a:pt x="16" y="84"/>
                    <a:pt x="16" y="85"/>
                  </a:cubicBezTo>
                  <a:cubicBezTo>
                    <a:pt x="16" y="87"/>
                    <a:pt x="18" y="87"/>
                    <a:pt x="22" y="89"/>
                  </a:cubicBezTo>
                  <a:cubicBezTo>
                    <a:pt x="26" y="91"/>
                    <a:pt x="33" y="92"/>
                    <a:pt x="31" y="90"/>
                  </a:cubicBezTo>
                  <a:cubicBezTo>
                    <a:pt x="28" y="87"/>
                    <a:pt x="35" y="88"/>
                    <a:pt x="36" y="89"/>
                  </a:cubicBezTo>
                  <a:cubicBezTo>
                    <a:pt x="37" y="90"/>
                    <a:pt x="40" y="87"/>
                    <a:pt x="43" y="88"/>
                  </a:cubicBezTo>
                  <a:cubicBezTo>
                    <a:pt x="45" y="89"/>
                    <a:pt x="46" y="85"/>
                    <a:pt x="49" y="87"/>
                  </a:cubicBezTo>
                  <a:cubicBezTo>
                    <a:pt x="51" y="88"/>
                    <a:pt x="62" y="89"/>
                    <a:pt x="65" y="91"/>
                  </a:cubicBezTo>
                  <a:cubicBezTo>
                    <a:pt x="69" y="93"/>
                    <a:pt x="74" y="93"/>
                    <a:pt x="73" y="96"/>
                  </a:cubicBezTo>
                  <a:cubicBezTo>
                    <a:pt x="73" y="99"/>
                    <a:pt x="76" y="101"/>
                    <a:pt x="81" y="103"/>
                  </a:cubicBezTo>
                  <a:cubicBezTo>
                    <a:pt x="85" y="105"/>
                    <a:pt x="85" y="109"/>
                    <a:pt x="85" y="111"/>
                  </a:cubicBezTo>
                  <a:cubicBezTo>
                    <a:pt x="85" y="114"/>
                    <a:pt x="90" y="116"/>
                    <a:pt x="89" y="117"/>
                  </a:cubicBezTo>
                  <a:cubicBezTo>
                    <a:pt x="88" y="118"/>
                    <a:pt x="89" y="120"/>
                    <a:pt x="91" y="122"/>
                  </a:cubicBezTo>
                  <a:cubicBezTo>
                    <a:pt x="94" y="125"/>
                    <a:pt x="87" y="126"/>
                    <a:pt x="89" y="129"/>
                  </a:cubicBezTo>
                  <a:cubicBezTo>
                    <a:pt x="90" y="131"/>
                    <a:pt x="86" y="135"/>
                    <a:pt x="91" y="136"/>
                  </a:cubicBezTo>
                  <a:cubicBezTo>
                    <a:pt x="96" y="136"/>
                    <a:pt x="95" y="132"/>
                    <a:pt x="99" y="132"/>
                  </a:cubicBezTo>
                  <a:cubicBezTo>
                    <a:pt x="103" y="132"/>
                    <a:pt x="99" y="135"/>
                    <a:pt x="101" y="137"/>
                  </a:cubicBezTo>
                  <a:cubicBezTo>
                    <a:pt x="103" y="139"/>
                    <a:pt x="107" y="139"/>
                    <a:pt x="111" y="142"/>
                  </a:cubicBezTo>
                  <a:cubicBezTo>
                    <a:pt x="114" y="145"/>
                    <a:pt x="112" y="147"/>
                    <a:pt x="108" y="144"/>
                  </a:cubicBezTo>
                  <a:cubicBezTo>
                    <a:pt x="105" y="142"/>
                    <a:pt x="95" y="142"/>
                    <a:pt x="95" y="143"/>
                  </a:cubicBezTo>
                  <a:cubicBezTo>
                    <a:pt x="95" y="144"/>
                    <a:pt x="106" y="150"/>
                    <a:pt x="109" y="149"/>
                  </a:cubicBezTo>
                  <a:cubicBezTo>
                    <a:pt x="111" y="149"/>
                    <a:pt x="115" y="153"/>
                    <a:pt x="113" y="155"/>
                  </a:cubicBezTo>
                  <a:cubicBezTo>
                    <a:pt x="112" y="156"/>
                    <a:pt x="112" y="160"/>
                    <a:pt x="112" y="162"/>
                  </a:cubicBezTo>
                  <a:cubicBezTo>
                    <a:pt x="112" y="164"/>
                    <a:pt x="108" y="162"/>
                    <a:pt x="106" y="162"/>
                  </a:cubicBezTo>
                  <a:cubicBezTo>
                    <a:pt x="103" y="162"/>
                    <a:pt x="102" y="163"/>
                    <a:pt x="102" y="166"/>
                  </a:cubicBezTo>
                  <a:cubicBezTo>
                    <a:pt x="102" y="168"/>
                    <a:pt x="98" y="170"/>
                    <a:pt x="97" y="173"/>
                  </a:cubicBezTo>
                  <a:cubicBezTo>
                    <a:pt x="97" y="177"/>
                    <a:pt x="100" y="176"/>
                    <a:pt x="102" y="178"/>
                  </a:cubicBezTo>
                  <a:cubicBezTo>
                    <a:pt x="104" y="179"/>
                    <a:pt x="99" y="180"/>
                    <a:pt x="98" y="182"/>
                  </a:cubicBezTo>
                  <a:cubicBezTo>
                    <a:pt x="98" y="185"/>
                    <a:pt x="103" y="189"/>
                    <a:pt x="105" y="190"/>
                  </a:cubicBezTo>
                  <a:cubicBezTo>
                    <a:pt x="107" y="191"/>
                    <a:pt x="106" y="196"/>
                    <a:pt x="106" y="198"/>
                  </a:cubicBezTo>
                  <a:cubicBezTo>
                    <a:pt x="107" y="201"/>
                    <a:pt x="110" y="198"/>
                    <a:pt x="109" y="201"/>
                  </a:cubicBezTo>
                  <a:cubicBezTo>
                    <a:pt x="109" y="205"/>
                    <a:pt x="112" y="204"/>
                    <a:pt x="112" y="206"/>
                  </a:cubicBezTo>
                  <a:cubicBezTo>
                    <a:pt x="112" y="208"/>
                    <a:pt x="117" y="208"/>
                    <a:pt x="116" y="211"/>
                  </a:cubicBezTo>
                  <a:cubicBezTo>
                    <a:pt x="115" y="213"/>
                    <a:pt x="117" y="215"/>
                    <a:pt x="118" y="217"/>
                  </a:cubicBezTo>
                  <a:cubicBezTo>
                    <a:pt x="119" y="218"/>
                    <a:pt x="123" y="221"/>
                    <a:pt x="124" y="223"/>
                  </a:cubicBezTo>
                  <a:cubicBezTo>
                    <a:pt x="125" y="225"/>
                    <a:pt x="127" y="228"/>
                    <a:pt x="130" y="227"/>
                  </a:cubicBezTo>
                  <a:cubicBezTo>
                    <a:pt x="133" y="226"/>
                    <a:pt x="133" y="229"/>
                    <a:pt x="135" y="228"/>
                  </a:cubicBezTo>
                  <a:cubicBezTo>
                    <a:pt x="137" y="228"/>
                    <a:pt x="140" y="229"/>
                    <a:pt x="141" y="231"/>
                  </a:cubicBezTo>
                  <a:cubicBezTo>
                    <a:pt x="141" y="233"/>
                    <a:pt x="148" y="234"/>
                    <a:pt x="150" y="234"/>
                  </a:cubicBezTo>
                  <a:cubicBezTo>
                    <a:pt x="152" y="235"/>
                    <a:pt x="152" y="231"/>
                    <a:pt x="154" y="230"/>
                  </a:cubicBezTo>
                  <a:cubicBezTo>
                    <a:pt x="155" y="230"/>
                    <a:pt x="155" y="223"/>
                    <a:pt x="156" y="222"/>
                  </a:cubicBezTo>
                  <a:cubicBezTo>
                    <a:pt x="158" y="222"/>
                    <a:pt x="157" y="215"/>
                    <a:pt x="156" y="214"/>
                  </a:cubicBezTo>
                  <a:cubicBezTo>
                    <a:pt x="154" y="214"/>
                    <a:pt x="155" y="211"/>
                    <a:pt x="158" y="212"/>
                  </a:cubicBezTo>
                  <a:cubicBezTo>
                    <a:pt x="162" y="212"/>
                    <a:pt x="161" y="209"/>
                    <a:pt x="162" y="208"/>
                  </a:cubicBezTo>
                  <a:cubicBezTo>
                    <a:pt x="164" y="208"/>
                    <a:pt x="163" y="205"/>
                    <a:pt x="164" y="204"/>
                  </a:cubicBezTo>
                  <a:cubicBezTo>
                    <a:pt x="166" y="204"/>
                    <a:pt x="165" y="202"/>
                    <a:pt x="164" y="201"/>
                  </a:cubicBezTo>
                  <a:cubicBezTo>
                    <a:pt x="164" y="200"/>
                    <a:pt x="165" y="199"/>
                    <a:pt x="166" y="198"/>
                  </a:cubicBezTo>
                  <a:cubicBezTo>
                    <a:pt x="168" y="198"/>
                    <a:pt x="168" y="195"/>
                    <a:pt x="165" y="195"/>
                  </a:cubicBezTo>
                  <a:cubicBezTo>
                    <a:pt x="163" y="194"/>
                    <a:pt x="164" y="191"/>
                    <a:pt x="166" y="193"/>
                  </a:cubicBezTo>
                  <a:cubicBezTo>
                    <a:pt x="169" y="194"/>
                    <a:pt x="170" y="193"/>
                    <a:pt x="169" y="191"/>
                  </a:cubicBezTo>
                  <a:cubicBezTo>
                    <a:pt x="168" y="189"/>
                    <a:pt x="171" y="189"/>
                    <a:pt x="174" y="188"/>
                  </a:cubicBezTo>
                  <a:cubicBezTo>
                    <a:pt x="177" y="188"/>
                    <a:pt x="179" y="186"/>
                    <a:pt x="178" y="184"/>
                  </a:cubicBezTo>
                  <a:cubicBezTo>
                    <a:pt x="177" y="181"/>
                    <a:pt x="182" y="182"/>
                    <a:pt x="181" y="184"/>
                  </a:cubicBezTo>
                  <a:cubicBezTo>
                    <a:pt x="180" y="186"/>
                    <a:pt x="180" y="188"/>
                    <a:pt x="182" y="186"/>
                  </a:cubicBezTo>
                  <a:cubicBezTo>
                    <a:pt x="183" y="185"/>
                    <a:pt x="186" y="186"/>
                    <a:pt x="191" y="184"/>
                  </a:cubicBezTo>
                  <a:cubicBezTo>
                    <a:pt x="196" y="183"/>
                    <a:pt x="201" y="179"/>
                    <a:pt x="203" y="175"/>
                  </a:cubicBezTo>
                  <a:cubicBezTo>
                    <a:pt x="204" y="171"/>
                    <a:pt x="210" y="171"/>
                    <a:pt x="209" y="168"/>
                  </a:cubicBezTo>
                  <a:cubicBezTo>
                    <a:pt x="208" y="166"/>
                    <a:pt x="210" y="164"/>
                    <a:pt x="214" y="166"/>
                  </a:cubicBezTo>
                  <a:cubicBezTo>
                    <a:pt x="218" y="168"/>
                    <a:pt x="215" y="165"/>
                    <a:pt x="219" y="165"/>
                  </a:cubicBezTo>
                  <a:cubicBezTo>
                    <a:pt x="223" y="165"/>
                    <a:pt x="222" y="164"/>
                    <a:pt x="226" y="163"/>
                  </a:cubicBezTo>
                  <a:cubicBezTo>
                    <a:pt x="230" y="163"/>
                    <a:pt x="241" y="161"/>
                    <a:pt x="245" y="158"/>
                  </a:cubicBezTo>
                  <a:cubicBezTo>
                    <a:pt x="248" y="155"/>
                    <a:pt x="256" y="153"/>
                    <a:pt x="259" y="151"/>
                  </a:cubicBezTo>
                  <a:cubicBezTo>
                    <a:pt x="262" y="149"/>
                    <a:pt x="263" y="147"/>
                    <a:pt x="261" y="148"/>
                  </a:cubicBezTo>
                  <a:cubicBezTo>
                    <a:pt x="259" y="149"/>
                    <a:pt x="255" y="149"/>
                    <a:pt x="252" y="149"/>
                  </a:cubicBezTo>
                  <a:cubicBezTo>
                    <a:pt x="249" y="148"/>
                    <a:pt x="244" y="145"/>
                    <a:pt x="241" y="147"/>
                  </a:cubicBezTo>
                  <a:cubicBezTo>
                    <a:pt x="237" y="149"/>
                    <a:pt x="239" y="144"/>
                    <a:pt x="242" y="144"/>
                  </a:cubicBezTo>
                  <a:cubicBezTo>
                    <a:pt x="245" y="144"/>
                    <a:pt x="244" y="142"/>
                    <a:pt x="243" y="139"/>
                  </a:cubicBezTo>
                  <a:cubicBezTo>
                    <a:pt x="242" y="136"/>
                    <a:pt x="248" y="138"/>
                    <a:pt x="250" y="142"/>
                  </a:cubicBezTo>
                  <a:cubicBezTo>
                    <a:pt x="253" y="145"/>
                    <a:pt x="257" y="147"/>
                    <a:pt x="262" y="145"/>
                  </a:cubicBezTo>
                  <a:cubicBezTo>
                    <a:pt x="266" y="144"/>
                    <a:pt x="262" y="141"/>
                    <a:pt x="263" y="139"/>
                  </a:cubicBezTo>
                  <a:cubicBezTo>
                    <a:pt x="265" y="136"/>
                    <a:pt x="251" y="129"/>
                    <a:pt x="250" y="127"/>
                  </a:cubicBezTo>
                  <a:cubicBezTo>
                    <a:pt x="249" y="124"/>
                    <a:pt x="254" y="126"/>
                    <a:pt x="258" y="128"/>
                  </a:cubicBezTo>
                  <a:cubicBezTo>
                    <a:pt x="262" y="129"/>
                    <a:pt x="262" y="125"/>
                    <a:pt x="262" y="122"/>
                  </a:cubicBezTo>
                  <a:cubicBezTo>
                    <a:pt x="262" y="120"/>
                    <a:pt x="254" y="120"/>
                    <a:pt x="250" y="122"/>
                  </a:cubicBezTo>
                  <a:cubicBezTo>
                    <a:pt x="246" y="124"/>
                    <a:pt x="243" y="120"/>
                    <a:pt x="248" y="119"/>
                  </a:cubicBezTo>
                  <a:cubicBezTo>
                    <a:pt x="253" y="118"/>
                    <a:pt x="248" y="116"/>
                    <a:pt x="250" y="115"/>
                  </a:cubicBezTo>
                  <a:cubicBezTo>
                    <a:pt x="251" y="113"/>
                    <a:pt x="258" y="119"/>
                    <a:pt x="261" y="118"/>
                  </a:cubicBezTo>
                  <a:cubicBezTo>
                    <a:pt x="265" y="117"/>
                    <a:pt x="267" y="118"/>
                    <a:pt x="270" y="116"/>
                  </a:cubicBezTo>
                  <a:cubicBezTo>
                    <a:pt x="273" y="114"/>
                    <a:pt x="265" y="112"/>
                    <a:pt x="263" y="110"/>
                  </a:cubicBezTo>
                  <a:cubicBezTo>
                    <a:pt x="261" y="108"/>
                    <a:pt x="271" y="108"/>
                    <a:pt x="274" y="108"/>
                  </a:cubicBezTo>
                  <a:cubicBezTo>
                    <a:pt x="277" y="109"/>
                    <a:pt x="278" y="104"/>
                    <a:pt x="276" y="105"/>
                  </a:cubicBezTo>
                  <a:cubicBezTo>
                    <a:pt x="273" y="106"/>
                    <a:pt x="265" y="102"/>
                    <a:pt x="267" y="99"/>
                  </a:cubicBezTo>
                  <a:cubicBezTo>
                    <a:pt x="268" y="97"/>
                    <a:pt x="272" y="100"/>
                    <a:pt x="275" y="98"/>
                  </a:cubicBezTo>
                  <a:cubicBezTo>
                    <a:pt x="279" y="96"/>
                    <a:pt x="276" y="88"/>
                    <a:pt x="273" y="88"/>
                  </a:cubicBezTo>
                  <a:cubicBezTo>
                    <a:pt x="270" y="88"/>
                    <a:pt x="264" y="87"/>
                    <a:pt x="264" y="86"/>
                  </a:cubicBezTo>
                  <a:cubicBezTo>
                    <a:pt x="264" y="85"/>
                    <a:pt x="259" y="84"/>
                    <a:pt x="260" y="82"/>
                  </a:cubicBezTo>
                  <a:cubicBezTo>
                    <a:pt x="262" y="81"/>
                    <a:pt x="264" y="84"/>
                    <a:pt x="267" y="81"/>
                  </a:cubicBezTo>
                  <a:cubicBezTo>
                    <a:pt x="271" y="79"/>
                    <a:pt x="278" y="82"/>
                    <a:pt x="281" y="81"/>
                  </a:cubicBezTo>
                  <a:cubicBezTo>
                    <a:pt x="284" y="81"/>
                    <a:pt x="280" y="75"/>
                    <a:pt x="278" y="76"/>
                  </a:cubicBezTo>
                  <a:cubicBezTo>
                    <a:pt x="276" y="77"/>
                    <a:pt x="270" y="77"/>
                    <a:pt x="269" y="74"/>
                  </a:cubicBezTo>
                  <a:cubicBezTo>
                    <a:pt x="269" y="71"/>
                    <a:pt x="275" y="74"/>
                    <a:pt x="276" y="72"/>
                  </a:cubicBezTo>
                  <a:cubicBezTo>
                    <a:pt x="277" y="71"/>
                    <a:pt x="268" y="67"/>
                    <a:pt x="266" y="70"/>
                  </a:cubicBezTo>
                  <a:cubicBezTo>
                    <a:pt x="265" y="73"/>
                    <a:pt x="259" y="72"/>
                    <a:pt x="262" y="71"/>
                  </a:cubicBezTo>
                  <a:cubicBezTo>
                    <a:pt x="265" y="69"/>
                    <a:pt x="265" y="64"/>
                    <a:pt x="265" y="61"/>
                  </a:cubicBezTo>
                  <a:cubicBezTo>
                    <a:pt x="265" y="58"/>
                    <a:pt x="275" y="58"/>
                    <a:pt x="274" y="54"/>
                  </a:cubicBezTo>
                  <a:cubicBezTo>
                    <a:pt x="273" y="50"/>
                    <a:pt x="279" y="49"/>
                    <a:pt x="283" y="49"/>
                  </a:cubicBezTo>
                  <a:cubicBezTo>
                    <a:pt x="286" y="49"/>
                    <a:pt x="283" y="44"/>
                    <a:pt x="279" y="45"/>
                  </a:cubicBezTo>
                  <a:cubicBezTo>
                    <a:pt x="276" y="45"/>
                    <a:pt x="272" y="49"/>
                    <a:pt x="271" y="48"/>
                  </a:cubicBezTo>
                  <a:cubicBezTo>
                    <a:pt x="269" y="46"/>
                    <a:pt x="275" y="43"/>
                    <a:pt x="278" y="43"/>
                  </a:cubicBezTo>
                  <a:cubicBezTo>
                    <a:pt x="281" y="43"/>
                    <a:pt x="288" y="43"/>
                    <a:pt x="291" y="41"/>
                  </a:cubicBezTo>
                  <a:cubicBezTo>
                    <a:pt x="293" y="40"/>
                    <a:pt x="286" y="39"/>
                    <a:pt x="281" y="39"/>
                  </a:cubicBezTo>
                  <a:cubicBezTo>
                    <a:pt x="276" y="40"/>
                    <a:pt x="276" y="38"/>
                    <a:pt x="284" y="38"/>
                  </a:cubicBezTo>
                  <a:cubicBezTo>
                    <a:pt x="291" y="37"/>
                    <a:pt x="290" y="36"/>
                    <a:pt x="295" y="35"/>
                  </a:cubicBezTo>
                  <a:cubicBezTo>
                    <a:pt x="300" y="35"/>
                    <a:pt x="298" y="33"/>
                    <a:pt x="301" y="32"/>
                  </a:cubicBezTo>
                  <a:cubicBezTo>
                    <a:pt x="305" y="32"/>
                    <a:pt x="313" y="29"/>
                    <a:pt x="313" y="27"/>
                  </a:cubicBezTo>
                  <a:cubicBezTo>
                    <a:pt x="313" y="25"/>
                    <a:pt x="301" y="22"/>
                    <a:pt x="295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6941800" y="2363788"/>
              <a:ext cx="47625" cy="33338"/>
            </a:xfrm>
            <a:custGeom>
              <a:avLst/>
              <a:gdLst>
                <a:gd name="T0" fmla="*/ 17 w 17"/>
                <a:gd name="T1" fmla="*/ 8 h 12"/>
                <a:gd name="T2" fmla="*/ 13 w 17"/>
                <a:gd name="T3" fmla="*/ 4 h 12"/>
                <a:gd name="T4" fmla="*/ 3 w 17"/>
                <a:gd name="T5" fmla="*/ 2 h 12"/>
                <a:gd name="T6" fmla="*/ 2 w 17"/>
                <a:gd name="T7" fmla="*/ 7 h 12"/>
                <a:gd name="T8" fmla="*/ 8 w 17"/>
                <a:gd name="T9" fmla="*/ 10 h 12"/>
                <a:gd name="T10" fmla="*/ 17 w 17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8"/>
                  </a:moveTo>
                  <a:cubicBezTo>
                    <a:pt x="17" y="5"/>
                    <a:pt x="14" y="7"/>
                    <a:pt x="13" y="4"/>
                  </a:cubicBezTo>
                  <a:cubicBezTo>
                    <a:pt x="11" y="1"/>
                    <a:pt x="4" y="0"/>
                    <a:pt x="3" y="2"/>
                  </a:cubicBezTo>
                  <a:cubicBezTo>
                    <a:pt x="3" y="3"/>
                    <a:pt x="0" y="5"/>
                    <a:pt x="2" y="7"/>
                  </a:cubicBezTo>
                  <a:cubicBezTo>
                    <a:pt x="4" y="9"/>
                    <a:pt x="5" y="8"/>
                    <a:pt x="8" y="10"/>
                  </a:cubicBezTo>
                  <a:cubicBezTo>
                    <a:pt x="10" y="12"/>
                    <a:pt x="17" y="10"/>
                    <a:pt x="17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15928975" y="2246313"/>
              <a:ext cx="157163" cy="100013"/>
            </a:xfrm>
            <a:custGeom>
              <a:avLst/>
              <a:gdLst>
                <a:gd name="T0" fmla="*/ 9 w 57"/>
                <a:gd name="T1" fmla="*/ 28 h 36"/>
                <a:gd name="T2" fmla="*/ 16 w 57"/>
                <a:gd name="T3" fmla="*/ 36 h 36"/>
                <a:gd name="T4" fmla="*/ 20 w 57"/>
                <a:gd name="T5" fmla="*/ 34 h 36"/>
                <a:gd name="T6" fmla="*/ 25 w 57"/>
                <a:gd name="T7" fmla="*/ 33 h 36"/>
                <a:gd name="T8" fmla="*/ 30 w 57"/>
                <a:gd name="T9" fmla="*/ 29 h 36"/>
                <a:gd name="T10" fmla="*/ 34 w 57"/>
                <a:gd name="T11" fmla="*/ 24 h 36"/>
                <a:gd name="T12" fmla="*/ 39 w 57"/>
                <a:gd name="T13" fmla="*/ 19 h 36"/>
                <a:gd name="T14" fmla="*/ 55 w 57"/>
                <a:gd name="T15" fmla="*/ 12 h 36"/>
                <a:gd name="T16" fmla="*/ 49 w 57"/>
                <a:gd name="T17" fmla="*/ 7 h 36"/>
                <a:gd name="T18" fmla="*/ 38 w 57"/>
                <a:gd name="T19" fmla="*/ 5 h 36"/>
                <a:gd name="T20" fmla="*/ 35 w 57"/>
                <a:gd name="T21" fmla="*/ 4 h 36"/>
                <a:gd name="T22" fmla="*/ 25 w 57"/>
                <a:gd name="T23" fmla="*/ 1 h 36"/>
                <a:gd name="T24" fmla="*/ 9 w 57"/>
                <a:gd name="T25" fmla="*/ 4 h 36"/>
                <a:gd name="T26" fmla="*/ 11 w 57"/>
                <a:gd name="T27" fmla="*/ 9 h 36"/>
                <a:gd name="T28" fmla="*/ 7 w 57"/>
                <a:gd name="T29" fmla="*/ 16 h 36"/>
                <a:gd name="T30" fmla="*/ 3 w 57"/>
                <a:gd name="T31" fmla="*/ 24 h 36"/>
                <a:gd name="T32" fmla="*/ 9 w 57"/>
                <a:gd name="T3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36">
                  <a:moveTo>
                    <a:pt x="9" y="28"/>
                  </a:moveTo>
                  <a:cubicBezTo>
                    <a:pt x="13" y="29"/>
                    <a:pt x="14" y="36"/>
                    <a:pt x="16" y="36"/>
                  </a:cubicBezTo>
                  <a:cubicBezTo>
                    <a:pt x="18" y="36"/>
                    <a:pt x="17" y="34"/>
                    <a:pt x="20" y="34"/>
                  </a:cubicBezTo>
                  <a:cubicBezTo>
                    <a:pt x="23" y="34"/>
                    <a:pt x="22" y="33"/>
                    <a:pt x="25" y="33"/>
                  </a:cubicBezTo>
                  <a:cubicBezTo>
                    <a:pt x="27" y="33"/>
                    <a:pt x="30" y="32"/>
                    <a:pt x="30" y="29"/>
                  </a:cubicBezTo>
                  <a:cubicBezTo>
                    <a:pt x="30" y="26"/>
                    <a:pt x="32" y="25"/>
                    <a:pt x="34" y="24"/>
                  </a:cubicBezTo>
                  <a:cubicBezTo>
                    <a:pt x="37" y="23"/>
                    <a:pt x="35" y="20"/>
                    <a:pt x="39" y="19"/>
                  </a:cubicBezTo>
                  <a:cubicBezTo>
                    <a:pt x="42" y="18"/>
                    <a:pt x="53" y="14"/>
                    <a:pt x="55" y="12"/>
                  </a:cubicBezTo>
                  <a:cubicBezTo>
                    <a:pt x="57" y="11"/>
                    <a:pt x="53" y="9"/>
                    <a:pt x="49" y="7"/>
                  </a:cubicBezTo>
                  <a:cubicBezTo>
                    <a:pt x="44" y="4"/>
                    <a:pt x="41" y="3"/>
                    <a:pt x="38" y="5"/>
                  </a:cubicBezTo>
                  <a:cubicBezTo>
                    <a:pt x="35" y="7"/>
                    <a:pt x="37" y="3"/>
                    <a:pt x="35" y="4"/>
                  </a:cubicBezTo>
                  <a:cubicBezTo>
                    <a:pt x="32" y="5"/>
                    <a:pt x="26" y="2"/>
                    <a:pt x="25" y="1"/>
                  </a:cubicBezTo>
                  <a:cubicBezTo>
                    <a:pt x="24" y="0"/>
                    <a:pt x="12" y="4"/>
                    <a:pt x="9" y="4"/>
                  </a:cubicBezTo>
                  <a:cubicBezTo>
                    <a:pt x="6" y="4"/>
                    <a:pt x="9" y="7"/>
                    <a:pt x="11" y="9"/>
                  </a:cubicBezTo>
                  <a:cubicBezTo>
                    <a:pt x="13" y="10"/>
                    <a:pt x="6" y="15"/>
                    <a:pt x="7" y="16"/>
                  </a:cubicBezTo>
                  <a:cubicBezTo>
                    <a:pt x="9" y="17"/>
                    <a:pt x="6" y="20"/>
                    <a:pt x="3" y="24"/>
                  </a:cubicBezTo>
                  <a:cubicBezTo>
                    <a:pt x="0" y="28"/>
                    <a:pt x="5" y="27"/>
                    <a:pt x="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16025813" y="2268538"/>
              <a:ext cx="263525" cy="141288"/>
            </a:xfrm>
            <a:custGeom>
              <a:avLst/>
              <a:gdLst>
                <a:gd name="T0" fmla="*/ 87 w 95"/>
                <a:gd name="T1" fmla="*/ 39 h 51"/>
                <a:gd name="T2" fmla="*/ 95 w 95"/>
                <a:gd name="T3" fmla="*/ 39 h 51"/>
                <a:gd name="T4" fmla="*/ 86 w 95"/>
                <a:gd name="T5" fmla="*/ 32 h 51"/>
                <a:gd name="T6" fmla="*/ 78 w 95"/>
                <a:gd name="T7" fmla="*/ 28 h 51"/>
                <a:gd name="T8" fmla="*/ 75 w 95"/>
                <a:gd name="T9" fmla="*/ 21 h 51"/>
                <a:gd name="T10" fmla="*/ 73 w 95"/>
                <a:gd name="T11" fmla="*/ 9 h 51"/>
                <a:gd name="T12" fmla="*/ 74 w 95"/>
                <a:gd name="T13" fmla="*/ 2 h 51"/>
                <a:gd name="T14" fmla="*/ 64 w 95"/>
                <a:gd name="T15" fmla="*/ 4 h 51"/>
                <a:gd name="T16" fmla="*/ 70 w 95"/>
                <a:gd name="T17" fmla="*/ 9 h 51"/>
                <a:gd name="T18" fmla="*/ 63 w 95"/>
                <a:gd name="T19" fmla="*/ 7 h 51"/>
                <a:gd name="T20" fmla="*/ 58 w 95"/>
                <a:gd name="T21" fmla="*/ 7 h 51"/>
                <a:gd name="T22" fmla="*/ 61 w 95"/>
                <a:gd name="T23" fmla="*/ 19 h 51"/>
                <a:gd name="T24" fmla="*/ 58 w 95"/>
                <a:gd name="T25" fmla="*/ 22 h 51"/>
                <a:gd name="T26" fmla="*/ 54 w 95"/>
                <a:gd name="T27" fmla="*/ 13 h 51"/>
                <a:gd name="T28" fmla="*/ 45 w 95"/>
                <a:gd name="T29" fmla="*/ 9 h 51"/>
                <a:gd name="T30" fmla="*/ 49 w 95"/>
                <a:gd name="T31" fmla="*/ 14 h 51"/>
                <a:gd name="T32" fmla="*/ 43 w 95"/>
                <a:gd name="T33" fmla="*/ 14 h 51"/>
                <a:gd name="T34" fmla="*/ 41 w 95"/>
                <a:gd name="T35" fmla="*/ 13 h 51"/>
                <a:gd name="T36" fmla="*/ 33 w 95"/>
                <a:gd name="T37" fmla="*/ 9 h 51"/>
                <a:gd name="T38" fmla="*/ 30 w 95"/>
                <a:gd name="T39" fmla="*/ 14 h 51"/>
                <a:gd name="T40" fmla="*/ 26 w 95"/>
                <a:gd name="T41" fmla="*/ 12 h 51"/>
                <a:gd name="T42" fmla="*/ 27 w 95"/>
                <a:gd name="T43" fmla="*/ 6 h 51"/>
                <a:gd name="T44" fmla="*/ 14 w 95"/>
                <a:gd name="T45" fmla="*/ 9 h 51"/>
                <a:gd name="T46" fmla="*/ 4 w 95"/>
                <a:gd name="T47" fmla="*/ 15 h 51"/>
                <a:gd name="T48" fmla="*/ 3 w 95"/>
                <a:gd name="T49" fmla="*/ 18 h 51"/>
                <a:gd name="T50" fmla="*/ 5 w 95"/>
                <a:gd name="T51" fmla="*/ 23 h 51"/>
                <a:gd name="T52" fmla="*/ 7 w 95"/>
                <a:gd name="T53" fmla="*/ 25 h 51"/>
                <a:gd name="T54" fmla="*/ 19 w 95"/>
                <a:gd name="T55" fmla="*/ 23 h 51"/>
                <a:gd name="T56" fmla="*/ 6 w 95"/>
                <a:gd name="T57" fmla="*/ 29 h 51"/>
                <a:gd name="T58" fmla="*/ 21 w 95"/>
                <a:gd name="T59" fmla="*/ 32 h 51"/>
                <a:gd name="T60" fmla="*/ 38 w 95"/>
                <a:gd name="T61" fmla="*/ 34 h 51"/>
                <a:gd name="T62" fmla="*/ 25 w 95"/>
                <a:gd name="T63" fmla="*/ 35 h 51"/>
                <a:gd name="T64" fmla="*/ 10 w 95"/>
                <a:gd name="T65" fmla="*/ 39 h 51"/>
                <a:gd name="T66" fmla="*/ 17 w 95"/>
                <a:gd name="T67" fmla="*/ 43 h 51"/>
                <a:gd name="T68" fmla="*/ 29 w 95"/>
                <a:gd name="T69" fmla="*/ 46 h 51"/>
                <a:gd name="T70" fmla="*/ 40 w 95"/>
                <a:gd name="T71" fmla="*/ 51 h 51"/>
                <a:gd name="T72" fmla="*/ 56 w 95"/>
                <a:gd name="T73" fmla="*/ 48 h 51"/>
                <a:gd name="T74" fmla="*/ 63 w 95"/>
                <a:gd name="T75" fmla="*/ 44 h 51"/>
                <a:gd name="T76" fmla="*/ 67 w 95"/>
                <a:gd name="T77" fmla="*/ 45 h 51"/>
                <a:gd name="T78" fmla="*/ 74 w 95"/>
                <a:gd name="T79" fmla="*/ 47 h 51"/>
                <a:gd name="T80" fmla="*/ 90 w 95"/>
                <a:gd name="T81" fmla="*/ 47 h 51"/>
                <a:gd name="T82" fmla="*/ 86 w 95"/>
                <a:gd name="T83" fmla="*/ 43 h 51"/>
                <a:gd name="T84" fmla="*/ 82 w 95"/>
                <a:gd name="T85" fmla="*/ 42 h 51"/>
                <a:gd name="T86" fmla="*/ 87 w 95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51">
                  <a:moveTo>
                    <a:pt x="87" y="39"/>
                  </a:moveTo>
                  <a:cubicBezTo>
                    <a:pt x="89" y="37"/>
                    <a:pt x="95" y="42"/>
                    <a:pt x="95" y="39"/>
                  </a:cubicBezTo>
                  <a:cubicBezTo>
                    <a:pt x="95" y="35"/>
                    <a:pt x="88" y="34"/>
                    <a:pt x="86" y="32"/>
                  </a:cubicBezTo>
                  <a:cubicBezTo>
                    <a:pt x="83" y="30"/>
                    <a:pt x="82" y="31"/>
                    <a:pt x="78" y="28"/>
                  </a:cubicBezTo>
                  <a:cubicBezTo>
                    <a:pt x="73" y="25"/>
                    <a:pt x="79" y="23"/>
                    <a:pt x="75" y="21"/>
                  </a:cubicBezTo>
                  <a:cubicBezTo>
                    <a:pt x="72" y="18"/>
                    <a:pt x="71" y="11"/>
                    <a:pt x="73" y="9"/>
                  </a:cubicBezTo>
                  <a:cubicBezTo>
                    <a:pt x="76" y="7"/>
                    <a:pt x="78" y="3"/>
                    <a:pt x="74" y="2"/>
                  </a:cubicBezTo>
                  <a:cubicBezTo>
                    <a:pt x="70" y="0"/>
                    <a:pt x="63" y="3"/>
                    <a:pt x="64" y="4"/>
                  </a:cubicBezTo>
                  <a:cubicBezTo>
                    <a:pt x="65" y="5"/>
                    <a:pt x="70" y="8"/>
                    <a:pt x="70" y="9"/>
                  </a:cubicBezTo>
                  <a:cubicBezTo>
                    <a:pt x="70" y="11"/>
                    <a:pt x="65" y="6"/>
                    <a:pt x="63" y="7"/>
                  </a:cubicBezTo>
                  <a:cubicBezTo>
                    <a:pt x="62" y="8"/>
                    <a:pt x="60" y="4"/>
                    <a:pt x="58" y="7"/>
                  </a:cubicBezTo>
                  <a:cubicBezTo>
                    <a:pt x="56" y="9"/>
                    <a:pt x="60" y="17"/>
                    <a:pt x="61" y="19"/>
                  </a:cubicBezTo>
                  <a:cubicBezTo>
                    <a:pt x="63" y="21"/>
                    <a:pt x="60" y="21"/>
                    <a:pt x="58" y="22"/>
                  </a:cubicBezTo>
                  <a:cubicBezTo>
                    <a:pt x="56" y="22"/>
                    <a:pt x="56" y="16"/>
                    <a:pt x="54" y="13"/>
                  </a:cubicBezTo>
                  <a:cubicBezTo>
                    <a:pt x="53" y="11"/>
                    <a:pt x="45" y="8"/>
                    <a:pt x="45" y="9"/>
                  </a:cubicBezTo>
                  <a:cubicBezTo>
                    <a:pt x="44" y="11"/>
                    <a:pt x="49" y="11"/>
                    <a:pt x="49" y="14"/>
                  </a:cubicBezTo>
                  <a:cubicBezTo>
                    <a:pt x="48" y="16"/>
                    <a:pt x="45" y="12"/>
                    <a:pt x="43" y="14"/>
                  </a:cubicBezTo>
                  <a:cubicBezTo>
                    <a:pt x="40" y="16"/>
                    <a:pt x="41" y="15"/>
                    <a:pt x="41" y="13"/>
                  </a:cubicBezTo>
                  <a:cubicBezTo>
                    <a:pt x="42" y="11"/>
                    <a:pt x="38" y="9"/>
                    <a:pt x="33" y="9"/>
                  </a:cubicBezTo>
                  <a:cubicBezTo>
                    <a:pt x="28" y="9"/>
                    <a:pt x="31" y="13"/>
                    <a:pt x="30" y="14"/>
                  </a:cubicBezTo>
                  <a:cubicBezTo>
                    <a:pt x="28" y="15"/>
                    <a:pt x="21" y="13"/>
                    <a:pt x="26" y="12"/>
                  </a:cubicBezTo>
                  <a:cubicBezTo>
                    <a:pt x="30" y="11"/>
                    <a:pt x="28" y="9"/>
                    <a:pt x="27" y="6"/>
                  </a:cubicBezTo>
                  <a:cubicBezTo>
                    <a:pt x="25" y="4"/>
                    <a:pt x="21" y="7"/>
                    <a:pt x="14" y="9"/>
                  </a:cubicBezTo>
                  <a:cubicBezTo>
                    <a:pt x="7" y="12"/>
                    <a:pt x="4" y="14"/>
                    <a:pt x="4" y="15"/>
                  </a:cubicBezTo>
                  <a:cubicBezTo>
                    <a:pt x="5" y="15"/>
                    <a:pt x="6" y="16"/>
                    <a:pt x="3" y="18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8" y="23"/>
                    <a:pt x="6" y="25"/>
                    <a:pt x="7" y="25"/>
                  </a:cubicBezTo>
                  <a:cubicBezTo>
                    <a:pt x="9" y="26"/>
                    <a:pt x="17" y="22"/>
                    <a:pt x="19" y="23"/>
                  </a:cubicBezTo>
                  <a:cubicBezTo>
                    <a:pt x="22" y="25"/>
                    <a:pt x="6" y="26"/>
                    <a:pt x="6" y="29"/>
                  </a:cubicBezTo>
                  <a:cubicBezTo>
                    <a:pt x="6" y="31"/>
                    <a:pt x="15" y="33"/>
                    <a:pt x="21" y="32"/>
                  </a:cubicBezTo>
                  <a:cubicBezTo>
                    <a:pt x="27" y="31"/>
                    <a:pt x="38" y="33"/>
                    <a:pt x="38" y="34"/>
                  </a:cubicBezTo>
                  <a:cubicBezTo>
                    <a:pt x="38" y="36"/>
                    <a:pt x="31" y="36"/>
                    <a:pt x="25" y="35"/>
                  </a:cubicBezTo>
                  <a:cubicBezTo>
                    <a:pt x="20" y="35"/>
                    <a:pt x="10" y="37"/>
                    <a:pt x="10" y="39"/>
                  </a:cubicBezTo>
                  <a:cubicBezTo>
                    <a:pt x="11" y="41"/>
                    <a:pt x="11" y="41"/>
                    <a:pt x="17" y="43"/>
                  </a:cubicBezTo>
                  <a:cubicBezTo>
                    <a:pt x="23" y="46"/>
                    <a:pt x="29" y="42"/>
                    <a:pt x="29" y="46"/>
                  </a:cubicBezTo>
                  <a:cubicBezTo>
                    <a:pt x="29" y="50"/>
                    <a:pt x="32" y="51"/>
                    <a:pt x="40" y="51"/>
                  </a:cubicBezTo>
                  <a:cubicBezTo>
                    <a:pt x="48" y="51"/>
                    <a:pt x="52" y="47"/>
                    <a:pt x="56" y="48"/>
                  </a:cubicBezTo>
                  <a:cubicBezTo>
                    <a:pt x="60" y="48"/>
                    <a:pt x="61" y="47"/>
                    <a:pt x="63" y="44"/>
                  </a:cubicBezTo>
                  <a:cubicBezTo>
                    <a:pt x="65" y="42"/>
                    <a:pt x="67" y="43"/>
                    <a:pt x="67" y="45"/>
                  </a:cubicBezTo>
                  <a:cubicBezTo>
                    <a:pt x="68" y="46"/>
                    <a:pt x="73" y="46"/>
                    <a:pt x="74" y="47"/>
                  </a:cubicBezTo>
                  <a:cubicBezTo>
                    <a:pt x="77" y="50"/>
                    <a:pt x="86" y="49"/>
                    <a:pt x="90" y="47"/>
                  </a:cubicBezTo>
                  <a:cubicBezTo>
                    <a:pt x="93" y="45"/>
                    <a:pt x="88" y="40"/>
                    <a:pt x="86" y="43"/>
                  </a:cubicBezTo>
                  <a:cubicBezTo>
                    <a:pt x="85" y="45"/>
                    <a:pt x="83" y="43"/>
                    <a:pt x="82" y="42"/>
                  </a:cubicBezTo>
                  <a:cubicBezTo>
                    <a:pt x="82" y="41"/>
                    <a:pt x="86" y="41"/>
                    <a:pt x="87" y="3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16022638" y="2201863"/>
              <a:ext cx="28575" cy="22225"/>
            </a:xfrm>
            <a:custGeom>
              <a:avLst/>
              <a:gdLst>
                <a:gd name="T0" fmla="*/ 2 w 10"/>
                <a:gd name="T1" fmla="*/ 7 h 8"/>
                <a:gd name="T2" fmla="*/ 10 w 10"/>
                <a:gd name="T3" fmla="*/ 2 h 8"/>
                <a:gd name="T4" fmla="*/ 2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6" y="8"/>
                    <a:pt x="10" y="4"/>
                    <a:pt x="10" y="2"/>
                  </a:cubicBezTo>
                  <a:cubicBezTo>
                    <a:pt x="10" y="0"/>
                    <a:pt x="0" y="7"/>
                    <a:pt x="2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5973425" y="2157413"/>
              <a:ext cx="111125" cy="58738"/>
            </a:xfrm>
            <a:custGeom>
              <a:avLst/>
              <a:gdLst>
                <a:gd name="T0" fmla="*/ 1 w 40"/>
                <a:gd name="T1" fmla="*/ 17 h 21"/>
                <a:gd name="T2" fmla="*/ 3 w 40"/>
                <a:gd name="T3" fmla="*/ 20 h 21"/>
                <a:gd name="T4" fmla="*/ 7 w 40"/>
                <a:gd name="T5" fmla="*/ 19 h 21"/>
                <a:gd name="T6" fmla="*/ 11 w 40"/>
                <a:gd name="T7" fmla="*/ 17 h 21"/>
                <a:gd name="T8" fmla="*/ 15 w 40"/>
                <a:gd name="T9" fmla="*/ 21 h 21"/>
                <a:gd name="T10" fmla="*/ 19 w 40"/>
                <a:gd name="T11" fmla="*/ 17 h 21"/>
                <a:gd name="T12" fmla="*/ 22 w 40"/>
                <a:gd name="T13" fmla="*/ 14 h 21"/>
                <a:gd name="T14" fmla="*/ 25 w 40"/>
                <a:gd name="T15" fmla="*/ 10 h 21"/>
                <a:gd name="T16" fmla="*/ 27 w 40"/>
                <a:gd name="T17" fmla="*/ 14 h 21"/>
                <a:gd name="T18" fmla="*/ 32 w 40"/>
                <a:gd name="T19" fmla="*/ 13 h 21"/>
                <a:gd name="T20" fmla="*/ 36 w 40"/>
                <a:gd name="T21" fmla="*/ 11 h 21"/>
                <a:gd name="T22" fmla="*/ 36 w 40"/>
                <a:gd name="T23" fmla="*/ 7 h 21"/>
                <a:gd name="T24" fmla="*/ 39 w 40"/>
                <a:gd name="T25" fmla="*/ 5 h 21"/>
                <a:gd name="T26" fmla="*/ 35 w 40"/>
                <a:gd name="T27" fmla="*/ 2 h 21"/>
                <a:gd name="T28" fmla="*/ 32 w 40"/>
                <a:gd name="T29" fmla="*/ 4 h 21"/>
                <a:gd name="T30" fmla="*/ 25 w 40"/>
                <a:gd name="T31" fmla="*/ 4 h 21"/>
                <a:gd name="T32" fmla="*/ 16 w 40"/>
                <a:gd name="T33" fmla="*/ 8 h 21"/>
                <a:gd name="T34" fmla="*/ 8 w 40"/>
                <a:gd name="T35" fmla="*/ 13 h 21"/>
                <a:gd name="T36" fmla="*/ 1 w 40"/>
                <a:gd name="T3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1">
                  <a:moveTo>
                    <a:pt x="1" y="17"/>
                  </a:moveTo>
                  <a:cubicBezTo>
                    <a:pt x="3" y="17"/>
                    <a:pt x="1" y="21"/>
                    <a:pt x="3" y="20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9" y="20"/>
                    <a:pt x="10" y="18"/>
                    <a:pt x="11" y="17"/>
                  </a:cubicBezTo>
                  <a:cubicBezTo>
                    <a:pt x="12" y="15"/>
                    <a:pt x="12" y="21"/>
                    <a:pt x="15" y="21"/>
                  </a:cubicBezTo>
                  <a:cubicBezTo>
                    <a:pt x="17" y="21"/>
                    <a:pt x="17" y="15"/>
                    <a:pt x="19" y="17"/>
                  </a:cubicBezTo>
                  <a:cubicBezTo>
                    <a:pt x="21" y="18"/>
                    <a:pt x="22" y="16"/>
                    <a:pt x="22" y="14"/>
                  </a:cubicBezTo>
                  <a:cubicBezTo>
                    <a:pt x="23" y="13"/>
                    <a:pt x="23" y="10"/>
                    <a:pt x="25" y="10"/>
                  </a:cubicBezTo>
                  <a:cubicBezTo>
                    <a:pt x="28" y="9"/>
                    <a:pt x="26" y="12"/>
                    <a:pt x="27" y="14"/>
                  </a:cubicBezTo>
                  <a:cubicBezTo>
                    <a:pt x="28" y="17"/>
                    <a:pt x="31" y="14"/>
                    <a:pt x="32" y="13"/>
                  </a:cubicBezTo>
                  <a:cubicBezTo>
                    <a:pt x="32" y="12"/>
                    <a:pt x="36" y="13"/>
                    <a:pt x="36" y="11"/>
                  </a:cubicBezTo>
                  <a:cubicBezTo>
                    <a:pt x="35" y="9"/>
                    <a:pt x="37" y="9"/>
                    <a:pt x="36" y="7"/>
                  </a:cubicBezTo>
                  <a:cubicBezTo>
                    <a:pt x="35" y="5"/>
                    <a:pt x="38" y="6"/>
                    <a:pt x="39" y="5"/>
                  </a:cubicBezTo>
                  <a:cubicBezTo>
                    <a:pt x="40" y="3"/>
                    <a:pt x="37" y="4"/>
                    <a:pt x="35" y="2"/>
                  </a:cubicBezTo>
                  <a:cubicBezTo>
                    <a:pt x="33" y="0"/>
                    <a:pt x="32" y="3"/>
                    <a:pt x="32" y="4"/>
                  </a:cubicBezTo>
                  <a:cubicBezTo>
                    <a:pt x="32" y="6"/>
                    <a:pt x="27" y="5"/>
                    <a:pt x="25" y="4"/>
                  </a:cubicBezTo>
                  <a:cubicBezTo>
                    <a:pt x="22" y="3"/>
                    <a:pt x="19" y="7"/>
                    <a:pt x="16" y="8"/>
                  </a:cubicBezTo>
                  <a:cubicBezTo>
                    <a:pt x="12" y="10"/>
                    <a:pt x="12" y="13"/>
                    <a:pt x="8" y="13"/>
                  </a:cubicBezTo>
                  <a:cubicBezTo>
                    <a:pt x="5" y="13"/>
                    <a:pt x="0" y="16"/>
                    <a:pt x="1" y="1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16051213" y="2182813"/>
              <a:ext cx="174625" cy="74613"/>
            </a:xfrm>
            <a:custGeom>
              <a:avLst/>
              <a:gdLst>
                <a:gd name="T0" fmla="*/ 9 w 63"/>
                <a:gd name="T1" fmla="*/ 7 h 27"/>
                <a:gd name="T2" fmla="*/ 10 w 63"/>
                <a:gd name="T3" fmla="*/ 10 h 27"/>
                <a:gd name="T4" fmla="*/ 9 w 63"/>
                <a:gd name="T5" fmla="*/ 11 h 27"/>
                <a:gd name="T6" fmla="*/ 5 w 63"/>
                <a:gd name="T7" fmla="*/ 14 h 27"/>
                <a:gd name="T8" fmla="*/ 10 w 63"/>
                <a:gd name="T9" fmla="*/ 14 h 27"/>
                <a:gd name="T10" fmla="*/ 1 w 63"/>
                <a:gd name="T11" fmla="*/ 17 h 27"/>
                <a:gd name="T12" fmla="*/ 8 w 63"/>
                <a:gd name="T13" fmla="*/ 19 h 27"/>
                <a:gd name="T14" fmla="*/ 15 w 63"/>
                <a:gd name="T15" fmla="*/ 18 h 27"/>
                <a:gd name="T16" fmla="*/ 19 w 63"/>
                <a:gd name="T17" fmla="*/ 17 h 27"/>
                <a:gd name="T18" fmla="*/ 29 w 63"/>
                <a:gd name="T19" fmla="*/ 18 h 27"/>
                <a:gd name="T20" fmla="*/ 21 w 63"/>
                <a:gd name="T21" fmla="*/ 22 h 27"/>
                <a:gd name="T22" fmla="*/ 21 w 63"/>
                <a:gd name="T23" fmla="*/ 26 h 27"/>
                <a:gd name="T24" fmla="*/ 39 w 63"/>
                <a:gd name="T25" fmla="*/ 21 h 27"/>
                <a:gd name="T26" fmla="*/ 46 w 63"/>
                <a:gd name="T27" fmla="*/ 20 h 27"/>
                <a:gd name="T28" fmla="*/ 58 w 63"/>
                <a:gd name="T29" fmla="*/ 20 h 27"/>
                <a:gd name="T30" fmla="*/ 60 w 63"/>
                <a:gd name="T31" fmla="*/ 9 h 27"/>
                <a:gd name="T32" fmla="*/ 54 w 63"/>
                <a:gd name="T33" fmla="*/ 11 h 27"/>
                <a:gd name="T34" fmla="*/ 48 w 63"/>
                <a:gd name="T35" fmla="*/ 6 h 27"/>
                <a:gd name="T36" fmla="*/ 45 w 63"/>
                <a:gd name="T37" fmla="*/ 1 h 27"/>
                <a:gd name="T38" fmla="*/ 39 w 63"/>
                <a:gd name="T39" fmla="*/ 7 h 27"/>
                <a:gd name="T40" fmla="*/ 40 w 63"/>
                <a:gd name="T41" fmla="*/ 10 h 27"/>
                <a:gd name="T42" fmla="*/ 44 w 63"/>
                <a:gd name="T43" fmla="*/ 14 h 27"/>
                <a:gd name="T44" fmla="*/ 32 w 63"/>
                <a:gd name="T45" fmla="*/ 12 h 27"/>
                <a:gd name="T46" fmla="*/ 20 w 63"/>
                <a:gd name="T47" fmla="*/ 6 h 27"/>
                <a:gd name="T48" fmla="*/ 14 w 63"/>
                <a:gd name="T49" fmla="*/ 3 h 27"/>
                <a:gd name="T50" fmla="*/ 9 w 63"/>
                <a:gd name="T51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27">
                  <a:moveTo>
                    <a:pt x="9" y="7"/>
                  </a:moveTo>
                  <a:cubicBezTo>
                    <a:pt x="6" y="7"/>
                    <a:pt x="6" y="10"/>
                    <a:pt x="10" y="10"/>
                  </a:cubicBezTo>
                  <a:cubicBezTo>
                    <a:pt x="13" y="10"/>
                    <a:pt x="14" y="11"/>
                    <a:pt x="9" y="11"/>
                  </a:cubicBezTo>
                  <a:cubicBezTo>
                    <a:pt x="4" y="11"/>
                    <a:pt x="2" y="15"/>
                    <a:pt x="5" y="14"/>
                  </a:cubicBezTo>
                  <a:cubicBezTo>
                    <a:pt x="9" y="13"/>
                    <a:pt x="13" y="13"/>
                    <a:pt x="10" y="14"/>
                  </a:cubicBezTo>
                  <a:cubicBezTo>
                    <a:pt x="8" y="15"/>
                    <a:pt x="0" y="16"/>
                    <a:pt x="1" y="17"/>
                  </a:cubicBezTo>
                  <a:cubicBezTo>
                    <a:pt x="2" y="18"/>
                    <a:pt x="5" y="18"/>
                    <a:pt x="8" y="19"/>
                  </a:cubicBezTo>
                  <a:cubicBezTo>
                    <a:pt x="11" y="20"/>
                    <a:pt x="13" y="21"/>
                    <a:pt x="15" y="18"/>
                  </a:cubicBezTo>
                  <a:cubicBezTo>
                    <a:pt x="17" y="16"/>
                    <a:pt x="20" y="13"/>
                    <a:pt x="19" y="17"/>
                  </a:cubicBezTo>
                  <a:cubicBezTo>
                    <a:pt x="18" y="20"/>
                    <a:pt x="23" y="18"/>
                    <a:pt x="29" y="18"/>
                  </a:cubicBezTo>
                  <a:cubicBezTo>
                    <a:pt x="35" y="17"/>
                    <a:pt x="28" y="21"/>
                    <a:pt x="21" y="22"/>
                  </a:cubicBezTo>
                  <a:cubicBezTo>
                    <a:pt x="15" y="22"/>
                    <a:pt x="16" y="25"/>
                    <a:pt x="21" y="26"/>
                  </a:cubicBezTo>
                  <a:cubicBezTo>
                    <a:pt x="26" y="27"/>
                    <a:pt x="37" y="23"/>
                    <a:pt x="39" y="21"/>
                  </a:cubicBezTo>
                  <a:cubicBezTo>
                    <a:pt x="42" y="18"/>
                    <a:pt x="44" y="22"/>
                    <a:pt x="46" y="20"/>
                  </a:cubicBezTo>
                  <a:cubicBezTo>
                    <a:pt x="49" y="18"/>
                    <a:pt x="54" y="20"/>
                    <a:pt x="58" y="20"/>
                  </a:cubicBezTo>
                  <a:cubicBezTo>
                    <a:pt x="62" y="19"/>
                    <a:pt x="63" y="10"/>
                    <a:pt x="60" y="9"/>
                  </a:cubicBezTo>
                  <a:cubicBezTo>
                    <a:pt x="57" y="8"/>
                    <a:pt x="57" y="11"/>
                    <a:pt x="54" y="11"/>
                  </a:cubicBezTo>
                  <a:cubicBezTo>
                    <a:pt x="52" y="12"/>
                    <a:pt x="50" y="8"/>
                    <a:pt x="48" y="6"/>
                  </a:cubicBezTo>
                  <a:cubicBezTo>
                    <a:pt x="46" y="4"/>
                    <a:pt x="48" y="0"/>
                    <a:pt x="45" y="1"/>
                  </a:cubicBezTo>
                  <a:cubicBezTo>
                    <a:pt x="42" y="1"/>
                    <a:pt x="35" y="6"/>
                    <a:pt x="39" y="7"/>
                  </a:cubicBezTo>
                  <a:cubicBezTo>
                    <a:pt x="43" y="7"/>
                    <a:pt x="42" y="9"/>
                    <a:pt x="40" y="10"/>
                  </a:cubicBezTo>
                  <a:cubicBezTo>
                    <a:pt x="38" y="11"/>
                    <a:pt x="44" y="13"/>
                    <a:pt x="44" y="14"/>
                  </a:cubicBezTo>
                  <a:cubicBezTo>
                    <a:pt x="43" y="15"/>
                    <a:pt x="32" y="14"/>
                    <a:pt x="32" y="12"/>
                  </a:cubicBezTo>
                  <a:cubicBezTo>
                    <a:pt x="31" y="10"/>
                    <a:pt x="23" y="5"/>
                    <a:pt x="20" y="6"/>
                  </a:cubicBezTo>
                  <a:cubicBezTo>
                    <a:pt x="16" y="7"/>
                    <a:pt x="18" y="4"/>
                    <a:pt x="14" y="3"/>
                  </a:cubicBezTo>
                  <a:cubicBezTo>
                    <a:pt x="11" y="3"/>
                    <a:pt x="12" y="6"/>
                    <a:pt x="9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16086138" y="2149475"/>
              <a:ext cx="25400" cy="14288"/>
            </a:xfrm>
            <a:custGeom>
              <a:avLst/>
              <a:gdLst>
                <a:gd name="T0" fmla="*/ 8 w 9"/>
                <a:gd name="T1" fmla="*/ 2 h 5"/>
                <a:gd name="T2" fmla="*/ 1 w 9"/>
                <a:gd name="T3" fmla="*/ 1 h 5"/>
                <a:gd name="T4" fmla="*/ 8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0"/>
                    <a:pt x="0" y="0"/>
                    <a:pt x="1" y="1"/>
                  </a:cubicBezTo>
                  <a:cubicBezTo>
                    <a:pt x="2" y="3"/>
                    <a:pt x="6" y="5"/>
                    <a:pt x="8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16114713" y="2144713"/>
              <a:ext cx="52388" cy="26988"/>
            </a:xfrm>
            <a:custGeom>
              <a:avLst/>
              <a:gdLst>
                <a:gd name="T0" fmla="*/ 16 w 19"/>
                <a:gd name="T1" fmla="*/ 3 h 10"/>
                <a:gd name="T2" fmla="*/ 13 w 19"/>
                <a:gd name="T3" fmla="*/ 1 h 10"/>
                <a:gd name="T4" fmla="*/ 0 w 19"/>
                <a:gd name="T5" fmla="*/ 5 h 10"/>
                <a:gd name="T6" fmla="*/ 7 w 19"/>
                <a:gd name="T7" fmla="*/ 10 h 10"/>
                <a:gd name="T8" fmla="*/ 14 w 19"/>
                <a:gd name="T9" fmla="*/ 5 h 10"/>
                <a:gd name="T10" fmla="*/ 16 w 19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6" y="3"/>
                  </a:moveTo>
                  <a:cubicBezTo>
                    <a:pt x="19" y="3"/>
                    <a:pt x="18" y="0"/>
                    <a:pt x="13" y="1"/>
                  </a:cubicBezTo>
                  <a:cubicBezTo>
                    <a:pt x="9" y="2"/>
                    <a:pt x="0" y="2"/>
                    <a:pt x="0" y="5"/>
                  </a:cubicBezTo>
                  <a:cubicBezTo>
                    <a:pt x="0" y="8"/>
                    <a:pt x="2" y="9"/>
                    <a:pt x="7" y="10"/>
                  </a:cubicBezTo>
                  <a:cubicBezTo>
                    <a:pt x="12" y="10"/>
                    <a:pt x="17" y="5"/>
                    <a:pt x="14" y="5"/>
                  </a:cubicBezTo>
                  <a:cubicBezTo>
                    <a:pt x="12" y="5"/>
                    <a:pt x="14" y="4"/>
                    <a:pt x="16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16103600" y="2124075"/>
              <a:ext cx="66675" cy="22225"/>
            </a:xfrm>
            <a:custGeom>
              <a:avLst/>
              <a:gdLst>
                <a:gd name="T0" fmla="*/ 9 w 24"/>
                <a:gd name="T1" fmla="*/ 6 h 8"/>
                <a:gd name="T2" fmla="*/ 15 w 24"/>
                <a:gd name="T3" fmla="*/ 5 h 8"/>
                <a:gd name="T4" fmla="*/ 24 w 24"/>
                <a:gd name="T5" fmla="*/ 4 h 8"/>
                <a:gd name="T6" fmla="*/ 13 w 24"/>
                <a:gd name="T7" fmla="*/ 1 h 8"/>
                <a:gd name="T8" fmla="*/ 3 w 24"/>
                <a:gd name="T9" fmla="*/ 5 h 8"/>
                <a:gd name="T10" fmla="*/ 9 w 24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9" y="6"/>
                  </a:moveTo>
                  <a:cubicBezTo>
                    <a:pt x="12" y="7"/>
                    <a:pt x="14" y="4"/>
                    <a:pt x="15" y="5"/>
                  </a:cubicBezTo>
                  <a:cubicBezTo>
                    <a:pt x="17" y="7"/>
                    <a:pt x="24" y="8"/>
                    <a:pt x="24" y="4"/>
                  </a:cubicBezTo>
                  <a:cubicBezTo>
                    <a:pt x="24" y="0"/>
                    <a:pt x="15" y="0"/>
                    <a:pt x="13" y="1"/>
                  </a:cubicBezTo>
                  <a:cubicBezTo>
                    <a:pt x="11" y="3"/>
                    <a:pt x="0" y="3"/>
                    <a:pt x="3" y="5"/>
                  </a:cubicBezTo>
                  <a:cubicBezTo>
                    <a:pt x="5" y="7"/>
                    <a:pt x="7" y="5"/>
                    <a:pt x="9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16217900" y="2101850"/>
              <a:ext cx="101600" cy="55563"/>
            </a:xfrm>
            <a:custGeom>
              <a:avLst/>
              <a:gdLst>
                <a:gd name="T0" fmla="*/ 6 w 37"/>
                <a:gd name="T1" fmla="*/ 7 h 20"/>
                <a:gd name="T2" fmla="*/ 13 w 37"/>
                <a:gd name="T3" fmla="*/ 10 h 20"/>
                <a:gd name="T4" fmla="*/ 5 w 37"/>
                <a:gd name="T5" fmla="*/ 11 h 20"/>
                <a:gd name="T6" fmla="*/ 11 w 37"/>
                <a:gd name="T7" fmla="*/ 13 h 20"/>
                <a:gd name="T8" fmla="*/ 25 w 37"/>
                <a:gd name="T9" fmla="*/ 16 h 20"/>
                <a:gd name="T10" fmla="*/ 35 w 37"/>
                <a:gd name="T11" fmla="*/ 17 h 20"/>
                <a:gd name="T12" fmla="*/ 33 w 37"/>
                <a:gd name="T13" fmla="*/ 11 h 20"/>
                <a:gd name="T14" fmla="*/ 26 w 37"/>
                <a:gd name="T15" fmla="*/ 7 h 20"/>
                <a:gd name="T16" fmla="*/ 21 w 37"/>
                <a:gd name="T17" fmla="*/ 4 h 20"/>
                <a:gd name="T18" fmla="*/ 18 w 37"/>
                <a:gd name="T19" fmla="*/ 3 h 20"/>
                <a:gd name="T20" fmla="*/ 3 w 37"/>
                <a:gd name="T21" fmla="*/ 1 h 20"/>
                <a:gd name="T22" fmla="*/ 6 w 37"/>
                <a:gd name="T2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6" y="7"/>
                  </a:moveTo>
                  <a:cubicBezTo>
                    <a:pt x="9" y="5"/>
                    <a:pt x="14" y="8"/>
                    <a:pt x="13" y="10"/>
                  </a:cubicBezTo>
                  <a:cubicBezTo>
                    <a:pt x="12" y="12"/>
                    <a:pt x="4" y="10"/>
                    <a:pt x="5" y="11"/>
                  </a:cubicBezTo>
                  <a:cubicBezTo>
                    <a:pt x="5" y="12"/>
                    <a:pt x="6" y="15"/>
                    <a:pt x="11" y="13"/>
                  </a:cubicBezTo>
                  <a:cubicBezTo>
                    <a:pt x="17" y="12"/>
                    <a:pt x="21" y="13"/>
                    <a:pt x="25" y="16"/>
                  </a:cubicBezTo>
                  <a:cubicBezTo>
                    <a:pt x="29" y="19"/>
                    <a:pt x="32" y="20"/>
                    <a:pt x="35" y="17"/>
                  </a:cubicBezTo>
                  <a:cubicBezTo>
                    <a:pt x="37" y="14"/>
                    <a:pt x="31" y="13"/>
                    <a:pt x="33" y="11"/>
                  </a:cubicBezTo>
                  <a:cubicBezTo>
                    <a:pt x="34" y="9"/>
                    <a:pt x="29" y="7"/>
                    <a:pt x="26" y="7"/>
                  </a:cubicBezTo>
                  <a:cubicBezTo>
                    <a:pt x="24" y="7"/>
                    <a:pt x="23" y="3"/>
                    <a:pt x="21" y="4"/>
                  </a:cubicBezTo>
                  <a:cubicBezTo>
                    <a:pt x="19" y="5"/>
                    <a:pt x="18" y="6"/>
                    <a:pt x="18" y="3"/>
                  </a:cubicBezTo>
                  <a:cubicBezTo>
                    <a:pt x="18" y="0"/>
                    <a:pt x="6" y="0"/>
                    <a:pt x="3" y="1"/>
                  </a:cubicBezTo>
                  <a:cubicBezTo>
                    <a:pt x="0" y="2"/>
                    <a:pt x="4" y="9"/>
                    <a:pt x="6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16217900" y="2146300"/>
              <a:ext cx="26988" cy="33338"/>
            </a:xfrm>
            <a:custGeom>
              <a:avLst/>
              <a:gdLst>
                <a:gd name="T0" fmla="*/ 8 w 10"/>
                <a:gd name="T1" fmla="*/ 10 h 12"/>
                <a:gd name="T2" fmla="*/ 0 w 10"/>
                <a:gd name="T3" fmla="*/ 4 h 12"/>
                <a:gd name="T4" fmla="*/ 8 w 10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8" y="10"/>
                  </a:moveTo>
                  <a:cubicBezTo>
                    <a:pt x="10" y="8"/>
                    <a:pt x="1" y="0"/>
                    <a:pt x="0" y="4"/>
                  </a:cubicBezTo>
                  <a:cubicBezTo>
                    <a:pt x="0" y="7"/>
                    <a:pt x="6" y="12"/>
                    <a:pt x="8" y="1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16295688" y="2078038"/>
              <a:ext cx="30163" cy="22225"/>
            </a:xfrm>
            <a:custGeom>
              <a:avLst/>
              <a:gdLst>
                <a:gd name="T0" fmla="*/ 9 w 11"/>
                <a:gd name="T1" fmla="*/ 5 h 8"/>
                <a:gd name="T2" fmla="*/ 3 w 11"/>
                <a:gd name="T3" fmla="*/ 3 h 8"/>
                <a:gd name="T4" fmla="*/ 9 w 11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cubicBezTo>
                    <a:pt x="11" y="2"/>
                    <a:pt x="0" y="0"/>
                    <a:pt x="3" y="3"/>
                  </a:cubicBezTo>
                  <a:cubicBezTo>
                    <a:pt x="4" y="4"/>
                    <a:pt x="8" y="8"/>
                    <a:pt x="9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16233775" y="2219325"/>
              <a:ext cx="19050" cy="1905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3 h 7"/>
                <a:gd name="T4" fmla="*/ 6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4"/>
                    <a:pt x="2" y="0"/>
                    <a:pt x="1" y="3"/>
                  </a:cubicBezTo>
                  <a:cubicBezTo>
                    <a:pt x="0" y="6"/>
                    <a:pt x="4" y="7"/>
                    <a:pt x="6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16233775" y="2179638"/>
              <a:ext cx="111125" cy="65088"/>
            </a:xfrm>
            <a:custGeom>
              <a:avLst/>
              <a:gdLst>
                <a:gd name="T0" fmla="*/ 31 w 40"/>
                <a:gd name="T1" fmla="*/ 4 h 23"/>
                <a:gd name="T2" fmla="*/ 22 w 40"/>
                <a:gd name="T3" fmla="*/ 2 h 23"/>
                <a:gd name="T4" fmla="*/ 23 w 40"/>
                <a:gd name="T5" fmla="*/ 8 h 23"/>
                <a:gd name="T6" fmla="*/ 17 w 40"/>
                <a:gd name="T7" fmla="*/ 6 h 23"/>
                <a:gd name="T8" fmla="*/ 16 w 40"/>
                <a:gd name="T9" fmla="*/ 10 h 23"/>
                <a:gd name="T10" fmla="*/ 12 w 40"/>
                <a:gd name="T11" fmla="*/ 10 h 23"/>
                <a:gd name="T12" fmla="*/ 4 w 40"/>
                <a:gd name="T13" fmla="*/ 2 h 23"/>
                <a:gd name="T14" fmla="*/ 3 w 40"/>
                <a:gd name="T15" fmla="*/ 9 h 23"/>
                <a:gd name="T16" fmla="*/ 12 w 40"/>
                <a:gd name="T17" fmla="*/ 14 h 23"/>
                <a:gd name="T18" fmla="*/ 24 w 40"/>
                <a:gd name="T19" fmla="*/ 14 h 23"/>
                <a:gd name="T20" fmla="*/ 23 w 40"/>
                <a:gd name="T21" fmla="*/ 20 h 23"/>
                <a:gd name="T22" fmla="*/ 33 w 40"/>
                <a:gd name="T23" fmla="*/ 21 h 23"/>
                <a:gd name="T24" fmla="*/ 38 w 40"/>
                <a:gd name="T25" fmla="*/ 17 h 23"/>
                <a:gd name="T26" fmla="*/ 37 w 40"/>
                <a:gd name="T27" fmla="*/ 11 h 23"/>
                <a:gd name="T28" fmla="*/ 31 w 40"/>
                <a:gd name="T2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3">
                  <a:moveTo>
                    <a:pt x="31" y="4"/>
                  </a:moveTo>
                  <a:cubicBezTo>
                    <a:pt x="31" y="6"/>
                    <a:pt x="26" y="3"/>
                    <a:pt x="22" y="2"/>
                  </a:cubicBezTo>
                  <a:cubicBezTo>
                    <a:pt x="18" y="0"/>
                    <a:pt x="20" y="5"/>
                    <a:pt x="23" y="8"/>
                  </a:cubicBezTo>
                  <a:cubicBezTo>
                    <a:pt x="27" y="10"/>
                    <a:pt x="22" y="9"/>
                    <a:pt x="17" y="6"/>
                  </a:cubicBezTo>
                  <a:cubicBezTo>
                    <a:pt x="13" y="3"/>
                    <a:pt x="14" y="8"/>
                    <a:pt x="16" y="10"/>
                  </a:cubicBezTo>
                  <a:cubicBezTo>
                    <a:pt x="18" y="11"/>
                    <a:pt x="15" y="14"/>
                    <a:pt x="12" y="10"/>
                  </a:cubicBezTo>
                  <a:cubicBezTo>
                    <a:pt x="10" y="6"/>
                    <a:pt x="8" y="2"/>
                    <a:pt x="4" y="2"/>
                  </a:cubicBezTo>
                  <a:cubicBezTo>
                    <a:pt x="0" y="2"/>
                    <a:pt x="2" y="6"/>
                    <a:pt x="3" y="9"/>
                  </a:cubicBezTo>
                  <a:cubicBezTo>
                    <a:pt x="6" y="11"/>
                    <a:pt x="8" y="12"/>
                    <a:pt x="12" y="14"/>
                  </a:cubicBezTo>
                  <a:cubicBezTo>
                    <a:pt x="15" y="16"/>
                    <a:pt x="21" y="13"/>
                    <a:pt x="24" y="14"/>
                  </a:cubicBezTo>
                  <a:cubicBezTo>
                    <a:pt x="27" y="15"/>
                    <a:pt x="21" y="18"/>
                    <a:pt x="23" y="20"/>
                  </a:cubicBezTo>
                  <a:cubicBezTo>
                    <a:pt x="25" y="23"/>
                    <a:pt x="30" y="21"/>
                    <a:pt x="33" y="21"/>
                  </a:cubicBezTo>
                  <a:cubicBezTo>
                    <a:pt x="37" y="21"/>
                    <a:pt x="35" y="18"/>
                    <a:pt x="38" y="17"/>
                  </a:cubicBezTo>
                  <a:cubicBezTo>
                    <a:pt x="40" y="15"/>
                    <a:pt x="35" y="15"/>
                    <a:pt x="37" y="11"/>
                  </a:cubicBezTo>
                  <a:cubicBezTo>
                    <a:pt x="39" y="8"/>
                    <a:pt x="32" y="1"/>
                    <a:pt x="31" y="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6325850" y="2116138"/>
              <a:ext cx="55563" cy="36513"/>
            </a:xfrm>
            <a:custGeom>
              <a:avLst/>
              <a:gdLst>
                <a:gd name="T0" fmla="*/ 8 w 20"/>
                <a:gd name="T1" fmla="*/ 13 h 13"/>
                <a:gd name="T2" fmla="*/ 17 w 20"/>
                <a:gd name="T3" fmla="*/ 12 h 13"/>
                <a:gd name="T4" fmla="*/ 17 w 20"/>
                <a:gd name="T5" fmla="*/ 8 h 13"/>
                <a:gd name="T6" fmla="*/ 12 w 20"/>
                <a:gd name="T7" fmla="*/ 6 h 13"/>
                <a:gd name="T8" fmla="*/ 1 w 20"/>
                <a:gd name="T9" fmla="*/ 2 h 13"/>
                <a:gd name="T10" fmla="*/ 8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8" y="13"/>
                  </a:moveTo>
                  <a:cubicBezTo>
                    <a:pt x="11" y="13"/>
                    <a:pt x="14" y="13"/>
                    <a:pt x="17" y="12"/>
                  </a:cubicBezTo>
                  <a:cubicBezTo>
                    <a:pt x="20" y="11"/>
                    <a:pt x="15" y="11"/>
                    <a:pt x="17" y="8"/>
                  </a:cubicBezTo>
                  <a:cubicBezTo>
                    <a:pt x="19" y="5"/>
                    <a:pt x="12" y="5"/>
                    <a:pt x="12" y="6"/>
                  </a:cubicBezTo>
                  <a:cubicBezTo>
                    <a:pt x="11" y="7"/>
                    <a:pt x="3" y="0"/>
                    <a:pt x="1" y="2"/>
                  </a:cubicBezTo>
                  <a:cubicBezTo>
                    <a:pt x="0" y="5"/>
                    <a:pt x="4" y="13"/>
                    <a:pt x="8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6351250" y="2152650"/>
              <a:ext cx="49213" cy="22225"/>
            </a:xfrm>
            <a:custGeom>
              <a:avLst/>
              <a:gdLst>
                <a:gd name="T0" fmla="*/ 17 w 18"/>
                <a:gd name="T1" fmla="*/ 2 h 8"/>
                <a:gd name="T2" fmla="*/ 2 w 18"/>
                <a:gd name="T3" fmla="*/ 4 h 8"/>
                <a:gd name="T4" fmla="*/ 17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7" y="2"/>
                  </a:moveTo>
                  <a:cubicBezTo>
                    <a:pt x="17" y="0"/>
                    <a:pt x="0" y="2"/>
                    <a:pt x="2" y="4"/>
                  </a:cubicBezTo>
                  <a:cubicBezTo>
                    <a:pt x="7" y="8"/>
                    <a:pt x="18" y="3"/>
                    <a:pt x="17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6341725" y="2216150"/>
              <a:ext cx="61913" cy="33338"/>
            </a:xfrm>
            <a:custGeom>
              <a:avLst/>
              <a:gdLst>
                <a:gd name="T0" fmla="*/ 18 w 22"/>
                <a:gd name="T1" fmla="*/ 12 h 12"/>
                <a:gd name="T2" fmla="*/ 15 w 22"/>
                <a:gd name="T3" fmla="*/ 3 h 12"/>
                <a:gd name="T4" fmla="*/ 2 w 22"/>
                <a:gd name="T5" fmla="*/ 8 h 12"/>
                <a:gd name="T6" fmla="*/ 18 w 2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18" y="12"/>
                  </a:moveTo>
                  <a:cubicBezTo>
                    <a:pt x="22" y="11"/>
                    <a:pt x="20" y="6"/>
                    <a:pt x="15" y="3"/>
                  </a:cubicBezTo>
                  <a:cubicBezTo>
                    <a:pt x="11" y="0"/>
                    <a:pt x="0" y="7"/>
                    <a:pt x="2" y="8"/>
                  </a:cubicBezTo>
                  <a:cubicBezTo>
                    <a:pt x="4" y="10"/>
                    <a:pt x="14" y="12"/>
                    <a:pt x="18" y="1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6259175" y="2257425"/>
              <a:ext cx="96838" cy="88900"/>
            </a:xfrm>
            <a:custGeom>
              <a:avLst/>
              <a:gdLst>
                <a:gd name="T0" fmla="*/ 19 w 35"/>
                <a:gd name="T1" fmla="*/ 28 h 32"/>
                <a:gd name="T2" fmla="*/ 28 w 35"/>
                <a:gd name="T3" fmla="*/ 26 h 32"/>
                <a:gd name="T4" fmla="*/ 35 w 35"/>
                <a:gd name="T5" fmla="*/ 13 h 32"/>
                <a:gd name="T6" fmla="*/ 31 w 35"/>
                <a:gd name="T7" fmla="*/ 13 h 32"/>
                <a:gd name="T8" fmla="*/ 31 w 35"/>
                <a:gd name="T9" fmla="*/ 15 h 32"/>
                <a:gd name="T10" fmla="*/ 24 w 35"/>
                <a:gd name="T11" fmla="*/ 12 h 32"/>
                <a:gd name="T12" fmla="*/ 31 w 35"/>
                <a:gd name="T13" fmla="*/ 7 h 32"/>
                <a:gd name="T14" fmla="*/ 27 w 35"/>
                <a:gd name="T15" fmla="*/ 2 h 32"/>
                <a:gd name="T16" fmla="*/ 21 w 35"/>
                <a:gd name="T17" fmla="*/ 4 h 32"/>
                <a:gd name="T18" fmla="*/ 18 w 35"/>
                <a:gd name="T19" fmla="*/ 5 h 32"/>
                <a:gd name="T20" fmla="*/ 9 w 35"/>
                <a:gd name="T21" fmla="*/ 9 h 32"/>
                <a:gd name="T22" fmla="*/ 15 w 35"/>
                <a:gd name="T23" fmla="*/ 13 h 32"/>
                <a:gd name="T24" fmla="*/ 4 w 35"/>
                <a:gd name="T25" fmla="*/ 12 h 32"/>
                <a:gd name="T26" fmla="*/ 8 w 35"/>
                <a:gd name="T27" fmla="*/ 20 h 32"/>
                <a:gd name="T28" fmla="*/ 19 w 35"/>
                <a:gd name="T2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2">
                  <a:moveTo>
                    <a:pt x="19" y="28"/>
                  </a:moveTo>
                  <a:cubicBezTo>
                    <a:pt x="24" y="32"/>
                    <a:pt x="22" y="26"/>
                    <a:pt x="28" y="26"/>
                  </a:cubicBezTo>
                  <a:cubicBezTo>
                    <a:pt x="33" y="26"/>
                    <a:pt x="34" y="17"/>
                    <a:pt x="35" y="13"/>
                  </a:cubicBezTo>
                  <a:cubicBezTo>
                    <a:pt x="35" y="10"/>
                    <a:pt x="30" y="10"/>
                    <a:pt x="31" y="13"/>
                  </a:cubicBezTo>
                  <a:cubicBezTo>
                    <a:pt x="33" y="15"/>
                    <a:pt x="31" y="18"/>
                    <a:pt x="31" y="15"/>
                  </a:cubicBezTo>
                  <a:cubicBezTo>
                    <a:pt x="30" y="12"/>
                    <a:pt x="26" y="15"/>
                    <a:pt x="24" y="12"/>
                  </a:cubicBezTo>
                  <a:cubicBezTo>
                    <a:pt x="23" y="10"/>
                    <a:pt x="29" y="10"/>
                    <a:pt x="31" y="7"/>
                  </a:cubicBezTo>
                  <a:cubicBezTo>
                    <a:pt x="33" y="4"/>
                    <a:pt x="26" y="4"/>
                    <a:pt x="27" y="2"/>
                  </a:cubicBezTo>
                  <a:cubicBezTo>
                    <a:pt x="29" y="0"/>
                    <a:pt x="17" y="2"/>
                    <a:pt x="21" y="4"/>
                  </a:cubicBezTo>
                  <a:cubicBezTo>
                    <a:pt x="24" y="5"/>
                    <a:pt x="21" y="7"/>
                    <a:pt x="18" y="5"/>
                  </a:cubicBezTo>
                  <a:cubicBezTo>
                    <a:pt x="15" y="2"/>
                    <a:pt x="6" y="6"/>
                    <a:pt x="9" y="9"/>
                  </a:cubicBezTo>
                  <a:cubicBezTo>
                    <a:pt x="11" y="11"/>
                    <a:pt x="19" y="7"/>
                    <a:pt x="15" y="13"/>
                  </a:cubicBezTo>
                  <a:cubicBezTo>
                    <a:pt x="10" y="19"/>
                    <a:pt x="8" y="12"/>
                    <a:pt x="4" y="12"/>
                  </a:cubicBezTo>
                  <a:cubicBezTo>
                    <a:pt x="0" y="13"/>
                    <a:pt x="2" y="18"/>
                    <a:pt x="8" y="20"/>
                  </a:cubicBezTo>
                  <a:cubicBezTo>
                    <a:pt x="14" y="22"/>
                    <a:pt x="14" y="25"/>
                    <a:pt x="1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6341725" y="2178050"/>
              <a:ext cx="250825" cy="74613"/>
            </a:xfrm>
            <a:custGeom>
              <a:avLst/>
              <a:gdLst>
                <a:gd name="T0" fmla="*/ 26 w 90"/>
                <a:gd name="T1" fmla="*/ 21 h 27"/>
                <a:gd name="T2" fmla="*/ 32 w 90"/>
                <a:gd name="T3" fmla="*/ 24 h 27"/>
                <a:gd name="T4" fmla="*/ 40 w 90"/>
                <a:gd name="T5" fmla="*/ 25 h 27"/>
                <a:gd name="T6" fmla="*/ 44 w 90"/>
                <a:gd name="T7" fmla="*/ 24 h 27"/>
                <a:gd name="T8" fmla="*/ 61 w 90"/>
                <a:gd name="T9" fmla="*/ 27 h 27"/>
                <a:gd name="T10" fmla="*/ 72 w 90"/>
                <a:gd name="T11" fmla="*/ 24 h 27"/>
                <a:gd name="T12" fmla="*/ 86 w 90"/>
                <a:gd name="T13" fmla="*/ 25 h 27"/>
                <a:gd name="T14" fmla="*/ 90 w 90"/>
                <a:gd name="T15" fmla="*/ 17 h 27"/>
                <a:gd name="T16" fmla="*/ 61 w 90"/>
                <a:gd name="T17" fmla="*/ 15 h 27"/>
                <a:gd name="T18" fmla="*/ 47 w 90"/>
                <a:gd name="T19" fmla="*/ 16 h 27"/>
                <a:gd name="T20" fmla="*/ 38 w 90"/>
                <a:gd name="T21" fmla="*/ 13 h 27"/>
                <a:gd name="T22" fmla="*/ 40 w 90"/>
                <a:gd name="T23" fmla="*/ 9 h 27"/>
                <a:gd name="T24" fmla="*/ 26 w 90"/>
                <a:gd name="T25" fmla="*/ 5 h 27"/>
                <a:gd name="T26" fmla="*/ 15 w 90"/>
                <a:gd name="T27" fmla="*/ 1 h 27"/>
                <a:gd name="T28" fmla="*/ 3 w 90"/>
                <a:gd name="T29" fmla="*/ 3 h 27"/>
                <a:gd name="T30" fmla="*/ 19 w 90"/>
                <a:gd name="T31" fmla="*/ 8 h 27"/>
                <a:gd name="T32" fmla="*/ 25 w 90"/>
                <a:gd name="T33" fmla="*/ 13 h 27"/>
                <a:gd name="T34" fmla="*/ 26 w 90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27">
                  <a:moveTo>
                    <a:pt x="26" y="21"/>
                  </a:moveTo>
                  <a:cubicBezTo>
                    <a:pt x="27" y="26"/>
                    <a:pt x="29" y="22"/>
                    <a:pt x="32" y="24"/>
                  </a:cubicBezTo>
                  <a:cubicBezTo>
                    <a:pt x="34" y="26"/>
                    <a:pt x="38" y="27"/>
                    <a:pt x="40" y="25"/>
                  </a:cubicBezTo>
                  <a:cubicBezTo>
                    <a:pt x="42" y="24"/>
                    <a:pt x="43" y="22"/>
                    <a:pt x="44" y="24"/>
                  </a:cubicBezTo>
                  <a:cubicBezTo>
                    <a:pt x="45" y="26"/>
                    <a:pt x="50" y="27"/>
                    <a:pt x="61" y="27"/>
                  </a:cubicBezTo>
                  <a:cubicBezTo>
                    <a:pt x="72" y="27"/>
                    <a:pt x="69" y="22"/>
                    <a:pt x="72" y="24"/>
                  </a:cubicBezTo>
                  <a:cubicBezTo>
                    <a:pt x="75" y="26"/>
                    <a:pt x="82" y="26"/>
                    <a:pt x="86" y="25"/>
                  </a:cubicBezTo>
                  <a:cubicBezTo>
                    <a:pt x="89" y="25"/>
                    <a:pt x="90" y="20"/>
                    <a:pt x="90" y="17"/>
                  </a:cubicBezTo>
                  <a:cubicBezTo>
                    <a:pt x="90" y="15"/>
                    <a:pt x="66" y="13"/>
                    <a:pt x="61" y="15"/>
                  </a:cubicBezTo>
                  <a:cubicBezTo>
                    <a:pt x="57" y="18"/>
                    <a:pt x="50" y="14"/>
                    <a:pt x="47" y="16"/>
                  </a:cubicBezTo>
                  <a:cubicBezTo>
                    <a:pt x="43" y="18"/>
                    <a:pt x="45" y="14"/>
                    <a:pt x="38" y="13"/>
                  </a:cubicBezTo>
                  <a:cubicBezTo>
                    <a:pt x="32" y="13"/>
                    <a:pt x="39" y="10"/>
                    <a:pt x="40" y="9"/>
                  </a:cubicBezTo>
                  <a:cubicBezTo>
                    <a:pt x="41" y="7"/>
                    <a:pt x="31" y="4"/>
                    <a:pt x="26" y="5"/>
                  </a:cubicBezTo>
                  <a:cubicBezTo>
                    <a:pt x="22" y="5"/>
                    <a:pt x="20" y="3"/>
                    <a:pt x="15" y="1"/>
                  </a:cubicBezTo>
                  <a:cubicBezTo>
                    <a:pt x="11" y="0"/>
                    <a:pt x="0" y="0"/>
                    <a:pt x="3" y="3"/>
                  </a:cubicBezTo>
                  <a:cubicBezTo>
                    <a:pt x="4" y="5"/>
                    <a:pt x="17" y="10"/>
                    <a:pt x="19" y="8"/>
                  </a:cubicBezTo>
                  <a:cubicBezTo>
                    <a:pt x="20" y="6"/>
                    <a:pt x="23" y="11"/>
                    <a:pt x="25" y="13"/>
                  </a:cubicBezTo>
                  <a:cubicBezTo>
                    <a:pt x="27" y="16"/>
                    <a:pt x="24" y="17"/>
                    <a:pt x="26" y="2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6419513" y="2155825"/>
              <a:ext cx="36513" cy="22225"/>
            </a:xfrm>
            <a:custGeom>
              <a:avLst/>
              <a:gdLst>
                <a:gd name="T0" fmla="*/ 9 w 13"/>
                <a:gd name="T1" fmla="*/ 2 h 8"/>
                <a:gd name="T2" fmla="*/ 4 w 13"/>
                <a:gd name="T3" fmla="*/ 6 h 8"/>
                <a:gd name="T4" fmla="*/ 9 w 13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9" y="2"/>
                  </a:moveTo>
                  <a:cubicBezTo>
                    <a:pt x="5" y="0"/>
                    <a:pt x="0" y="5"/>
                    <a:pt x="4" y="6"/>
                  </a:cubicBezTo>
                  <a:cubicBezTo>
                    <a:pt x="8" y="8"/>
                    <a:pt x="13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8" name="Freeform 31"/>
            <p:cNvSpPr>
              <a:spLocks/>
            </p:cNvSpPr>
            <p:nvPr userDrawn="1"/>
          </p:nvSpPr>
          <p:spPr bwMode="auto">
            <a:xfrm>
              <a:off x="16344900" y="2030413"/>
              <a:ext cx="166688" cy="119063"/>
            </a:xfrm>
            <a:custGeom>
              <a:avLst/>
              <a:gdLst>
                <a:gd name="T0" fmla="*/ 4 w 60"/>
                <a:gd name="T1" fmla="*/ 22 h 43"/>
                <a:gd name="T2" fmla="*/ 9 w 60"/>
                <a:gd name="T3" fmla="*/ 27 h 43"/>
                <a:gd name="T4" fmla="*/ 24 w 60"/>
                <a:gd name="T5" fmla="*/ 28 h 43"/>
                <a:gd name="T6" fmla="*/ 14 w 60"/>
                <a:gd name="T7" fmla="*/ 32 h 43"/>
                <a:gd name="T8" fmla="*/ 22 w 60"/>
                <a:gd name="T9" fmla="*/ 38 h 43"/>
                <a:gd name="T10" fmla="*/ 34 w 60"/>
                <a:gd name="T11" fmla="*/ 41 h 43"/>
                <a:gd name="T12" fmla="*/ 41 w 60"/>
                <a:gd name="T13" fmla="*/ 41 h 43"/>
                <a:gd name="T14" fmla="*/ 46 w 60"/>
                <a:gd name="T15" fmla="*/ 35 h 43"/>
                <a:gd name="T16" fmla="*/ 51 w 60"/>
                <a:gd name="T17" fmla="*/ 31 h 43"/>
                <a:gd name="T18" fmla="*/ 60 w 60"/>
                <a:gd name="T19" fmla="*/ 28 h 43"/>
                <a:gd name="T20" fmla="*/ 55 w 60"/>
                <a:gd name="T21" fmla="*/ 26 h 43"/>
                <a:gd name="T22" fmla="*/ 50 w 60"/>
                <a:gd name="T23" fmla="*/ 22 h 43"/>
                <a:gd name="T24" fmla="*/ 48 w 60"/>
                <a:gd name="T25" fmla="*/ 17 h 43"/>
                <a:gd name="T26" fmla="*/ 44 w 60"/>
                <a:gd name="T27" fmla="*/ 16 h 43"/>
                <a:gd name="T28" fmla="*/ 39 w 60"/>
                <a:gd name="T29" fmla="*/ 14 h 43"/>
                <a:gd name="T30" fmla="*/ 23 w 60"/>
                <a:gd name="T31" fmla="*/ 5 h 43"/>
                <a:gd name="T32" fmla="*/ 14 w 60"/>
                <a:gd name="T33" fmla="*/ 4 h 43"/>
                <a:gd name="T34" fmla="*/ 15 w 60"/>
                <a:gd name="T35" fmla="*/ 6 h 43"/>
                <a:gd name="T36" fmla="*/ 12 w 60"/>
                <a:gd name="T37" fmla="*/ 9 h 43"/>
                <a:gd name="T38" fmla="*/ 7 w 60"/>
                <a:gd name="T39" fmla="*/ 11 h 43"/>
                <a:gd name="T40" fmla="*/ 8 w 60"/>
                <a:gd name="T41" fmla="*/ 17 h 43"/>
                <a:gd name="T42" fmla="*/ 5 w 60"/>
                <a:gd name="T43" fmla="*/ 19 h 43"/>
                <a:gd name="T44" fmla="*/ 4 w 60"/>
                <a:gd name="T4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3">
                  <a:moveTo>
                    <a:pt x="4" y="22"/>
                  </a:moveTo>
                  <a:cubicBezTo>
                    <a:pt x="7" y="24"/>
                    <a:pt x="5" y="26"/>
                    <a:pt x="9" y="27"/>
                  </a:cubicBezTo>
                  <a:cubicBezTo>
                    <a:pt x="12" y="29"/>
                    <a:pt x="23" y="25"/>
                    <a:pt x="24" y="28"/>
                  </a:cubicBezTo>
                  <a:cubicBezTo>
                    <a:pt x="24" y="30"/>
                    <a:pt x="13" y="31"/>
                    <a:pt x="14" y="32"/>
                  </a:cubicBezTo>
                  <a:cubicBezTo>
                    <a:pt x="16" y="34"/>
                    <a:pt x="23" y="36"/>
                    <a:pt x="22" y="38"/>
                  </a:cubicBezTo>
                  <a:cubicBezTo>
                    <a:pt x="21" y="39"/>
                    <a:pt x="33" y="43"/>
                    <a:pt x="34" y="41"/>
                  </a:cubicBezTo>
                  <a:cubicBezTo>
                    <a:pt x="35" y="39"/>
                    <a:pt x="38" y="40"/>
                    <a:pt x="41" y="41"/>
                  </a:cubicBezTo>
                  <a:cubicBezTo>
                    <a:pt x="44" y="42"/>
                    <a:pt x="44" y="34"/>
                    <a:pt x="46" y="35"/>
                  </a:cubicBezTo>
                  <a:cubicBezTo>
                    <a:pt x="48" y="36"/>
                    <a:pt x="48" y="32"/>
                    <a:pt x="51" y="31"/>
                  </a:cubicBezTo>
                  <a:cubicBezTo>
                    <a:pt x="55" y="29"/>
                    <a:pt x="60" y="29"/>
                    <a:pt x="60" y="28"/>
                  </a:cubicBezTo>
                  <a:cubicBezTo>
                    <a:pt x="60" y="27"/>
                    <a:pt x="59" y="25"/>
                    <a:pt x="55" y="26"/>
                  </a:cubicBezTo>
                  <a:cubicBezTo>
                    <a:pt x="51" y="26"/>
                    <a:pt x="48" y="24"/>
                    <a:pt x="50" y="22"/>
                  </a:cubicBezTo>
                  <a:cubicBezTo>
                    <a:pt x="52" y="20"/>
                    <a:pt x="46" y="19"/>
                    <a:pt x="48" y="17"/>
                  </a:cubicBezTo>
                  <a:cubicBezTo>
                    <a:pt x="50" y="16"/>
                    <a:pt x="44" y="14"/>
                    <a:pt x="44" y="16"/>
                  </a:cubicBezTo>
                  <a:cubicBezTo>
                    <a:pt x="45" y="19"/>
                    <a:pt x="40" y="17"/>
                    <a:pt x="39" y="14"/>
                  </a:cubicBezTo>
                  <a:cubicBezTo>
                    <a:pt x="39" y="12"/>
                    <a:pt x="29" y="11"/>
                    <a:pt x="23" y="5"/>
                  </a:cubicBezTo>
                  <a:cubicBezTo>
                    <a:pt x="17" y="0"/>
                    <a:pt x="11" y="4"/>
                    <a:pt x="14" y="4"/>
                  </a:cubicBezTo>
                  <a:cubicBezTo>
                    <a:pt x="18" y="5"/>
                    <a:pt x="18" y="7"/>
                    <a:pt x="15" y="6"/>
                  </a:cubicBezTo>
                  <a:cubicBezTo>
                    <a:pt x="12" y="6"/>
                    <a:pt x="7" y="7"/>
                    <a:pt x="12" y="9"/>
                  </a:cubicBezTo>
                  <a:cubicBezTo>
                    <a:pt x="16" y="10"/>
                    <a:pt x="11" y="11"/>
                    <a:pt x="7" y="11"/>
                  </a:cubicBezTo>
                  <a:cubicBezTo>
                    <a:pt x="3" y="11"/>
                    <a:pt x="3" y="16"/>
                    <a:pt x="8" y="17"/>
                  </a:cubicBezTo>
                  <a:cubicBezTo>
                    <a:pt x="13" y="17"/>
                    <a:pt x="9" y="20"/>
                    <a:pt x="5" y="19"/>
                  </a:cubicBezTo>
                  <a:cubicBezTo>
                    <a:pt x="1" y="18"/>
                    <a:pt x="0" y="20"/>
                    <a:pt x="4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6405225" y="1971675"/>
              <a:ext cx="441325" cy="233363"/>
            </a:xfrm>
            <a:custGeom>
              <a:avLst/>
              <a:gdLst>
                <a:gd name="T0" fmla="*/ 12 w 159"/>
                <a:gd name="T1" fmla="*/ 21 h 84"/>
                <a:gd name="T2" fmla="*/ 12 w 159"/>
                <a:gd name="T3" fmla="*/ 27 h 84"/>
                <a:gd name="T4" fmla="*/ 30 w 159"/>
                <a:gd name="T5" fmla="*/ 30 h 84"/>
                <a:gd name="T6" fmla="*/ 46 w 159"/>
                <a:gd name="T7" fmla="*/ 34 h 84"/>
                <a:gd name="T8" fmla="*/ 68 w 159"/>
                <a:gd name="T9" fmla="*/ 28 h 84"/>
                <a:gd name="T10" fmla="*/ 51 w 159"/>
                <a:gd name="T11" fmla="*/ 36 h 84"/>
                <a:gd name="T12" fmla="*/ 49 w 159"/>
                <a:gd name="T13" fmla="*/ 40 h 84"/>
                <a:gd name="T14" fmla="*/ 33 w 159"/>
                <a:gd name="T15" fmla="*/ 45 h 84"/>
                <a:gd name="T16" fmla="*/ 53 w 159"/>
                <a:gd name="T17" fmla="*/ 57 h 84"/>
                <a:gd name="T18" fmla="*/ 26 w 159"/>
                <a:gd name="T19" fmla="*/ 60 h 84"/>
                <a:gd name="T20" fmla="*/ 37 w 159"/>
                <a:gd name="T21" fmla="*/ 64 h 84"/>
                <a:gd name="T22" fmla="*/ 36 w 159"/>
                <a:gd name="T23" fmla="*/ 70 h 84"/>
                <a:gd name="T24" fmla="*/ 26 w 159"/>
                <a:gd name="T25" fmla="*/ 70 h 84"/>
                <a:gd name="T26" fmla="*/ 16 w 159"/>
                <a:gd name="T27" fmla="*/ 79 h 84"/>
                <a:gd name="T28" fmla="*/ 41 w 159"/>
                <a:gd name="T29" fmla="*/ 81 h 84"/>
                <a:gd name="T30" fmla="*/ 60 w 159"/>
                <a:gd name="T31" fmla="*/ 82 h 84"/>
                <a:gd name="T32" fmla="*/ 73 w 159"/>
                <a:gd name="T33" fmla="*/ 80 h 84"/>
                <a:gd name="T34" fmla="*/ 70 w 159"/>
                <a:gd name="T35" fmla="*/ 75 h 84"/>
                <a:gd name="T36" fmla="*/ 59 w 159"/>
                <a:gd name="T37" fmla="*/ 70 h 84"/>
                <a:gd name="T38" fmla="*/ 73 w 159"/>
                <a:gd name="T39" fmla="*/ 65 h 84"/>
                <a:gd name="T40" fmla="*/ 93 w 159"/>
                <a:gd name="T41" fmla="*/ 54 h 84"/>
                <a:gd name="T42" fmla="*/ 91 w 159"/>
                <a:gd name="T43" fmla="*/ 48 h 84"/>
                <a:gd name="T44" fmla="*/ 107 w 159"/>
                <a:gd name="T45" fmla="*/ 44 h 84"/>
                <a:gd name="T46" fmla="*/ 128 w 159"/>
                <a:gd name="T47" fmla="*/ 31 h 84"/>
                <a:gd name="T48" fmla="*/ 130 w 159"/>
                <a:gd name="T49" fmla="*/ 22 h 84"/>
                <a:gd name="T50" fmla="*/ 157 w 159"/>
                <a:gd name="T51" fmla="*/ 15 h 84"/>
                <a:gd name="T52" fmla="*/ 151 w 159"/>
                <a:gd name="T53" fmla="*/ 7 h 84"/>
                <a:gd name="T54" fmla="*/ 133 w 159"/>
                <a:gd name="T55" fmla="*/ 7 h 84"/>
                <a:gd name="T56" fmla="*/ 117 w 159"/>
                <a:gd name="T57" fmla="*/ 2 h 84"/>
                <a:gd name="T58" fmla="*/ 100 w 159"/>
                <a:gd name="T59" fmla="*/ 4 h 84"/>
                <a:gd name="T60" fmla="*/ 83 w 159"/>
                <a:gd name="T61" fmla="*/ 3 h 84"/>
                <a:gd name="T62" fmla="*/ 66 w 159"/>
                <a:gd name="T63" fmla="*/ 5 h 84"/>
                <a:gd name="T64" fmla="*/ 60 w 159"/>
                <a:gd name="T65" fmla="*/ 8 h 84"/>
                <a:gd name="T66" fmla="*/ 45 w 159"/>
                <a:gd name="T67" fmla="*/ 12 h 84"/>
                <a:gd name="T68" fmla="*/ 31 w 159"/>
                <a:gd name="T69" fmla="*/ 14 h 84"/>
                <a:gd name="T70" fmla="*/ 20 w 159"/>
                <a:gd name="T71" fmla="*/ 15 h 84"/>
                <a:gd name="T72" fmla="*/ 5 w 159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84">
                  <a:moveTo>
                    <a:pt x="9" y="20"/>
                  </a:moveTo>
                  <a:cubicBezTo>
                    <a:pt x="12" y="18"/>
                    <a:pt x="15" y="20"/>
                    <a:pt x="12" y="21"/>
                  </a:cubicBezTo>
                  <a:cubicBezTo>
                    <a:pt x="9" y="22"/>
                    <a:pt x="10" y="23"/>
                    <a:pt x="14" y="23"/>
                  </a:cubicBezTo>
                  <a:cubicBezTo>
                    <a:pt x="18" y="23"/>
                    <a:pt x="12" y="24"/>
                    <a:pt x="12" y="27"/>
                  </a:cubicBezTo>
                  <a:cubicBezTo>
                    <a:pt x="12" y="29"/>
                    <a:pt x="17" y="27"/>
                    <a:pt x="17" y="30"/>
                  </a:cubicBezTo>
                  <a:cubicBezTo>
                    <a:pt x="17" y="32"/>
                    <a:pt x="27" y="33"/>
                    <a:pt x="30" y="30"/>
                  </a:cubicBezTo>
                  <a:cubicBezTo>
                    <a:pt x="33" y="27"/>
                    <a:pt x="32" y="31"/>
                    <a:pt x="32" y="33"/>
                  </a:cubicBezTo>
                  <a:cubicBezTo>
                    <a:pt x="31" y="35"/>
                    <a:pt x="46" y="36"/>
                    <a:pt x="46" y="34"/>
                  </a:cubicBezTo>
                  <a:cubicBezTo>
                    <a:pt x="47" y="32"/>
                    <a:pt x="49" y="32"/>
                    <a:pt x="52" y="33"/>
                  </a:cubicBezTo>
                  <a:cubicBezTo>
                    <a:pt x="54" y="34"/>
                    <a:pt x="68" y="31"/>
                    <a:pt x="68" y="28"/>
                  </a:cubicBezTo>
                  <a:cubicBezTo>
                    <a:pt x="68" y="25"/>
                    <a:pt x="72" y="29"/>
                    <a:pt x="68" y="32"/>
                  </a:cubicBezTo>
                  <a:cubicBezTo>
                    <a:pt x="64" y="35"/>
                    <a:pt x="55" y="35"/>
                    <a:pt x="51" y="36"/>
                  </a:cubicBezTo>
                  <a:cubicBezTo>
                    <a:pt x="47" y="37"/>
                    <a:pt x="54" y="40"/>
                    <a:pt x="58" y="43"/>
                  </a:cubicBezTo>
                  <a:cubicBezTo>
                    <a:pt x="61" y="46"/>
                    <a:pt x="53" y="44"/>
                    <a:pt x="49" y="40"/>
                  </a:cubicBezTo>
                  <a:cubicBezTo>
                    <a:pt x="45" y="36"/>
                    <a:pt x="37" y="36"/>
                    <a:pt x="33" y="37"/>
                  </a:cubicBezTo>
                  <a:cubicBezTo>
                    <a:pt x="29" y="37"/>
                    <a:pt x="30" y="45"/>
                    <a:pt x="33" y="45"/>
                  </a:cubicBezTo>
                  <a:cubicBezTo>
                    <a:pt x="36" y="45"/>
                    <a:pt x="39" y="46"/>
                    <a:pt x="43" y="51"/>
                  </a:cubicBezTo>
                  <a:cubicBezTo>
                    <a:pt x="46" y="56"/>
                    <a:pt x="53" y="55"/>
                    <a:pt x="53" y="57"/>
                  </a:cubicBezTo>
                  <a:cubicBezTo>
                    <a:pt x="53" y="59"/>
                    <a:pt x="44" y="55"/>
                    <a:pt x="39" y="54"/>
                  </a:cubicBezTo>
                  <a:cubicBezTo>
                    <a:pt x="34" y="53"/>
                    <a:pt x="26" y="57"/>
                    <a:pt x="26" y="60"/>
                  </a:cubicBezTo>
                  <a:cubicBezTo>
                    <a:pt x="25" y="64"/>
                    <a:pt x="33" y="63"/>
                    <a:pt x="38" y="60"/>
                  </a:cubicBezTo>
                  <a:cubicBezTo>
                    <a:pt x="43" y="57"/>
                    <a:pt x="39" y="61"/>
                    <a:pt x="37" y="64"/>
                  </a:cubicBezTo>
                  <a:cubicBezTo>
                    <a:pt x="34" y="66"/>
                    <a:pt x="43" y="68"/>
                    <a:pt x="43" y="70"/>
                  </a:cubicBezTo>
                  <a:cubicBezTo>
                    <a:pt x="43" y="73"/>
                    <a:pt x="36" y="72"/>
                    <a:pt x="36" y="70"/>
                  </a:cubicBezTo>
                  <a:cubicBezTo>
                    <a:pt x="35" y="67"/>
                    <a:pt x="33" y="65"/>
                    <a:pt x="27" y="65"/>
                  </a:cubicBezTo>
                  <a:cubicBezTo>
                    <a:pt x="21" y="66"/>
                    <a:pt x="23" y="70"/>
                    <a:pt x="26" y="70"/>
                  </a:cubicBezTo>
                  <a:cubicBezTo>
                    <a:pt x="30" y="71"/>
                    <a:pt x="30" y="73"/>
                    <a:pt x="26" y="73"/>
                  </a:cubicBezTo>
                  <a:cubicBezTo>
                    <a:pt x="22" y="73"/>
                    <a:pt x="13" y="76"/>
                    <a:pt x="16" y="79"/>
                  </a:cubicBezTo>
                  <a:cubicBezTo>
                    <a:pt x="19" y="81"/>
                    <a:pt x="30" y="79"/>
                    <a:pt x="32" y="80"/>
                  </a:cubicBezTo>
                  <a:cubicBezTo>
                    <a:pt x="34" y="82"/>
                    <a:pt x="40" y="83"/>
                    <a:pt x="41" y="81"/>
                  </a:cubicBezTo>
                  <a:cubicBezTo>
                    <a:pt x="43" y="79"/>
                    <a:pt x="47" y="80"/>
                    <a:pt x="52" y="80"/>
                  </a:cubicBezTo>
                  <a:cubicBezTo>
                    <a:pt x="56" y="80"/>
                    <a:pt x="58" y="80"/>
                    <a:pt x="60" y="82"/>
                  </a:cubicBezTo>
                  <a:cubicBezTo>
                    <a:pt x="62" y="84"/>
                    <a:pt x="65" y="83"/>
                    <a:pt x="68" y="81"/>
                  </a:cubicBezTo>
                  <a:cubicBezTo>
                    <a:pt x="70" y="80"/>
                    <a:pt x="70" y="80"/>
                    <a:pt x="73" y="80"/>
                  </a:cubicBezTo>
                  <a:cubicBezTo>
                    <a:pt x="77" y="80"/>
                    <a:pt x="77" y="78"/>
                    <a:pt x="76" y="75"/>
                  </a:cubicBezTo>
                  <a:cubicBezTo>
                    <a:pt x="74" y="73"/>
                    <a:pt x="70" y="77"/>
                    <a:pt x="70" y="75"/>
                  </a:cubicBezTo>
                  <a:cubicBezTo>
                    <a:pt x="69" y="73"/>
                    <a:pt x="65" y="72"/>
                    <a:pt x="59" y="73"/>
                  </a:cubicBezTo>
                  <a:cubicBezTo>
                    <a:pt x="53" y="74"/>
                    <a:pt x="55" y="69"/>
                    <a:pt x="59" y="70"/>
                  </a:cubicBezTo>
                  <a:cubicBezTo>
                    <a:pt x="63" y="71"/>
                    <a:pt x="68" y="71"/>
                    <a:pt x="73" y="70"/>
                  </a:cubicBezTo>
                  <a:cubicBezTo>
                    <a:pt x="77" y="69"/>
                    <a:pt x="73" y="67"/>
                    <a:pt x="73" y="65"/>
                  </a:cubicBezTo>
                  <a:cubicBezTo>
                    <a:pt x="73" y="63"/>
                    <a:pt x="79" y="64"/>
                    <a:pt x="83" y="64"/>
                  </a:cubicBezTo>
                  <a:cubicBezTo>
                    <a:pt x="87" y="64"/>
                    <a:pt x="93" y="57"/>
                    <a:pt x="93" y="54"/>
                  </a:cubicBezTo>
                  <a:cubicBezTo>
                    <a:pt x="93" y="50"/>
                    <a:pt x="84" y="51"/>
                    <a:pt x="80" y="51"/>
                  </a:cubicBezTo>
                  <a:cubicBezTo>
                    <a:pt x="75" y="51"/>
                    <a:pt x="83" y="47"/>
                    <a:pt x="91" y="48"/>
                  </a:cubicBezTo>
                  <a:cubicBezTo>
                    <a:pt x="100" y="48"/>
                    <a:pt x="96" y="44"/>
                    <a:pt x="98" y="43"/>
                  </a:cubicBezTo>
                  <a:cubicBezTo>
                    <a:pt x="99" y="42"/>
                    <a:pt x="103" y="45"/>
                    <a:pt x="107" y="44"/>
                  </a:cubicBezTo>
                  <a:cubicBezTo>
                    <a:pt x="112" y="43"/>
                    <a:pt x="109" y="39"/>
                    <a:pt x="112" y="39"/>
                  </a:cubicBezTo>
                  <a:cubicBezTo>
                    <a:pt x="114" y="39"/>
                    <a:pt x="119" y="36"/>
                    <a:pt x="128" y="31"/>
                  </a:cubicBezTo>
                  <a:cubicBezTo>
                    <a:pt x="137" y="25"/>
                    <a:pt x="144" y="26"/>
                    <a:pt x="145" y="23"/>
                  </a:cubicBezTo>
                  <a:cubicBezTo>
                    <a:pt x="145" y="20"/>
                    <a:pt x="132" y="23"/>
                    <a:pt x="130" y="22"/>
                  </a:cubicBezTo>
                  <a:cubicBezTo>
                    <a:pt x="127" y="22"/>
                    <a:pt x="139" y="19"/>
                    <a:pt x="142" y="20"/>
                  </a:cubicBezTo>
                  <a:cubicBezTo>
                    <a:pt x="144" y="20"/>
                    <a:pt x="148" y="20"/>
                    <a:pt x="157" y="15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5" y="11"/>
                    <a:pt x="151" y="10"/>
                    <a:pt x="151" y="7"/>
                  </a:cubicBezTo>
                  <a:cubicBezTo>
                    <a:pt x="151" y="5"/>
                    <a:pt x="145" y="7"/>
                    <a:pt x="145" y="5"/>
                  </a:cubicBezTo>
                  <a:cubicBezTo>
                    <a:pt x="145" y="4"/>
                    <a:pt x="139" y="5"/>
                    <a:pt x="133" y="7"/>
                  </a:cubicBezTo>
                  <a:cubicBezTo>
                    <a:pt x="127" y="9"/>
                    <a:pt x="133" y="5"/>
                    <a:pt x="135" y="4"/>
                  </a:cubicBezTo>
                  <a:cubicBezTo>
                    <a:pt x="138" y="3"/>
                    <a:pt x="120" y="4"/>
                    <a:pt x="117" y="2"/>
                  </a:cubicBezTo>
                  <a:cubicBezTo>
                    <a:pt x="115" y="0"/>
                    <a:pt x="111" y="5"/>
                    <a:pt x="108" y="3"/>
                  </a:cubicBezTo>
                  <a:cubicBezTo>
                    <a:pt x="106" y="0"/>
                    <a:pt x="99" y="2"/>
                    <a:pt x="100" y="4"/>
                  </a:cubicBezTo>
                  <a:cubicBezTo>
                    <a:pt x="100" y="6"/>
                    <a:pt x="98" y="6"/>
                    <a:pt x="96" y="4"/>
                  </a:cubicBezTo>
                  <a:cubicBezTo>
                    <a:pt x="93" y="2"/>
                    <a:pt x="88" y="4"/>
                    <a:pt x="83" y="3"/>
                  </a:cubicBezTo>
                  <a:cubicBezTo>
                    <a:pt x="78" y="3"/>
                    <a:pt x="80" y="7"/>
                    <a:pt x="75" y="5"/>
                  </a:cubicBezTo>
                  <a:cubicBezTo>
                    <a:pt x="70" y="3"/>
                    <a:pt x="64" y="4"/>
                    <a:pt x="66" y="5"/>
                  </a:cubicBezTo>
                  <a:cubicBezTo>
                    <a:pt x="67" y="5"/>
                    <a:pt x="65" y="7"/>
                    <a:pt x="63" y="6"/>
                  </a:cubicBezTo>
                  <a:cubicBezTo>
                    <a:pt x="61" y="5"/>
                    <a:pt x="59" y="6"/>
                    <a:pt x="60" y="8"/>
                  </a:cubicBezTo>
                  <a:cubicBezTo>
                    <a:pt x="61" y="11"/>
                    <a:pt x="51" y="8"/>
                    <a:pt x="51" y="10"/>
                  </a:cubicBezTo>
                  <a:cubicBezTo>
                    <a:pt x="51" y="13"/>
                    <a:pt x="48" y="14"/>
                    <a:pt x="45" y="12"/>
                  </a:cubicBezTo>
                  <a:cubicBezTo>
                    <a:pt x="43" y="10"/>
                    <a:pt x="34" y="9"/>
                    <a:pt x="36" y="11"/>
                  </a:cubicBezTo>
                  <a:cubicBezTo>
                    <a:pt x="39" y="13"/>
                    <a:pt x="29" y="12"/>
                    <a:pt x="31" y="14"/>
                  </a:cubicBezTo>
                  <a:cubicBezTo>
                    <a:pt x="34" y="16"/>
                    <a:pt x="28" y="18"/>
                    <a:pt x="28" y="16"/>
                  </a:cubicBezTo>
                  <a:cubicBezTo>
                    <a:pt x="28" y="15"/>
                    <a:pt x="22" y="13"/>
                    <a:pt x="20" y="15"/>
                  </a:cubicBezTo>
                  <a:cubicBezTo>
                    <a:pt x="18" y="17"/>
                    <a:pt x="17" y="20"/>
                    <a:pt x="16" y="18"/>
                  </a:cubicBezTo>
                  <a:cubicBezTo>
                    <a:pt x="15" y="17"/>
                    <a:pt x="10" y="18"/>
                    <a:pt x="5" y="19"/>
                  </a:cubicBezTo>
                  <a:cubicBezTo>
                    <a:pt x="0" y="21"/>
                    <a:pt x="6" y="22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6581438" y="2554288"/>
              <a:ext cx="22225" cy="20638"/>
            </a:xfrm>
            <a:custGeom>
              <a:avLst/>
              <a:gdLst>
                <a:gd name="T0" fmla="*/ 3 w 8"/>
                <a:gd name="T1" fmla="*/ 6 h 7"/>
                <a:gd name="T2" fmla="*/ 4 w 8"/>
                <a:gd name="T3" fmla="*/ 1 h 7"/>
                <a:gd name="T4" fmla="*/ 3 w 8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3" y="6"/>
                  </a:moveTo>
                  <a:cubicBezTo>
                    <a:pt x="5" y="6"/>
                    <a:pt x="8" y="0"/>
                    <a:pt x="4" y="1"/>
                  </a:cubicBezTo>
                  <a:cubicBezTo>
                    <a:pt x="0" y="1"/>
                    <a:pt x="1" y="7"/>
                    <a:pt x="3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16522700" y="2538413"/>
              <a:ext cx="36513" cy="26988"/>
            </a:xfrm>
            <a:custGeom>
              <a:avLst/>
              <a:gdLst>
                <a:gd name="T0" fmla="*/ 4 w 13"/>
                <a:gd name="T1" fmla="*/ 7 h 10"/>
                <a:gd name="T2" fmla="*/ 13 w 13"/>
                <a:gd name="T3" fmla="*/ 2 h 10"/>
                <a:gd name="T4" fmla="*/ 4 w 13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8" y="10"/>
                    <a:pt x="13" y="3"/>
                    <a:pt x="13" y="2"/>
                  </a:cubicBezTo>
                  <a:cubicBezTo>
                    <a:pt x="12" y="0"/>
                    <a:pt x="0" y="5"/>
                    <a:pt x="4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2" name="Freeform 35"/>
            <p:cNvSpPr>
              <a:spLocks/>
            </p:cNvSpPr>
            <p:nvPr userDrawn="1"/>
          </p:nvSpPr>
          <p:spPr bwMode="auto">
            <a:xfrm>
              <a:off x="16481425" y="2471738"/>
              <a:ext cx="100013" cy="66675"/>
            </a:xfrm>
            <a:custGeom>
              <a:avLst/>
              <a:gdLst>
                <a:gd name="T0" fmla="*/ 36 w 36"/>
                <a:gd name="T1" fmla="*/ 19 h 24"/>
                <a:gd name="T2" fmla="*/ 29 w 36"/>
                <a:gd name="T3" fmla="*/ 13 h 24"/>
                <a:gd name="T4" fmla="*/ 19 w 36"/>
                <a:gd name="T5" fmla="*/ 7 h 24"/>
                <a:gd name="T6" fmla="*/ 12 w 36"/>
                <a:gd name="T7" fmla="*/ 2 h 24"/>
                <a:gd name="T8" fmla="*/ 7 w 36"/>
                <a:gd name="T9" fmla="*/ 6 h 24"/>
                <a:gd name="T10" fmla="*/ 5 w 36"/>
                <a:gd name="T11" fmla="*/ 13 h 24"/>
                <a:gd name="T12" fmla="*/ 1 w 36"/>
                <a:gd name="T13" fmla="*/ 20 h 24"/>
                <a:gd name="T14" fmla="*/ 7 w 36"/>
                <a:gd name="T15" fmla="*/ 19 h 24"/>
                <a:gd name="T16" fmla="*/ 10 w 36"/>
                <a:gd name="T17" fmla="*/ 24 h 24"/>
                <a:gd name="T18" fmla="*/ 19 w 36"/>
                <a:gd name="T19" fmla="*/ 19 h 24"/>
                <a:gd name="T20" fmla="*/ 25 w 36"/>
                <a:gd name="T21" fmla="*/ 19 h 24"/>
                <a:gd name="T22" fmla="*/ 36 w 36"/>
                <a:gd name="T2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4">
                  <a:moveTo>
                    <a:pt x="36" y="19"/>
                  </a:moveTo>
                  <a:cubicBezTo>
                    <a:pt x="36" y="17"/>
                    <a:pt x="28" y="16"/>
                    <a:pt x="29" y="13"/>
                  </a:cubicBezTo>
                  <a:cubicBezTo>
                    <a:pt x="29" y="11"/>
                    <a:pt x="21" y="9"/>
                    <a:pt x="19" y="7"/>
                  </a:cubicBezTo>
                  <a:cubicBezTo>
                    <a:pt x="16" y="6"/>
                    <a:pt x="12" y="5"/>
                    <a:pt x="12" y="2"/>
                  </a:cubicBezTo>
                  <a:cubicBezTo>
                    <a:pt x="12" y="0"/>
                    <a:pt x="7" y="2"/>
                    <a:pt x="7" y="6"/>
                  </a:cubicBezTo>
                  <a:cubicBezTo>
                    <a:pt x="6" y="10"/>
                    <a:pt x="4" y="9"/>
                    <a:pt x="5" y="13"/>
                  </a:cubicBezTo>
                  <a:cubicBezTo>
                    <a:pt x="6" y="17"/>
                    <a:pt x="0" y="18"/>
                    <a:pt x="1" y="20"/>
                  </a:cubicBezTo>
                  <a:cubicBezTo>
                    <a:pt x="2" y="22"/>
                    <a:pt x="4" y="19"/>
                    <a:pt x="7" y="19"/>
                  </a:cubicBezTo>
                  <a:cubicBezTo>
                    <a:pt x="10" y="19"/>
                    <a:pt x="6" y="23"/>
                    <a:pt x="10" y="24"/>
                  </a:cubicBezTo>
                  <a:cubicBezTo>
                    <a:pt x="13" y="24"/>
                    <a:pt x="17" y="21"/>
                    <a:pt x="19" y="19"/>
                  </a:cubicBezTo>
                  <a:cubicBezTo>
                    <a:pt x="20" y="17"/>
                    <a:pt x="22" y="16"/>
                    <a:pt x="25" y="19"/>
                  </a:cubicBezTo>
                  <a:cubicBezTo>
                    <a:pt x="28" y="21"/>
                    <a:pt x="35" y="21"/>
                    <a:pt x="36" y="1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16438563" y="2268538"/>
              <a:ext cx="400050" cy="303213"/>
            </a:xfrm>
            <a:custGeom>
              <a:avLst/>
              <a:gdLst>
                <a:gd name="T0" fmla="*/ 97 w 144"/>
                <a:gd name="T1" fmla="*/ 24 h 109"/>
                <a:gd name="T2" fmla="*/ 84 w 144"/>
                <a:gd name="T3" fmla="*/ 20 h 109"/>
                <a:gd name="T4" fmla="*/ 66 w 144"/>
                <a:gd name="T5" fmla="*/ 12 h 109"/>
                <a:gd name="T6" fmla="*/ 58 w 144"/>
                <a:gd name="T7" fmla="*/ 15 h 109"/>
                <a:gd name="T8" fmla="*/ 49 w 144"/>
                <a:gd name="T9" fmla="*/ 9 h 109"/>
                <a:gd name="T10" fmla="*/ 36 w 144"/>
                <a:gd name="T11" fmla="*/ 3 h 109"/>
                <a:gd name="T12" fmla="*/ 27 w 144"/>
                <a:gd name="T13" fmla="*/ 15 h 109"/>
                <a:gd name="T14" fmla="*/ 29 w 144"/>
                <a:gd name="T15" fmla="*/ 23 h 109"/>
                <a:gd name="T16" fmla="*/ 19 w 144"/>
                <a:gd name="T17" fmla="*/ 14 h 109"/>
                <a:gd name="T18" fmla="*/ 27 w 144"/>
                <a:gd name="T19" fmla="*/ 2 h 109"/>
                <a:gd name="T20" fmla="*/ 2 w 144"/>
                <a:gd name="T21" fmla="*/ 24 h 109"/>
                <a:gd name="T22" fmla="*/ 12 w 144"/>
                <a:gd name="T23" fmla="*/ 29 h 109"/>
                <a:gd name="T24" fmla="*/ 14 w 144"/>
                <a:gd name="T25" fmla="*/ 34 h 109"/>
                <a:gd name="T26" fmla="*/ 30 w 144"/>
                <a:gd name="T27" fmla="*/ 37 h 109"/>
                <a:gd name="T28" fmla="*/ 46 w 144"/>
                <a:gd name="T29" fmla="*/ 37 h 109"/>
                <a:gd name="T30" fmla="*/ 57 w 144"/>
                <a:gd name="T31" fmla="*/ 35 h 109"/>
                <a:gd name="T32" fmla="*/ 65 w 144"/>
                <a:gd name="T33" fmla="*/ 37 h 109"/>
                <a:gd name="T34" fmla="*/ 75 w 144"/>
                <a:gd name="T35" fmla="*/ 44 h 109"/>
                <a:gd name="T36" fmla="*/ 78 w 144"/>
                <a:gd name="T37" fmla="*/ 46 h 109"/>
                <a:gd name="T38" fmla="*/ 91 w 144"/>
                <a:gd name="T39" fmla="*/ 56 h 109"/>
                <a:gd name="T40" fmla="*/ 99 w 144"/>
                <a:gd name="T41" fmla="*/ 65 h 109"/>
                <a:gd name="T42" fmla="*/ 99 w 144"/>
                <a:gd name="T43" fmla="*/ 72 h 109"/>
                <a:gd name="T44" fmla="*/ 85 w 144"/>
                <a:gd name="T45" fmla="*/ 76 h 109"/>
                <a:gd name="T46" fmla="*/ 66 w 144"/>
                <a:gd name="T47" fmla="*/ 80 h 109"/>
                <a:gd name="T48" fmla="*/ 75 w 144"/>
                <a:gd name="T49" fmla="*/ 87 h 109"/>
                <a:gd name="T50" fmla="*/ 87 w 144"/>
                <a:gd name="T51" fmla="*/ 85 h 109"/>
                <a:gd name="T52" fmla="*/ 96 w 144"/>
                <a:gd name="T53" fmla="*/ 97 h 109"/>
                <a:gd name="T54" fmla="*/ 124 w 144"/>
                <a:gd name="T55" fmla="*/ 107 h 109"/>
                <a:gd name="T56" fmla="*/ 119 w 144"/>
                <a:gd name="T57" fmla="*/ 95 h 109"/>
                <a:gd name="T58" fmla="*/ 130 w 144"/>
                <a:gd name="T59" fmla="*/ 90 h 109"/>
                <a:gd name="T60" fmla="*/ 116 w 144"/>
                <a:gd name="T61" fmla="*/ 75 h 109"/>
                <a:gd name="T62" fmla="*/ 125 w 144"/>
                <a:gd name="T63" fmla="*/ 72 h 109"/>
                <a:gd name="T64" fmla="*/ 138 w 144"/>
                <a:gd name="T65" fmla="*/ 78 h 109"/>
                <a:gd name="T66" fmla="*/ 144 w 144"/>
                <a:gd name="T67" fmla="*/ 65 h 109"/>
                <a:gd name="T68" fmla="*/ 130 w 144"/>
                <a:gd name="T69" fmla="*/ 56 h 109"/>
                <a:gd name="T70" fmla="*/ 114 w 144"/>
                <a:gd name="T71" fmla="*/ 47 h 109"/>
                <a:gd name="T72" fmla="*/ 115 w 144"/>
                <a:gd name="T73" fmla="*/ 43 h 109"/>
                <a:gd name="T74" fmla="*/ 116 w 144"/>
                <a:gd name="T75" fmla="*/ 36 h 109"/>
                <a:gd name="T76" fmla="*/ 113 w 144"/>
                <a:gd name="T77" fmla="*/ 34 h 109"/>
                <a:gd name="T78" fmla="*/ 101 w 144"/>
                <a:gd name="T79" fmla="*/ 29 h 109"/>
                <a:gd name="T80" fmla="*/ 93 w 144"/>
                <a:gd name="T8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09">
                  <a:moveTo>
                    <a:pt x="93" y="28"/>
                  </a:moveTo>
                  <a:cubicBezTo>
                    <a:pt x="95" y="28"/>
                    <a:pt x="98" y="26"/>
                    <a:pt x="97" y="24"/>
                  </a:cubicBezTo>
                  <a:cubicBezTo>
                    <a:pt x="97" y="22"/>
                    <a:pt x="91" y="22"/>
                    <a:pt x="90" y="25"/>
                  </a:cubicBezTo>
                  <a:cubicBezTo>
                    <a:pt x="88" y="27"/>
                    <a:pt x="84" y="22"/>
                    <a:pt x="84" y="20"/>
                  </a:cubicBezTo>
                  <a:cubicBezTo>
                    <a:pt x="84" y="18"/>
                    <a:pt x="76" y="20"/>
                    <a:pt x="77" y="16"/>
                  </a:cubicBezTo>
                  <a:cubicBezTo>
                    <a:pt x="78" y="13"/>
                    <a:pt x="69" y="12"/>
                    <a:pt x="66" y="12"/>
                  </a:cubicBezTo>
                  <a:cubicBezTo>
                    <a:pt x="64" y="12"/>
                    <a:pt x="60" y="14"/>
                    <a:pt x="61" y="16"/>
                  </a:cubicBezTo>
                  <a:cubicBezTo>
                    <a:pt x="61" y="19"/>
                    <a:pt x="58" y="18"/>
                    <a:pt x="58" y="15"/>
                  </a:cubicBezTo>
                  <a:cubicBezTo>
                    <a:pt x="57" y="13"/>
                    <a:pt x="51" y="18"/>
                    <a:pt x="49" y="18"/>
                  </a:cubicBezTo>
                  <a:cubicBezTo>
                    <a:pt x="47" y="18"/>
                    <a:pt x="50" y="11"/>
                    <a:pt x="49" y="9"/>
                  </a:cubicBezTo>
                  <a:cubicBezTo>
                    <a:pt x="49" y="7"/>
                    <a:pt x="47" y="6"/>
                    <a:pt x="46" y="3"/>
                  </a:cubicBezTo>
                  <a:cubicBezTo>
                    <a:pt x="44" y="0"/>
                    <a:pt x="38" y="1"/>
                    <a:pt x="36" y="3"/>
                  </a:cubicBezTo>
                  <a:cubicBezTo>
                    <a:pt x="34" y="5"/>
                    <a:pt x="28" y="4"/>
                    <a:pt x="25" y="7"/>
                  </a:cubicBezTo>
                  <a:cubicBezTo>
                    <a:pt x="22" y="11"/>
                    <a:pt x="25" y="14"/>
                    <a:pt x="27" y="15"/>
                  </a:cubicBezTo>
                  <a:cubicBezTo>
                    <a:pt x="28" y="16"/>
                    <a:pt x="22" y="18"/>
                    <a:pt x="24" y="20"/>
                  </a:cubicBezTo>
                  <a:cubicBezTo>
                    <a:pt x="26" y="21"/>
                    <a:pt x="29" y="21"/>
                    <a:pt x="29" y="23"/>
                  </a:cubicBezTo>
                  <a:cubicBezTo>
                    <a:pt x="29" y="26"/>
                    <a:pt x="22" y="23"/>
                    <a:pt x="21" y="20"/>
                  </a:cubicBezTo>
                  <a:cubicBezTo>
                    <a:pt x="19" y="18"/>
                    <a:pt x="21" y="15"/>
                    <a:pt x="19" y="14"/>
                  </a:cubicBezTo>
                  <a:cubicBezTo>
                    <a:pt x="18" y="12"/>
                    <a:pt x="19" y="9"/>
                    <a:pt x="22" y="6"/>
                  </a:cubicBezTo>
                  <a:cubicBezTo>
                    <a:pt x="25" y="3"/>
                    <a:pt x="27" y="4"/>
                    <a:pt x="27" y="2"/>
                  </a:cubicBezTo>
                  <a:cubicBezTo>
                    <a:pt x="27" y="0"/>
                    <a:pt x="15" y="0"/>
                    <a:pt x="7" y="7"/>
                  </a:cubicBezTo>
                  <a:cubicBezTo>
                    <a:pt x="0" y="14"/>
                    <a:pt x="2" y="23"/>
                    <a:pt x="2" y="24"/>
                  </a:cubicBezTo>
                  <a:cubicBezTo>
                    <a:pt x="3" y="26"/>
                    <a:pt x="10" y="25"/>
                    <a:pt x="13" y="26"/>
                  </a:cubicBezTo>
                  <a:cubicBezTo>
                    <a:pt x="17" y="28"/>
                    <a:pt x="15" y="29"/>
                    <a:pt x="12" y="29"/>
                  </a:cubicBezTo>
                  <a:cubicBezTo>
                    <a:pt x="9" y="28"/>
                    <a:pt x="4" y="27"/>
                    <a:pt x="5" y="29"/>
                  </a:cubicBezTo>
                  <a:cubicBezTo>
                    <a:pt x="5" y="31"/>
                    <a:pt x="11" y="35"/>
                    <a:pt x="14" y="34"/>
                  </a:cubicBezTo>
                  <a:cubicBezTo>
                    <a:pt x="18" y="33"/>
                    <a:pt x="18" y="33"/>
                    <a:pt x="20" y="36"/>
                  </a:cubicBezTo>
                  <a:cubicBezTo>
                    <a:pt x="21" y="38"/>
                    <a:pt x="26" y="37"/>
                    <a:pt x="30" y="37"/>
                  </a:cubicBezTo>
                  <a:cubicBezTo>
                    <a:pt x="34" y="37"/>
                    <a:pt x="39" y="39"/>
                    <a:pt x="41" y="39"/>
                  </a:cubicBezTo>
                  <a:cubicBezTo>
                    <a:pt x="43" y="39"/>
                    <a:pt x="46" y="38"/>
                    <a:pt x="46" y="37"/>
                  </a:cubicBezTo>
                  <a:cubicBezTo>
                    <a:pt x="47" y="36"/>
                    <a:pt x="56" y="39"/>
                    <a:pt x="58" y="38"/>
                  </a:cubicBezTo>
                  <a:cubicBezTo>
                    <a:pt x="61" y="38"/>
                    <a:pt x="59" y="36"/>
                    <a:pt x="57" y="35"/>
                  </a:cubicBezTo>
                  <a:cubicBezTo>
                    <a:pt x="56" y="35"/>
                    <a:pt x="56" y="32"/>
                    <a:pt x="59" y="33"/>
                  </a:cubicBezTo>
                  <a:cubicBezTo>
                    <a:pt x="61" y="34"/>
                    <a:pt x="64" y="35"/>
                    <a:pt x="65" y="37"/>
                  </a:cubicBezTo>
                  <a:cubicBezTo>
                    <a:pt x="65" y="38"/>
                    <a:pt x="67" y="38"/>
                    <a:pt x="67" y="39"/>
                  </a:cubicBezTo>
                  <a:cubicBezTo>
                    <a:pt x="68" y="41"/>
                    <a:pt x="75" y="43"/>
                    <a:pt x="75" y="44"/>
                  </a:cubicBezTo>
                  <a:cubicBezTo>
                    <a:pt x="75" y="46"/>
                    <a:pt x="68" y="47"/>
                    <a:pt x="70" y="49"/>
                  </a:cubicBezTo>
                  <a:cubicBezTo>
                    <a:pt x="72" y="50"/>
                    <a:pt x="75" y="47"/>
                    <a:pt x="78" y="46"/>
                  </a:cubicBezTo>
                  <a:cubicBezTo>
                    <a:pt x="81" y="46"/>
                    <a:pt x="81" y="52"/>
                    <a:pt x="83" y="51"/>
                  </a:cubicBezTo>
                  <a:cubicBezTo>
                    <a:pt x="86" y="50"/>
                    <a:pt x="88" y="53"/>
                    <a:pt x="91" y="56"/>
                  </a:cubicBezTo>
                  <a:cubicBezTo>
                    <a:pt x="93" y="60"/>
                    <a:pt x="90" y="64"/>
                    <a:pt x="91" y="65"/>
                  </a:cubicBezTo>
                  <a:cubicBezTo>
                    <a:pt x="91" y="67"/>
                    <a:pt x="96" y="66"/>
                    <a:pt x="99" y="65"/>
                  </a:cubicBezTo>
                  <a:cubicBezTo>
                    <a:pt x="102" y="63"/>
                    <a:pt x="105" y="66"/>
                    <a:pt x="107" y="68"/>
                  </a:cubicBezTo>
                  <a:cubicBezTo>
                    <a:pt x="109" y="70"/>
                    <a:pt x="98" y="74"/>
                    <a:pt x="99" y="72"/>
                  </a:cubicBezTo>
                  <a:cubicBezTo>
                    <a:pt x="100" y="70"/>
                    <a:pt x="93" y="65"/>
                    <a:pt x="86" y="67"/>
                  </a:cubicBezTo>
                  <a:cubicBezTo>
                    <a:pt x="80" y="70"/>
                    <a:pt x="84" y="74"/>
                    <a:pt x="85" y="76"/>
                  </a:cubicBezTo>
                  <a:cubicBezTo>
                    <a:pt x="86" y="78"/>
                    <a:pt x="79" y="80"/>
                    <a:pt x="73" y="78"/>
                  </a:cubicBezTo>
                  <a:cubicBezTo>
                    <a:pt x="67" y="76"/>
                    <a:pt x="69" y="80"/>
                    <a:pt x="66" y="80"/>
                  </a:cubicBezTo>
                  <a:cubicBezTo>
                    <a:pt x="64" y="80"/>
                    <a:pt x="61" y="84"/>
                    <a:pt x="63" y="86"/>
                  </a:cubicBezTo>
                  <a:cubicBezTo>
                    <a:pt x="66" y="89"/>
                    <a:pt x="71" y="86"/>
                    <a:pt x="75" y="87"/>
                  </a:cubicBezTo>
                  <a:cubicBezTo>
                    <a:pt x="79" y="87"/>
                    <a:pt x="79" y="88"/>
                    <a:pt x="80" y="86"/>
                  </a:cubicBezTo>
                  <a:cubicBezTo>
                    <a:pt x="80" y="83"/>
                    <a:pt x="84" y="85"/>
                    <a:pt x="87" y="85"/>
                  </a:cubicBezTo>
                  <a:cubicBezTo>
                    <a:pt x="90" y="86"/>
                    <a:pt x="90" y="90"/>
                    <a:pt x="93" y="90"/>
                  </a:cubicBezTo>
                  <a:cubicBezTo>
                    <a:pt x="97" y="91"/>
                    <a:pt x="94" y="95"/>
                    <a:pt x="96" y="97"/>
                  </a:cubicBezTo>
                  <a:cubicBezTo>
                    <a:pt x="98" y="100"/>
                    <a:pt x="106" y="98"/>
                    <a:pt x="108" y="101"/>
                  </a:cubicBezTo>
                  <a:cubicBezTo>
                    <a:pt x="111" y="104"/>
                    <a:pt x="123" y="109"/>
                    <a:pt x="124" y="107"/>
                  </a:cubicBezTo>
                  <a:cubicBezTo>
                    <a:pt x="126" y="105"/>
                    <a:pt x="114" y="94"/>
                    <a:pt x="111" y="93"/>
                  </a:cubicBezTo>
                  <a:cubicBezTo>
                    <a:pt x="108" y="92"/>
                    <a:pt x="114" y="91"/>
                    <a:pt x="119" y="95"/>
                  </a:cubicBezTo>
                  <a:cubicBezTo>
                    <a:pt x="123" y="98"/>
                    <a:pt x="129" y="100"/>
                    <a:pt x="132" y="96"/>
                  </a:cubicBezTo>
                  <a:cubicBezTo>
                    <a:pt x="136" y="92"/>
                    <a:pt x="130" y="93"/>
                    <a:pt x="130" y="90"/>
                  </a:cubicBezTo>
                  <a:cubicBezTo>
                    <a:pt x="130" y="87"/>
                    <a:pt x="128" y="83"/>
                    <a:pt x="125" y="83"/>
                  </a:cubicBezTo>
                  <a:cubicBezTo>
                    <a:pt x="121" y="83"/>
                    <a:pt x="113" y="76"/>
                    <a:pt x="116" y="75"/>
                  </a:cubicBezTo>
                  <a:cubicBezTo>
                    <a:pt x="119" y="74"/>
                    <a:pt x="115" y="72"/>
                    <a:pt x="118" y="69"/>
                  </a:cubicBezTo>
                  <a:cubicBezTo>
                    <a:pt x="120" y="67"/>
                    <a:pt x="122" y="72"/>
                    <a:pt x="125" y="72"/>
                  </a:cubicBezTo>
                  <a:cubicBezTo>
                    <a:pt x="127" y="72"/>
                    <a:pt x="128" y="75"/>
                    <a:pt x="132" y="79"/>
                  </a:cubicBezTo>
                  <a:cubicBezTo>
                    <a:pt x="137" y="83"/>
                    <a:pt x="137" y="80"/>
                    <a:pt x="138" y="78"/>
                  </a:cubicBezTo>
                  <a:cubicBezTo>
                    <a:pt x="138" y="75"/>
                    <a:pt x="143" y="77"/>
                    <a:pt x="143" y="7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0" y="65"/>
                    <a:pt x="139" y="62"/>
                    <a:pt x="139" y="61"/>
                  </a:cubicBezTo>
                  <a:cubicBezTo>
                    <a:pt x="139" y="59"/>
                    <a:pt x="132" y="55"/>
                    <a:pt x="130" y="56"/>
                  </a:cubicBezTo>
                  <a:cubicBezTo>
                    <a:pt x="128" y="57"/>
                    <a:pt x="124" y="53"/>
                    <a:pt x="121" y="53"/>
                  </a:cubicBezTo>
                  <a:cubicBezTo>
                    <a:pt x="118" y="53"/>
                    <a:pt x="114" y="50"/>
                    <a:pt x="114" y="47"/>
                  </a:cubicBezTo>
                  <a:cubicBezTo>
                    <a:pt x="115" y="44"/>
                    <a:pt x="120" y="48"/>
                    <a:pt x="121" y="46"/>
                  </a:cubicBezTo>
                  <a:cubicBezTo>
                    <a:pt x="122" y="43"/>
                    <a:pt x="116" y="44"/>
                    <a:pt x="115" y="43"/>
                  </a:cubicBezTo>
                  <a:cubicBezTo>
                    <a:pt x="115" y="41"/>
                    <a:pt x="117" y="41"/>
                    <a:pt x="118" y="40"/>
                  </a:cubicBezTo>
                  <a:cubicBezTo>
                    <a:pt x="120" y="39"/>
                    <a:pt x="117" y="37"/>
                    <a:pt x="116" y="36"/>
                  </a:cubicBezTo>
                  <a:cubicBezTo>
                    <a:pt x="114" y="35"/>
                    <a:pt x="114" y="38"/>
                    <a:pt x="112" y="38"/>
                  </a:cubicBezTo>
                  <a:cubicBezTo>
                    <a:pt x="110" y="38"/>
                    <a:pt x="112" y="35"/>
                    <a:pt x="113" y="34"/>
                  </a:cubicBezTo>
                  <a:cubicBezTo>
                    <a:pt x="114" y="32"/>
                    <a:pt x="108" y="30"/>
                    <a:pt x="105" y="31"/>
                  </a:cubicBezTo>
                  <a:cubicBezTo>
                    <a:pt x="102" y="32"/>
                    <a:pt x="101" y="31"/>
                    <a:pt x="101" y="29"/>
                  </a:cubicBezTo>
                  <a:cubicBezTo>
                    <a:pt x="101" y="27"/>
                    <a:pt x="97" y="29"/>
                    <a:pt x="95" y="30"/>
                  </a:cubicBezTo>
                  <a:cubicBezTo>
                    <a:pt x="93" y="31"/>
                    <a:pt x="91" y="29"/>
                    <a:pt x="93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16616363" y="2413000"/>
              <a:ext cx="44450" cy="33338"/>
            </a:xfrm>
            <a:custGeom>
              <a:avLst/>
              <a:gdLst>
                <a:gd name="T0" fmla="*/ 13 w 16"/>
                <a:gd name="T1" fmla="*/ 9 h 12"/>
                <a:gd name="T2" fmla="*/ 14 w 16"/>
                <a:gd name="T3" fmla="*/ 2 h 12"/>
                <a:gd name="T4" fmla="*/ 7 w 16"/>
                <a:gd name="T5" fmla="*/ 1 h 12"/>
                <a:gd name="T6" fmla="*/ 2 w 16"/>
                <a:gd name="T7" fmla="*/ 8 h 12"/>
                <a:gd name="T8" fmla="*/ 13 w 16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3" y="9"/>
                  </a:moveTo>
                  <a:cubicBezTo>
                    <a:pt x="16" y="8"/>
                    <a:pt x="15" y="4"/>
                    <a:pt x="14" y="2"/>
                  </a:cubicBezTo>
                  <a:cubicBezTo>
                    <a:pt x="12" y="1"/>
                    <a:pt x="9" y="0"/>
                    <a:pt x="7" y="1"/>
                  </a:cubicBezTo>
                  <a:cubicBezTo>
                    <a:pt x="4" y="1"/>
                    <a:pt x="0" y="5"/>
                    <a:pt x="2" y="8"/>
                  </a:cubicBezTo>
                  <a:cubicBezTo>
                    <a:pt x="5" y="12"/>
                    <a:pt x="10" y="9"/>
                    <a:pt x="13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16570325" y="2266950"/>
              <a:ext cx="68263" cy="38100"/>
            </a:xfrm>
            <a:custGeom>
              <a:avLst/>
              <a:gdLst>
                <a:gd name="T0" fmla="*/ 2 w 25"/>
                <a:gd name="T1" fmla="*/ 3 h 14"/>
                <a:gd name="T2" fmla="*/ 5 w 25"/>
                <a:gd name="T3" fmla="*/ 9 h 14"/>
                <a:gd name="T4" fmla="*/ 12 w 25"/>
                <a:gd name="T5" fmla="*/ 12 h 14"/>
                <a:gd name="T6" fmla="*/ 25 w 25"/>
                <a:gd name="T7" fmla="*/ 10 h 14"/>
                <a:gd name="T8" fmla="*/ 12 w 25"/>
                <a:gd name="T9" fmla="*/ 3 h 14"/>
                <a:gd name="T10" fmla="*/ 2 w 25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4">
                  <a:moveTo>
                    <a:pt x="2" y="3"/>
                  </a:moveTo>
                  <a:cubicBezTo>
                    <a:pt x="0" y="6"/>
                    <a:pt x="4" y="6"/>
                    <a:pt x="5" y="9"/>
                  </a:cubicBezTo>
                  <a:cubicBezTo>
                    <a:pt x="5" y="13"/>
                    <a:pt x="9" y="14"/>
                    <a:pt x="12" y="12"/>
                  </a:cubicBezTo>
                  <a:cubicBezTo>
                    <a:pt x="16" y="10"/>
                    <a:pt x="25" y="12"/>
                    <a:pt x="25" y="10"/>
                  </a:cubicBezTo>
                  <a:cubicBezTo>
                    <a:pt x="25" y="7"/>
                    <a:pt x="15" y="3"/>
                    <a:pt x="12" y="3"/>
                  </a:cubicBezTo>
                  <a:cubicBezTo>
                    <a:pt x="8" y="4"/>
                    <a:pt x="3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15821025" y="2727325"/>
              <a:ext cx="34925" cy="38100"/>
            </a:xfrm>
            <a:custGeom>
              <a:avLst/>
              <a:gdLst>
                <a:gd name="T0" fmla="*/ 4 w 13"/>
                <a:gd name="T1" fmla="*/ 2 h 14"/>
                <a:gd name="T2" fmla="*/ 12 w 13"/>
                <a:gd name="T3" fmla="*/ 13 h 14"/>
                <a:gd name="T4" fmla="*/ 9 w 13"/>
                <a:gd name="T5" fmla="*/ 5 h 14"/>
                <a:gd name="T6" fmla="*/ 4 w 13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4" y="2"/>
                  </a:moveTo>
                  <a:cubicBezTo>
                    <a:pt x="0" y="4"/>
                    <a:pt x="10" y="14"/>
                    <a:pt x="12" y="13"/>
                  </a:cubicBezTo>
                  <a:cubicBezTo>
                    <a:pt x="13" y="12"/>
                    <a:pt x="9" y="8"/>
                    <a:pt x="9" y="5"/>
                  </a:cubicBezTo>
                  <a:cubicBezTo>
                    <a:pt x="9" y="3"/>
                    <a:pt x="8" y="0"/>
                    <a:pt x="4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15328900" y="2260600"/>
              <a:ext cx="1538288" cy="1112838"/>
            </a:xfrm>
            <a:custGeom>
              <a:avLst/>
              <a:gdLst>
                <a:gd name="T0" fmla="*/ 525 w 554"/>
                <a:gd name="T1" fmla="*/ 135 h 401"/>
                <a:gd name="T2" fmla="*/ 496 w 554"/>
                <a:gd name="T3" fmla="*/ 114 h 401"/>
                <a:gd name="T4" fmla="*/ 464 w 554"/>
                <a:gd name="T5" fmla="*/ 115 h 401"/>
                <a:gd name="T6" fmla="*/ 457 w 554"/>
                <a:gd name="T7" fmla="*/ 168 h 401"/>
                <a:gd name="T8" fmla="*/ 441 w 554"/>
                <a:gd name="T9" fmla="*/ 168 h 401"/>
                <a:gd name="T10" fmla="*/ 389 w 554"/>
                <a:gd name="T11" fmla="*/ 145 h 401"/>
                <a:gd name="T12" fmla="*/ 398 w 554"/>
                <a:gd name="T13" fmla="*/ 99 h 401"/>
                <a:gd name="T14" fmla="*/ 414 w 554"/>
                <a:gd name="T15" fmla="*/ 82 h 401"/>
                <a:gd name="T16" fmla="*/ 445 w 554"/>
                <a:gd name="T17" fmla="*/ 66 h 401"/>
                <a:gd name="T18" fmla="*/ 428 w 554"/>
                <a:gd name="T19" fmla="*/ 50 h 401"/>
                <a:gd name="T20" fmla="*/ 412 w 554"/>
                <a:gd name="T21" fmla="*/ 53 h 401"/>
                <a:gd name="T22" fmla="*/ 394 w 554"/>
                <a:gd name="T23" fmla="*/ 39 h 401"/>
                <a:gd name="T24" fmla="*/ 394 w 554"/>
                <a:gd name="T25" fmla="*/ 2 h 401"/>
                <a:gd name="T26" fmla="*/ 369 w 554"/>
                <a:gd name="T27" fmla="*/ 33 h 401"/>
                <a:gd name="T28" fmla="*/ 372 w 554"/>
                <a:gd name="T29" fmla="*/ 65 h 401"/>
                <a:gd name="T30" fmla="*/ 365 w 554"/>
                <a:gd name="T31" fmla="*/ 43 h 401"/>
                <a:gd name="T32" fmla="*/ 329 w 554"/>
                <a:gd name="T33" fmla="*/ 58 h 401"/>
                <a:gd name="T34" fmla="*/ 308 w 554"/>
                <a:gd name="T35" fmla="*/ 68 h 401"/>
                <a:gd name="T36" fmla="*/ 253 w 554"/>
                <a:gd name="T37" fmla="*/ 47 h 401"/>
                <a:gd name="T38" fmla="*/ 196 w 554"/>
                <a:gd name="T39" fmla="*/ 44 h 401"/>
                <a:gd name="T40" fmla="*/ 176 w 554"/>
                <a:gd name="T41" fmla="*/ 46 h 401"/>
                <a:gd name="T42" fmla="*/ 108 w 554"/>
                <a:gd name="T43" fmla="*/ 40 h 401"/>
                <a:gd name="T44" fmla="*/ 54 w 554"/>
                <a:gd name="T45" fmla="*/ 32 h 401"/>
                <a:gd name="T46" fmla="*/ 23 w 554"/>
                <a:gd name="T47" fmla="*/ 68 h 401"/>
                <a:gd name="T48" fmla="*/ 1 w 554"/>
                <a:gd name="T49" fmla="*/ 80 h 401"/>
                <a:gd name="T50" fmla="*/ 19 w 554"/>
                <a:gd name="T51" fmla="*/ 100 h 401"/>
                <a:gd name="T52" fmla="*/ 36 w 554"/>
                <a:gd name="T53" fmla="*/ 135 h 401"/>
                <a:gd name="T54" fmla="*/ 32 w 554"/>
                <a:gd name="T55" fmla="*/ 160 h 401"/>
                <a:gd name="T56" fmla="*/ 75 w 554"/>
                <a:gd name="T57" fmla="*/ 134 h 401"/>
                <a:gd name="T58" fmla="*/ 85 w 554"/>
                <a:gd name="T59" fmla="*/ 128 h 401"/>
                <a:gd name="T60" fmla="*/ 110 w 554"/>
                <a:gd name="T61" fmla="*/ 121 h 401"/>
                <a:gd name="T62" fmla="*/ 154 w 554"/>
                <a:gd name="T63" fmla="*/ 133 h 401"/>
                <a:gd name="T64" fmla="*/ 171 w 554"/>
                <a:gd name="T65" fmla="*/ 152 h 401"/>
                <a:gd name="T66" fmla="*/ 180 w 554"/>
                <a:gd name="T67" fmla="*/ 152 h 401"/>
                <a:gd name="T68" fmla="*/ 185 w 554"/>
                <a:gd name="T69" fmla="*/ 161 h 401"/>
                <a:gd name="T70" fmla="*/ 202 w 554"/>
                <a:gd name="T71" fmla="*/ 178 h 401"/>
                <a:gd name="T72" fmla="*/ 234 w 554"/>
                <a:gd name="T73" fmla="*/ 204 h 401"/>
                <a:gd name="T74" fmla="*/ 210 w 554"/>
                <a:gd name="T75" fmla="*/ 193 h 401"/>
                <a:gd name="T76" fmla="*/ 228 w 554"/>
                <a:gd name="T77" fmla="*/ 220 h 401"/>
                <a:gd name="T78" fmla="*/ 238 w 554"/>
                <a:gd name="T79" fmla="*/ 283 h 401"/>
                <a:gd name="T80" fmla="*/ 275 w 554"/>
                <a:gd name="T81" fmla="*/ 332 h 401"/>
                <a:gd name="T82" fmla="*/ 286 w 554"/>
                <a:gd name="T83" fmla="*/ 331 h 401"/>
                <a:gd name="T84" fmla="*/ 286 w 554"/>
                <a:gd name="T85" fmla="*/ 324 h 401"/>
                <a:gd name="T86" fmla="*/ 324 w 554"/>
                <a:gd name="T87" fmla="*/ 370 h 401"/>
                <a:gd name="T88" fmla="*/ 407 w 554"/>
                <a:gd name="T89" fmla="*/ 400 h 401"/>
                <a:gd name="T90" fmla="*/ 415 w 554"/>
                <a:gd name="T91" fmla="*/ 371 h 401"/>
                <a:gd name="T92" fmla="*/ 364 w 554"/>
                <a:gd name="T93" fmla="*/ 369 h 401"/>
                <a:gd name="T94" fmla="*/ 379 w 554"/>
                <a:gd name="T95" fmla="*/ 322 h 401"/>
                <a:gd name="T96" fmla="*/ 408 w 554"/>
                <a:gd name="T97" fmla="*/ 317 h 401"/>
                <a:gd name="T98" fmla="*/ 446 w 554"/>
                <a:gd name="T99" fmla="*/ 346 h 401"/>
                <a:gd name="T100" fmla="*/ 469 w 554"/>
                <a:gd name="T101" fmla="*/ 289 h 401"/>
                <a:gd name="T102" fmla="*/ 472 w 554"/>
                <a:gd name="T103" fmla="*/ 269 h 401"/>
                <a:gd name="T104" fmla="*/ 497 w 554"/>
                <a:gd name="T105" fmla="*/ 250 h 401"/>
                <a:gd name="T106" fmla="*/ 532 w 554"/>
                <a:gd name="T107" fmla="*/ 225 h 401"/>
                <a:gd name="T108" fmla="*/ 398 w 554"/>
                <a:gd name="T109" fmla="*/ 386 h 401"/>
                <a:gd name="T110" fmla="*/ 363 w 554"/>
                <a:gd name="T111" fmla="*/ 342 h 401"/>
                <a:gd name="T112" fmla="*/ 427 w 554"/>
                <a:gd name="T113" fmla="*/ 212 h 401"/>
                <a:gd name="T114" fmla="*/ 417 w 554"/>
                <a:gd name="T115" fmla="*/ 249 h 401"/>
                <a:gd name="T116" fmla="*/ 440 w 554"/>
                <a:gd name="T117" fmla="*/ 243 h 401"/>
                <a:gd name="T118" fmla="*/ 457 w 554"/>
                <a:gd name="T119" fmla="*/ 24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4" h="401">
                  <a:moveTo>
                    <a:pt x="547" y="195"/>
                  </a:moveTo>
                  <a:cubicBezTo>
                    <a:pt x="543" y="139"/>
                    <a:pt x="543" y="139"/>
                    <a:pt x="543" y="139"/>
                  </a:cubicBezTo>
                  <a:cubicBezTo>
                    <a:pt x="543" y="138"/>
                    <a:pt x="541" y="137"/>
                    <a:pt x="541" y="136"/>
                  </a:cubicBezTo>
                  <a:cubicBezTo>
                    <a:pt x="541" y="135"/>
                    <a:pt x="539" y="133"/>
                    <a:pt x="539" y="132"/>
                  </a:cubicBezTo>
                  <a:cubicBezTo>
                    <a:pt x="539" y="131"/>
                    <a:pt x="536" y="128"/>
                    <a:pt x="536" y="126"/>
                  </a:cubicBezTo>
                  <a:cubicBezTo>
                    <a:pt x="536" y="125"/>
                    <a:pt x="534" y="124"/>
                    <a:pt x="533" y="122"/>
                  </a:cubicBezTo>
                  <a:cubicBezTo>
                    <a:pt x="532" y="120"/>
                    <a:pt x="532" y="121"/>
                    <a:pt x="531" y="123"/>
                  </a:cubicBezTo>
                  <a:cubicBezTo>
                    <a:pt x="530" y="126"/>
                    <a:pt x="528" y="126"/>
                    <a:pt x="529" y="127"/>
                  </a:cubicBezTo>
                  <a:cubicBezTo>
                    <a:pt x="530" y="129"/>
                    <a:pt x="529" y="129"/>
                    <a:pt x="528" y="130"/>
                  </a:cubicBezTo>
                  <a:cubicBezTo>
                    <a:pt x="527" y="131"/>
                    <a:pt x="529" y="133"/>
                    <a:pt x="527" y="133"/>
                  </a:cubicBezTo>
                  <a:cubicBezTo>
                    <a:pt x="525" y="133"/>
                    <a:pt x="526" y="136"/>
                    <a:pt x="525" y="135"/>
                  </a:cubicBezTo>
                  <a:cubicBezTo>
                    <a:pt x="524" y="133"/>
                    <a:pt x="522" y="134"/>
                    <a:pt x="522" y="135"/>
                  </a:cubicBezTo>
                  <a:cubicBezTo>
                    <a:pt x="522" y="137"/>
                    <a:pt x="518" y="138"/>
                    <a:pt x="517" y="138"/>
                  </a:cubicBezTo>
                  <a:cubicBezTo>
                    <a:pt x="515" y="138"/>
                    <a:pt x="515" y="135"/>
                    <a:pt x="514" y="136"/>
                  </a:cubicBezTo>
                  <a:cubicBezTo>
                    <a:pt x="513" y="137"/>
                    <a:pt x="513" y="133"/>
                    <a:pt x="511" y="133"/>
                  </a:cubicBezTo>
                  <a:cubicBezTo>
                    <a:pt x="509" y="133"/>
                    <a:pt x="508" y="133"/>
                    <a:pt x="508" y="132"/>
                  </a:cubicBezTo>
                  <a:cubicBezTo>
                    <a:pt x="509" y="130"/>
                    <a:pt x="505" y="129"/>
                    <a:pt x="506" y="128"/>
                  </a:cubicBezTo>
                  <a:cubicBezTo>
                    <a:pt x="508" y="127"/>
                    <a:pt x="506" y="125"/>
                    <a:pt x="506" y="122"/>
                  </a:cubicBezTo>
                  <a:cubicBezTo>
                    <a:pt x="506" y="119"/>
                    <a:pt x="508" y="119"/>
                    <a:pt x="508" y="118"/>
                  </a:cubicBezTo>
                  <a:cubicBezTo>
                    <a:pt x="508" y="117"/>
                    <a:pt x="506" y="117"/>
                    <a:pt x="505" y="118"/>
                  </a:cubicBezTo>
                  <a:cubicBezTo>
                    <a:pt x="503" y="119"/>
                    <a:pt x="503" y="116"/>
                    <a:pt x="502" y="117"/>
                  </a:cubicBezTo>
                  <a:cubicBezTo>
                    <a:pt x="500" y="117"/>
                    <a:pt x="496" y="116"/>
                    <a:pt x="496" y="114"/>
                  </a:cubicBezTo>
                  <a:cubicBezTo>
                    <a:pt x="496" y="112"/>
                    <a:pt x="494" y="113"/>
                    <a:pt x="493" y="111"/>
                  </a:cubicBezTo>
                  <a:cubicBezTo>
                    <a:pt x="493" y="110"/>
                    <a:pt x="491" y="111"/>
                    <a:pt x="491" y="110"/>
                  </a:cubicBezTo>
                  <a:cubicBezTo>
                    <a:pt x="491" y="108"/>
                    <a:pt x="490" y="108"/>
                    <a:pt x="489" y="108"/>
                  </a:cubicBezTo>
                  <a:cubicBezTo>
                    <a:pt x="487" y="107"/>
                    <a:pt x="487" y="106"/>
                    <a:pt x="485" y="106"/>
                  </a:cubicBezTo>
                  <a:cubicBezTo>
                    <a:pt x="483" y="106"/>
                    <a:pt x="481" y="107"/>
                    <a:pt x="480" y="107"/>
                  </a:cubicBezTo>
                  <a:cubicBezTo>
                    <a:pt x="479" y="108"/>
                    <a:pt x="476" y="106"/>
                    <a:pt x="475" y="107"/>
                  </a:cubicBezTo>
                  <a:cubicBezTo>
                    <a:pt x="474" y="107"/>
                    <a:pt x="474" y="106"/>
                    <a:pt x="471" y="105"/>
                  </a:cubicBezTo>
                  <a:cubicBezTo>
                    <a:pt x="468" y="105"/>
                    <a:pt x="465" y="104"/>
                    <a:pt x="465" y="105"/>
                  </a:cubicBezTo>
                  <a:cubicBezTo>
                    <a:pt x="464" y="106"/>
                    <a:pt x="462" y="107"/>
                    <a:pt x="462" y="109"/>
                  </a:cubicBezTo>
                  <a:cubicBezTo>
                    <a:pt x="463" y="111"/>
                    <a:pt x="465" y="111"/>
                    <a:pt x="466" y="113"/>
                  </a:cubicBezTo>
                  <a:cubicBezTo>
                    <a:pt x="466" y="114"/>
                    <a:pt x="465" y="114"/>
                    <a:pt x="464" y="115"/>
                  </a:cubicBezTo>
                  <a:cubicBezTo>
                    <a:pt x="464" y="117"/>
                    <a:pt x="463" y="116"/>
                    <a:pt x="463" y="117"/>
                  </a:cubicBezTo>
                  <a:cubicBezTo>
                    <a:pt x="463" y="118"/>
                    <a:pt x="464" y="118"/>
                    <a:pt x="464" y="120"/>
                  </a:cubicBezTo>
                  <a:cubicBezTo>
                    <a:pt x="465" y="122"/>
                    <a:pt x="466" y="122"/>
                    <a:pt x="466" y="125"/>
                  </a:cubicBezTo>
                  <a:cubicBezTo>
                    <a:pt x="467" y="128"/>
                    <a:pt x="466" y="127"/>
                    <a:pt x="464" y="127"/>
                  </a:cubicBezTo>
                  <a:cubicBezTo>
                    <a:pt x="463" y="128"/>
                    <a:pt x="465" y="129"/>
                    <a:pt x="463" y="131"/>
                  </a:cubicBezTo>
                  <a:cubicBezTo>
                    <a:pt x="461" y="133"/>
                    <a:pt x="460" y="135"/>
                    <a:pt x="461" y="136"/>
                  </a:cubicBezTo>
                  <a:cubicBezTo>
                    <a:pt x="462" y="137"/>
                    <a:pt x="467" y="139"/>
                    <a:pt x="469" y="142"/>
                  </a:cubicBezTo>
                  <a:cubicBezTo>
                    <a:pt x="471" y="145"/>
                    <a:pt x="471" y="150"/>
                    <a:pt x="470" y="153"/>
                  </a:cubicBezTo>
                  <a:cubicBezTo>
                    <a:pt x="470" y="157"/>
                    <a:pt x="466" y="157"/>
                    <a:pt x="463" y="160"/>
                  </a:cubicBezTo>
                  <a:cubicBezTo>
                    <a:pt x="460" y="163"/>
                    <a:pt x="457" y="163"/>
                    <a:pt x="456" y="163"/>
                  </a:cubicBezTo>
                  <a:cubicBezTo>
                    <a:pt x="454" y="163"/>
                    <a:pt x="455" y="166"/>
                    <a:pt x="457" y="168"/>
                  </a:cubicBezTo>
                  <a:cubicBezTo>
                    <a:pt x="459" y="170"/>
                    <a:pt x="457" y="171"/>
                    <a:pt x="458" y="173"/>
                  </a:cubicBezTo>
                  <a:cubicBezTo>
                    <a:pt x="459" y="175"/>
                    <a:pt x="458" y="177"/>
                    <a:pt x="460" y="179"/>
                  </a:cubicBezTo>
                  <a:cubicBezTo>
                    <a:pt x="461" y="181"/>
                    <a:pt x="460" y="182"/>
                    <a:pt x="459" y="183"/>
                  </a:cubicBezTo>
                  <a:cubicBezTo>
                    <a:pt x="457" y="185"/>
                    <a:pt x="459" y="184"/>
                    <a:pt x="460" y="186"/>
                  </a:cubicBezTo>
                  <a:cubicBezTo>
                    <a:pt x="460" y="188"/>
                    <a:pt x="459" y="187"/>
                    <a:pt x="457" y="186"/>
                  </a:cubicBezTo>
                  <a:cubicBezTo>
                    <a:pt x="456" y="185"/>
                    <a:pt x="454" y="188"/>
                    <a:pt x="454" y="189"/>
                  </a:cubicBezTo>
                  <a:cubicBezTo>
                    <a:pt x="454" y="190"/>
                    <a:pt x="451" y="187"/>
                    <a:pt x="450" y="187"/>
                  </a:cubicBezTo>
                  <a:cubicBezTo>
                    <a:pt x="449" y="188"/>
                    <a:pt x="450" y="186"/>
                    <a:pt x="448" y="184"/>
                  </a:cubicBezTo>
                  <a:cubicBezTo>
                    <a:pt x="446" y="182"/>
                    <a:pt x="445" y="182"/>
                    <a:pt x="445" y="180"/>
                  </a:cubicBezTo>
                  <a:cubicBezTo>
                    <a:pt x="445" y="179"/>
                    <a:pt x="441" y="178"/>
                    <a:pt x="441" y="176"/>
                  </a:cubicBezTo>
                  <a:cubicBezTo>
                    <a:pt x="441" y="174"/>
                    <a:pt x="442" y="169"/>
                    <a:pt x="441" y="168"/>
                  </a:cubicBezTo>
                  <a:cubicBezTo>
                    <a:pt x="440" y="167"/>
                    <a:pt x="441" y="165"/>
                    <a:pt x="441" y="164"/>
                  </a:cubicBezTo>
                  <a:cubicBezTo>
                    <a:pt x="442" y="163"/>
                    <a:pt x="441" y="161"/>
                    <a:pt x="439" y="161"/>
                  </a:cubicBezTo>
                  <a:cubicBezTo>
                    <a:pt x="436" y="161"/>
                    <a:pt x="434" y="160"/>
                    <a:pt x="431" y="160"/>
                  </a:cubicBezTo>
                  <a:cubicBezTo>
                    <a:pt x="428" y="161"/>
                    <a:pt x="426" y="160"/>
                    <a:pt x="425" y="159"/>
                  </a:cubicBezTo>
                  <a:cubicBezTo>
                    <a:pt x="425" y="159"/>
                    <a:pt x="422" y="157"/>
                    <a:pt x="418" y="156"/>
                  </a:cubicBezTo>
                  <a:cubicBezTo>
                    <a:pt x="415" y="155"/>
                    <a:pt x="413" y="153"/>
                    <a:pt x="413" y="152"/>
                  </a:cubicBezTo>
                  <a:cubicBezTo>
                    <a:pt x="413" y="151"/>
                    <a:pt x="409" y="150"/>
                    <a:pt x="408" y="149"/>
                  </a:cubicBezTo>
                  <a:cubicBezTo>
                    <a:pt x="408" y="148"/>
                    <a:pt x="404" y="148"/>
                    <a:pt x="403" y="148"/>
                  </a:cubicBezTo>
                  <a:cubicBezTo>
                    <a:pt x="401" y="148"/>
                    <a:pt x="398" y="145"/>
                    <a:pt x="396" y="145"/>
                  </a:cubicBezTo>
                  <a:cubicBezTo>
                    <a:pt x="394" y="145"/>
                    <a:pt x="389" y="147"/>
                    <a:pt x="388" y="148"/>
                  </a:cubicBezTo>
                  <a:cubicBezTo>
                    <a:pt x="388" y="148"/>
                    <a:pt x="389" y="146"/>
                    <a:pt x="389" y="145"/>
                  </a:cubicBezTo>
                  <a:cubicBezTo>
                    <a:pt x="390" y="144"/>
                    <a:pt x="387" y="141"/>
                    <a:pt x="387" y="139"/>
                  </a:cubicBezTo>
                  <a:cubicBezTo>
                    <a:pt x="386" y="136"/>
                    <a:pt x="385" y="134"/>
                    <a:pt x="383" y="134"/>
                  </a:cubicBezTo>
                  <a:cubicBezTo>
                    <a:pt x="381" y="134"/>
                    <a:pt x="378" y="133"/>
                    <a:pt x="377" y="133"/>
                  </a:cubicBezTo>
                  <a:cubicBezTo>
                    <a:pt x="377" y="132"/>
                    <a:pt x="377" y="126"/>
                    <a:pt x="377" y="123"/>
                  </a:cubicBezTo>
                  <a:cubicBezTo>
                    <a:pt x="378" y="120"/>
                    <a:pt x="381" y="116"/>
                    <a:pt x="381" y="115"/>
                  </a:cubicBezTo>
                  <a:cubicBezTo>
                    <a:pt x="381" y="113"/>
                    <a:pt x="383" y="112"/>
                    <a:pt x="384" y="112"/>
                  </a:cubicBezTo>
                  <a:cubicBezTo>
                    <a:pt x="386" y="111"/>
                    <a:pt x="385" y="108"/>
                    <a:pt x="386" y="108"/>
                  </a:cubicBezTo>
                  <a:cubicBezTo>
                    <a:pt x="388" y="107"/>
                    <a:pt x="388" y="107"/>
                    <a:pt x="389" y="105"/>
                  </a:cubicBezTo>
                  <a:cubicBezTo>
                    <a:pt x="389" y="104"/>
                    <a:pt x="391" y="105"/>
                    <a:pt x="390" y="104"/>
                  </a:cubicBezTo>
                  <a:cubicBezTo>
                    <a:pt x="389" y="103"/>
                    <a:pt x="390" y="102"/>
                    <a:pt x="392" y="102"/>
                  </a:cubicBezTo>
                  <a:cubicBezTo>
                    <a:pt x="395" y="102"/>
                    <a:pt x="399" y="101"/>
                    <a:pt x="398" y="99"/>
                  </a:cubicBezTo>
                  <a:cubicBezTo>
                    <a:pt x="397" y="96"/>
                    <a:pt x="391" y="98"/>
                    <a:pt x="391" y="96"/>
                  </a:cubicBezTo>
                  <a:cubicBezTo>
                    <a:pt x="391" y="94"/>
                    <a:pt x="382" y="94"/>
                    <a:pt x="383" y="93"/>
                  </a:cubicBezTo>
                  <a:cubicBezTo>
                    <a:pt x="383" y="91"/>
                    <a:pt x="391" y="93"/>
                    <a:pt x="394" y="95"/>
                  </a:cubicBezTo>
                  <a:cubicBezTo>
                    <a:pt x="397" y="96"/>
                    <a:pt x="398" y="96"/>
                    <a:pt x="400" y="95"/>
                  </a:cubicBezTo>
                  <a:cubicBezTo>
                    <a:pt x="403" y="95"/>
                    <a:pt x="401" y="92"/>
                    <a:pt x="402" y="91"/>
                  </a:cubicBezTo>
                  <a:cubicBezTo>
                    <a:pt x="402" y="90"/>
                    <a:pt x="407" y="93"/>
                    <a:pt x="409" y="92"/>
                  </a:cubicBezTo>
                  <a:cubicBezTo>
                    <a:pt x="412" y="92"/>
                    <a:pt x="414" y="86"/>
                    <a:pt x="416" y="85"/>
                  </a:cubicBezTo>
                  <a:cubicBezTo>
                    <a:pt x="419" y="83"/>
                    <a:pt x="417" y="82"/>
                    <a:pt x="412" y="82"/>
                  </a:cubicBezTo>
                  <a:cubicBezTo>
                    <a:pt x="408" y="83"/>
                    <a:pt x="406" y="81"/>
                    <a:pt x="404" y="79"/>
                  </a:cubicBezTo>
                  <a:cubicBezTo>
                    <a:pt x="401" y="78"/>
                    <a:pt x="402" y="76"/>
                    <a:pt x="404" y="77"/>
                  </a:cubicBezTo>
                  <a:cubicBezTo>
                    <a:pt x="406" y="77"/>
                    <a:pt x="412" y="81"/>
                    <a:pt x="414" y="82"/>
                  </a:cubicBezTo>
                  <a:cubicBezTo>
                    <a:pt x="416" y="82"/>
                    <a:pt x="420" y="77"/>
                    <a:pt x="422" y="76"/>
                  </a:cubicBezTo>
                  <a:cubicBezTo>
                    <a:pt x="424" y="75"/>
                    <a:pt x="420" y="74"/>
                    <a:pt x="419" y="73"/>
                  </a:cubicBezTo>
                  <a:cubicBezTo>
                    <a:pt x="418" y="72"/>
                    <a:pt x="421" y="71"/>
                    <a:pt x="423" y="71"/>
                  </a:cubicBezTo>
                  <a:cubicBezTo>
                    <a:pt x="425" y="71"/>
                    <a:pt x="425" y="73"/>
                    <a:pt x="426" y="74"/>
                  </a:cubicBezTo>
                  <a:cubicBezTo>
                    <a:pt x="427" y="74"/>
                    <a:pt x="430" y="73"/>
                    <a:pt x="432" y="73"/>
                  </a:cubicBezTo>
                  <a:cubicBezTo>
                    <a:pt x="433" y="73"/>
                    <a:pt x="431" y="71"/>
                    <a:pt x="429" y="69"/>
                  </a:cubicBezTo>
                  <a:cubicBezTo>
                    <a:pt x="426" y="68"/>
                    <a:pt x="429" y="67"/>
                    <a:pt x="430" y="68"/>
                  </a:cubicBezTo>
                  <a:cubicBezTo>
                    <a:pt x="430" y="70"/>
                    <a:pt x="432" y="69"/>
                    <a:pt x="433" y="71"/>
                  </a:cubicBezTo>
                  <a:cubicBezTo>
                    <a:pt x="435" y="74"/>
                    <a:pt x="435" y="72"/>
                    <a:pt x="438" y="71"/>
                  </a:cubicBezTo>
                  <a:cubicBezTo>
                    <a:pt x="440" y="71"/>
                    <a:pt x="441" y="69"/>
                    <a:pt x="442" y="68"/>
                  </a:cubicBezTo>
                  <a:cubicBezTo>
                    <a:pt x="444" y="66"/>
                    <a:pt x="444" y="68"/>
                    <a:pt x="445" y="66"/>
                  </a:cubicBezTo>
                  <a:cubicBezTo>
                    <a:pt x="447" y="64"/>
                    <a:pt x="445" y="62"/>
                    <a:pt x="443" y="60"/>
                  </a:cubicBezTo>
                  <a:cubicBezTo>
                    <a:pt x="441" y="59"/>
                    <a:pt x="443" y="58"/>
                    <a:pt x="441" y="57"/>
                  </a:cubicBezTo>
                  <a:cubicBezTo>
                    <a:pt x="439" y="56"/>
                    <a:pt x="439" y="54"/>
                    <a:pt x="441" y="55"/>
                  </a:cubicBezTo>
                  <a:cubicBezTo>
                    <a:pt x="443" y="55"/>
                    <a:pt x="445" y="54"/>
                    <a:pt x="446" y="53"/>
                  </a:cubicBezTo>
                  <a:cubicBezTo>
                    <a:pt x="447" y="51"/>
                    <a:pt x="443" y="51"/>
                    <a:pt x="445" y="50"/>
                  </a:cubicBezTo>
                  <a:cubicBezTo>
                    <a:pt x="447" y="49"/>
                    <a:pt x="445" y="47"/>
                    <a:pt x="443" y="47"/>
                  </a:cubicBezTo>
                  <a:cubicBezTo>
                    <a:pt x="441" y="47"/>
                    <a:pt x="439" y="46"/>
                    <a:pt x="439" y="45"/>
                  </a:cubicBezTo>
                  <a:cubicBezTo>
                    <a:pt x="439" y="43"/>
                    <a:pt x="436" y="44"/>
                    <a:pt x="434" y="43"/>
                  </a:cubicBezTo>
                  <a:cubicBezTo>
                    <a:pt x="431" y="42"/>
                    <a:pt x="427" y="42"/>
                    <a:pt x="425" y="42"/>
                  </a:cubicBezTo>
                  <a:cubicBezTo>
                    <a:pt x="424" y="42"/>
                    <a:pt x="424" y="47"/>
                    <a:pt x="426" y="47"/>
                  </a:cubicBezTo>
                  <a:cubicBezTo>
                    <a:pt x="428" y="47"/>
                    <a:pt x="429" y="49"/>
                    <a:pt x="428" y="50"/>
                  </a:cubicBezTo>
                  <a:cubicBezTo>
                    <a:pt x="426" y="50"/>
                    <a:pt x="428" y="52"/>
                    <a:pt x="427" y="52"/>
                  </a:cubicBezTo>
                  <a:cubicBezTo>
                    <a:pt x="425" y="52"/>
                    <a:pt x="424" y="51"/>
                    <a:pt x="423" y="54"/>
                  </a:cubicBezTo>
                  <a:cubicBezTo>
                    <a:pt x="423" y="57"/>
                    <a:pt x="423" y="58"/>
                    <a:pt x="421" y="59"/>
                  </a:cubicBezTo>
                  <a:cubicBezTo>
                    <a:pt x="419" y="60"/>
                    <a:pt x="420" y="56"/>
                    <a:pt x="419" y="56"/>
                  </a:cubicBezTo>
                  <a:cubicBezTo>
                    <a:pt x="417" y="56"/>
                    <a:pt x="417" y="60"/>
                    <a:pt x="418" y="60"/>
                  </a:cubicBezTo>
                  <a:cubicBezTo>
                    <a:pt x="419" y="61"/>
                    <a:pt x="419" y="62"/>
                    <a:pt x="420" y="63"/>
                  </a:cubicBezTo>
                  <a:cubicBezTo>
                    <a:pt x="420" y="65"/>
                    <a:pt x="417" y="64"/>
                    <a:pt x="416" y="66"/>
                  </a:cubicBezTo>
                  <a:cubicBezTo>
                    <a:pt x="415" y="68"/>
                    <a:pt x="415" y="65"/>
                    <a:pt x="413" y="64"/>
                  </a:cubicBezTo>
                  <a:cubicBezTo>
                    <a:pt x="412" y="62"/>
                    <a:pt x="410" y="60"/>
                    <a:pt x="410" y="58"/>
                  </a:cubicBezTo>
                  <a:cubicBezTo>
                    <a:pt x="410" y="57"/>
                    <a:pt x="411" y="56"/>
                    <a:pt x="412" y="56"/>
                  </a:cubicBezTo>
                  <a:cubicBezTo>
                    <a:pt x="413" y="56"/>
                    <a:pt x="412" y="55"/>
                    <a:pt x="412" y="53"/>
                  </a:cubicBezTo>
                  <a:cubicBezTo>
                    <a:pt x="412" y="51"/>
                    <a:pt x="410" y="51"/>
                    <a:pt x="409" y="49"/>
                  </a:cubicBezTo>
                  <a:cubicBezTo>
                    <a:pt x="407" y="47"/>
                    <a:pt x="405" y="47"/>
                    <a:pt x="404" y="48"/>
                  </a:cubicBezTo>
                  <a:cubicBezTo>
                    <a:pt x="403" y="49"/>
                    <a:pt x="403" y="51"/>
                    <a:pt x="402" y="52"/>
                  </a:cubicBezTo>
                  <a:cubicBezTo>
                    <a:pt x="400" y="52"/>
                    <a:pt x="401" y="55"/>
                    <a:pt x="400" y="56"/>
                  </a:cubicBezTo>
                  <a:cubicBezTo>
                    <a:pt x="398" y="56"/>
                    <a:pt x="399" y="50"/>
                    <a:pt x="398" y="50"/>
                  </a:cubicBezTo>
                  <a:cubicBezTo>
                    <a:pt x="397" y="49"/>
                    <a:pt x="397" y="48"/>
                    <a:pt x="399" y="47"/>
                  </a:cubicBezTo>
                  <a:cubicBezTo>
                    <a:pt x="400" y="47"/>
                    <a:pt x="401" y="45"/>
                    <a:pt x="400" y="45"/>
                  </a:cubicBezTo>
                  <a:cubicBezTo>
                    <a:pt x="398" y="45"/>
                    <a:pt x="396" y="44"/>
                    <a:pt x="395" y="43"/>
                  </a:cubicBezTo>
                  <a:cubicBezTo>
                    <a:pt x="394" y="43"/>
                    <a:pt x="392" y="45"/>
                    <a:pt x="391" y="44"/>
                  </a:cubicBezTo>
                  <a:cubicBezTo>
                    <a:pt x="390" y="43"/>
                    <a:pt x="391" y="41"/>
                    <a:pt x="391" y="40"/>
                  </a:cubicBezTo>
                  <a:cubicBezTo>
                    <a:pt x="391" y="39"/>
                    <a:pt x="393" y="40"/>
                    <a:pt x="394" y="39"/>
                  </a:cubicBezTo>
                  <a:cubicBezTo>
                    <a:pt x="395" y="37"/>
                    <a:pt x="391" y="37"/>
                    <a:pt x="391" y="36"/>
                  </a:cubicBezTo>
                  <a:cubicBezTo>
                    <a:pt x="391" y="34"/>
                    <a:pt x="387" y="33"/>
                    <a:pt x="386" y="33"/>
                  </a:cubicBezTo>
                  <a:cubicBezTo>
                    <a:pt x="385" y="32"/>
                    <a:pt x="387" y="29"/>
                    <a:pt x="387" y="28"/>
                  </a:cubicBezTo>
                  <a:cubicBezTo>
                    <a:pt x="386" y="27"/>
                    <a:pt x="382" y="23"/>
                    <a:pt x="380" y="24"/>
                  </a:cubicBezTo>
                  <a:cubicBezTo>
                    <a:pt x="378" y="24"/>
                    <a:pt x="378" y="21"/>
                    <a:pt x="379" y="21"/>
                  </a:cubicBezTo>
                  <a:cubicBezTo>
                    <a:pt x="380" y="22"/>
                    <a:pt x="381" y="21"/>
                    <a:pt x="382" y="19"/>
                  </a:cubicBezTo>
                  <a:cubicBezTo>
                    <a:pt x="384" y="17"/>
                    <a:pt x="385" y="16"/>
                    <a:pt x="383" y="15"/>
                  </a:cubicBezTo>
                  <a:cubicBezTo>
                    <a:pt x="382" y="15"/>
                    <a:pt x="381" y="14"/>
                    <a:pt x="384" y="14"/>
                  </a:cubicBezTo>
                  <a:cubicBezTo>
                    <a:pt x="386" y="14"/>
                    <a:pt x="390" y="15"/>
                    <a:pt x="392" y="14"/>
                  </a:cubicBezTo>
                  <a:cubicBezTo>
                    <a:pt x="393" y="13"/>
                    <a:pt x="397" y="7"/>
                    <a:pt x="399" y="4"/>
                  </a:cubicBezTo>
                  <a:cubicBezTo>
                    <a:pt x="401" y="2"/>
                    <a:pt x="398" y="2"/>
                    <a:pt x="394" y="2"/>
                  </a:cubicBezTo>
                  <a:cubicBezTo>
                    <a:pt x="390" y="2"/>
                    <a:pt x="389" y="1"/>
                    <a:pt x="385" y="0"/>
                  </a:cubicBezTo>
                  <a:cubicBezTo>
                    <a:pt x="382" y="0"/>
                    <a:pt x="375" y="1"/>
                    <a:pt x="375" y="2"/>
                  </a:cubicBezTo>
                  <a:cubicBezTo>
                    <a:pt x="374" y="3"/>
                    <a:pt x="376" y="4"/>
                    <a:pt x="376" y="5"/>
                  </a:cubicBezTo>
                  <a:cubicBezTo>
                    <a:pt x="376" y="6"/>
                    <a:pt x="374" y="4"/>
                    <a:pt x="373" y="5"/>
                  </a:cubicBezTo>
                  <a:cubicBezTo>
                    <a:pt x="372" y="5"/>
                    <a:pt x="373" y="7"/>
                    <a:pt x="373" y="11"/>
                  </a:cubicBezTo>
                  <a:cubicBezTo>
                    <a:pt x="372" y="15"/>
                    <a:pt x="373" y="15"/>
                    <a:pt x="375" y="16"/>
                  </a:cubicBezTo>
                  <a:cubicBezTo>
                    <a:pt x="376" y="18"/>
                    <a:pt x="375" y="20"/>
                    <a:pt x="375" y="22"/>
                  </a:cubicBezTo>
                  <a:cubicBezTo>
                    <a:pt x="375" y="25"/>
                    <a:pt x="373" y="25"/>
                    <a:pt x="372" y="25"/>
                  </a:cubicBezTo>
                  <a:cubicBezTo>
                    <a:pt x="371" y="26"/>
                    <a:pt x="374" y="27"/>
                    <a:pt x="374" y="28"/>
                  </a:cubicBezTo>
                  <a:cubicBezTo>
                    <a:pt x="373" y="30"/>
                    <a:pt x="371" y="27"/>
                    <a:pt x="370" y="28"/>
                  </a:cubicBezTo>
                  <a:cubicBezTo>
                    <a:pt x="368" y="28"/>
                    <a:pt x="367" y="32"/>
                    <a:pt x="369" y="33"/>
                  </a:cubicBezTo>
                  <a:cubicBezTo>
                    <a:pt x="370" y="35"/>
                    <a:pt x="371" y="34"/>
                    <a:pt x="370" y="36"/>
                  </a:cubicBezTo>
                  <a:cubicBezTo>
                    <a:pt x="368" y="37"/>
                    <a:pt x="367" y="39"/>
                    <a:pt x="370" y="42"/>
                  </a:cubicBezTo>
                  <a:cubicBezTo>
                    <a:pt x="373" y="44"/>
                    <a:pt x="378" y="44"/>
                    <a:pt x="380" y="45"/>
                  </a:cubicBezTo>
                  <a:cubicBezTo>
                    <a:pt x="383" y="47"/>
                    <a:pt x="379" y="46"/>
                    <a:pt x="380" y="48"/>
                  </a:cubicBezTo>
                  <a:cubicBezTo>
                    <a:pt x="381" y="50"/>
                    <a:pt x="378" y="50"/>
                    <a:pt x="379" y="52"/>
                  </a:cubicBezTo>
                  <a:cubicBezTo>
                    <a:pt x="379" y="53"/>
                    <a:pt x="380" y="53"/>
                    <a:pt x="381" y="50"/>
                  </a:cubicBezTo>
                  <a:cubicBezTo>
                    <a:pt x="382" y="48"/>
                    <a:pt x="383" y="51"/>
                    <a:pt x="383" y="53"/>
                  </a:cubicBezTo>
                  <a:cubicBezTo>
                    <a:pt x="383" y="55"/>
                    <a:pt x="381" y="54"/>
                    <a:pt x="380" y="56"/>
                  </a:cubicBezTo>
                  <a:cubicBezTo>
                    <a:pt x="378" y="58"/>
                    <a:pt x="377" y="58"/>
                    <a:pt x="375" y="58"/>
                  </a:cubicBezTo>
                  <a:cubicBezTo>
                    <a:pt x="373" y="58"/>
                    <a:pt x="374" y="61"/>
                    <a:pt x="375" y="63"/>
                  </a:cubicBezTo>
                  <a:cubicBezTo>
                    <a:pt x="376" y="65"/>
                    <a:pt x="375" y="66"/>
                    <a:pt x="372" y="65"/>
                  </a:cubicBezTo>
                  <a:cubicBezTo>
                    <a:pt x="370" y="64"/>
                    <a:pt x="368" y="63"/>
                    <a:pt x="369" y="61"/>
                  </a:cubicBezTo>
                  <a:cubicBezTo>
                    <a:pt x="371" y="59"/>
                    <a:pt x="371" y="57"/>
                    <a:pt x="370" y="57"/>
                  </a:cubicBezTo>
                  <a:cubicBezTo>
                    <a:pt x="369" y="57"/>
                    <a:pt x="365" y="57"/>
                    <a:pt x="364" y="55"/>
                  </a:cubicBezTo>
                  <a:cubicBezTo>
                    <a:pt x="363" y="53"/>
                    <a:pt x="365" y="54"/>
                    <a:pt x="368" y="55"/>
                  </a:cubicBezTo>
                  <a:cubicBezTo>
                    <a:pt x="371" y="55"/>
                    <a:pt x="368" y="52"/>
                    <a:pt x="371" y="52"/>
                  </a:cubicBezTo>
                  <a:cubicBezTo>
                    <a:pt x="373" y="52"/>
                    <a:pt x="375" y="54"/>
                    <a:pt x="376" y="52"/>
                  </a:cubicBezTo>
                  <a:cubicBezTo>
                    <a:pt x="378" y="50"/>
                    <a:pt x="375" y="47"/>
                    <a:pt x="374" y="48"/>
                  </a:cubicBezTo>
                  <a:cubicBezTo>
                    <a:pt x="372" y="48"/>
                    <a:pt x="370" y="49"/>
                    <a:pt x="370" y="47"/>
                  </a:cubicBezTo>
                  <a:cubicBezTo>
                    <a:pt x="370" y="46"/>
                    <a:pt x="372" y="47"/>
                    <a:pt x="374" y="46"/>
                  </a:cubicBezTo>
                  <a:cubicBezTo>
                    <a:pt x="375" y="46"/>
                    <a:pt x="373" y="44"/>
                    <a:pt x="371" y="45"/>
                  </a:cubicBezTo>
                  <a:cubicBezTo>
                    <a:pt x="368" y="45"/>
                    <a:pt x="367" y="45"/>
                    <a:pt x="365" y="43"/>
                  </a:cubicBezTo>
                  <a:cubicBezTo>
                    <a:pt x="363" y="41"/>
                    <a:pt x="360" y="40"/>
                    <a:pt x="359" y="45"/>
                  </a:cubicBezTo>
                  <a:cubicBezTo>
                    <a:pt x="358" y="49"/>
                    <a:pt x="355" y="47"/>
                    <a:pt x="354" y="48"/>
                  </a:cubicBezTo>
                  <a:cubicBezTo>
                    <a:pt x="353" y="50"/>
                    <a:pt x="355" y="51"/>
                    <a:pt x="358" y="51"/>
                  </a:cubicBezTo>
                  <a:cubicBezTo>
                    <a:pt x="362" y="51"/>
                    <a:pt x="364" y="54"/>
                    <a:pt x="362" y="54"/>
                  </a:cubicBezTo>
                  <a:cubicBezTo>
                    <a:pt x="361" y="54"/>
                    <a:pt x="362" y="56"/>
                    <a:pt x="360" y="55"/>
                  </a:cubicBezTo>
                  <a:cubicBezTo>
                    <a:pt x="358" y="54"/>
                    <a:pt x="357" y="55"/>
                    <a:pt x="358" y="57"/>
                  </a:cubicBezTo>
                  <a:cubicBezTo>
                    <a:pt x="359" y="58"/>
                    <a:pt x="357" y="58"/>
                    <a:pt x="358" y="60"/>
                  </a:cubicBezTo>
                  <a:cubicBezTo>
                    <a:pt x="358" y="61"/>
                    <a:pt x="355" y="60"/>
                    <a:pt x="353" y="60"/>
                  </a:cubicBezTo>
                  <a:cubicBezTo>
                    <a:pt x="350" y="60"/>
                    <a:pt x="346" y="60"/>
                    <a:pt x="343" y="61"/>
                  </a:cubicBezTo>
                  <a:cubicBezTo>
                    <a:pt x="340" y="62"/>
                    <a:pt x="336" y="61"/>
                    <a:pt x="335" y="59"/>
                  </a:cubicBezTo>
                  <a:cubicBezTo>
                    <a:pt x="333" y="58"/>
                    <a:pt x="332" y="58"/>
                    <a:pt x="329" y="58"/>
                  </a:cubicBezTo>
                  <a:cubicBezTo>
                    <a:pt x="327" y="58"/>
                    <a:pt x="328" y="56"/>
                    <a:pt x="325" y="56"/>
                  </a:cubicBezTo>
                  <a:cubicBezTo>
                    <a:pt x="322" y="55"/>
                    <a:pt x="322" y="53"/>
                    <a:pt x="322" y="51"/>
                  </a:cubicBezTo>
                  <a:cubicBezTo>
                    <a:pt x="322" y="50"/>
                    <a:pt x="316" y="50"/>
                    <a:pt x="314" y="52"/>
                  </a:cubicBezTo>
                  <a:cubicBezTo>
                    <a:pt x="312" y="53"/>
                    <a:pt x="307" y="53"/>
                    <a:pt x="306" y="55"/>
                  </a:cubicBezTo>
                  <a:cubicBezTo>
                    <a:pt x="305" y="58"/>
                    <a:pt x="307" y="57"/>
                    <a:pt x="309" y="57"/>
                  </a:cubicBezTo>
                  <a:cubicBezTo>
                    <a:pt x="310" y="57"/>
                    <a:pt x="310" y="55"/>
                    <a:pt x="313" y="56"/>
                  </a:cubicBezTo>
                  <a:cubicBezTo>
                    <a:pt x="316" y="56"/>
                    <a:pt x="319" y="52"/>
                    <a:pt x="320" y="54"/>
                  </a:cubicBezTo>
                  <a:cubicBezTo>
                    <a:pt x="321" y="55"/>
                    <a:pt x="315" y="58"/>
                    <a:pt x="312" y="58"/>
                  </a:cubicBezTo>
                  <a:cubicBezTo>
                    <a:pt x="309" y="59"/>
                    <a:pt x="309" y="61"/>
                    <a:pt x="312" y="65"/>
                  </a:cubicBezTo>
                  <a:cubicBezTo>
                    <a:pt x="315" y="69"/>
                    <a:pt x="311" y="67"/>
                    <a:pt x="311" y="69"/>
                  </a:cubicBezTo>
                  <a:cubicBezTo>
                    <a:pt x="311" y="71"/>
                    <a:pt x="306" y="68"/>
                    <a:pt x="308" y="68"/>
                  </a:cubicBezTo>
                  <a:cubicBezTo>
                    <a:pt x="310" y="67"/>
                    <a:pt x="309" y="65"/>
                    <a:pt x="307" y="63"/>
                  </a:cubicBezTo>
                  <a:cubicBezTo>
                    <a:pt x="306" y="62"/>
                    <a:pt x="304" y="63"/>
                    <a:pt x="305" y="62"/>
                  </a:cubicBezTo>
                  <a:cubicBezTo>
                    <a:pt x="305" y="61"/>
                    <a:pt x="303" y="62"/>
                    <a:pt x="301" y="61"/>
                  </a:cubicBezTo>
                  <a:cubicBezTo>
                    <a:pt x="300" y="60"/>
                    <a:pt x="299" y="59"/>
                    <a:pt x="297" y="60"/>
                  </a:cubicBezTo>
                  <a:cubicBezTo>
                    <a:pt x="295" y="61"/>
                    <a:pt x="292" y="61"/>
                    <a:pt x="287" y="61"/>
                  </a:cubicBezTo>
                  <a:cubicBezTo>
                    <a:pt x="283" y="62"/>
                    <a:pt x="274" y="62"/>
                    <a:pt x="272" y="60"/>
                  </a:cubicBezTo>
                  <a:cubicBezTo>
                    <a:pt x="271" y="59"/>
                    <a:pt x="276" y="56"/>
                    <a:pt x="278" y="56"/>
                  </a:cubicBezTo>
                  <a:cubicBezTo>
                    <a:pt x="280" y="57"/>
                    <a:pt x="279" y="55"/>
                    <a:pt x="276" y="52"/>
                  </a:cubicBezTo>
                  <a:cubicBezTo>
                    <a:pt x="273" y="50"/>
                    <a:pt x="268" y="49"/>
                    <a:pt x="268" y="50"/>
                  </a:cubicBezTo>
                  <a:cubicBezTo>
                    <a:pt x="268" y="52"/>
                    <a:pt x="265" y="51"/>
                    <a:pt x="260" y="50"/>
                  </a:cubicBezTo>
                  <a:cubicBezTo>
                    <a:pt x="256" y="49"/>
                    <a:pt x="256" y="47"/>
                    <a:pt x="253" y="47"/>
                  </a:cubicBezTo>
                  <a:cubicBezTo>
                    <a:pt x="250" y="47"/>
                    <a:pt x="246" y="46"/>
                    <a:pt x="243" y="44"/>
                  </a:cubicBezTo>
                  <a:cubicBezTo>
                    <a:pt x="240" y="41"/>
                    <a:pt x="232" y="42"/>
                    <a:pt x="231" y="44"/>
                  </a:cubicBezTo>
                  <a:cubicBezTo>
                    <a:pt x="230" y="47"/>
                    <a:pt x="228" y="47"/>
                    <a:pt x="225" y="47"/>
                  </a:cubicBezTo>
                  <a:cubicBezTo>
                    <a:pt x="223" y="47"/>
                    <a:pt x="227" y="44"/>
                    <a:pt x="226" y="43"/>
                  </a:cubicBezTo>
                  <a:cubicBezTo>
                    <a:pt x="224" y="43"/>
                    <a:pt x="226" y="40"/>
                    <a:pt x="224" y="39"/>
                  </a:cubicBezTo>
                  <a:cubicBezTo>
                    <a:pt x="222" y="39"/>
                    <a:pt x="220" y="47"/>
                    <a:pt x="217" y="47"/>
                  </a:cubicBezTo>
                  <a:cubicBezTo>
                    <a:pt x="214" y="46"/>
                    <a:pt x="212" y="38"/>
                    <a:pt x="209" y="36"/>
                  </a:cubicBezTo>
                  <a:cubicBezTo>
                    <a:pt x="206" y="34"/>
                    <a:pt x="204" y="34"/>
                    <a:pt x="206" y="37"/>
                  </a:cubicBezTo>
                  <a:cubicBezTo>
                    <a:pt x="209" y="40"/>
                    <a:pt x="204" y="38"/>
                    <a:pt x="204" y="40"/>
                  </a:cubicBezTo>
                  <a:cubicBezTo>
                    <a:pt x="205" y="42"/>
                    <a:pt x="201" y="45"/>
                    <a:pt x="201" y="44"/>
                  </a:cubicBezTo>
                  <a:cubicBezTo>
                    <a:pt x="201" y="42"/>
                    <a:pt x="198" y="41"/>
                    <a:pt x="196" y="44"/>
                  </a:cubicBezTo>
                  <a:cubicBezTo>
                    <a:pt x="193" y="47"/>
                    <a:pt x="191" y="47"/>
                    <a:pt x="191" y="46"/>
                  </a:cubicBezTo>
                  <a:cubicBezTo>
                    <a:pt x="191" y="45"/>
                    <a:pt x="182" y="49"/>
                    <a:pt x="183" y="50"/>
                  </a:cubicBezTo>
                  <a:cubicBezTo>
                    <a:pt x="183" y="52"/>
                    <a:pt x="182" y="53"/>
                    <a:pt x="179" y="52"/>
                  </a:cubicBezTo>
                  <a:cubicBezTo>
                    <a:pt x="177" y="52"/>
                    <a:pt x="179" y="51"/>
                    <a:pt x="181" y="50"/>
                  </a:cubicBezTo>
                  <a:cubicBezTo>
                    <a:pt x="183" y="49"/>
                    <a:pt x="188" y="44"/>
                    <a:pt x="191" y="44"/>
                  </a:cubicBezTo>
                  <a:cubicBezTo>
                    <a:pt x="193" y="44"/>
                    <a:pt x="198" y="41"/>
                    <a:pt x="199" y="40"/>
                  </a:cubicBezTo>
                  <a:cubicBezTo>
                    <a:pt x="199" y="39"/>
                    <a:pt x="196" y="40"/>
                    <a:pt x="194" y="40"/>
                  </a:cubicBezTo>
                  <a:cubicBezTo>
                    <a:pt x="192" y="39"/>
                    <a:pt x="189" y="41"/>
                    <a:pt x="186" y="43"/>
                  </a:cubicBezTo>
                  <a:cubicBezTo>
                    <a:pt x="183" y="44"/>
                    <a:pt x="180" y="44"/>
                    <a:pt x="180" y="45"/>
                  </a:cubicBezTo>
                  <a:cubicBezTo>
                    <a:pt x="181" y="47"/>
                    <a:pt x="178" y="45"/>
                    <a:pt x="177" y="46"/>
                  </a:cubicBezTo>
                  <a:cubicBezTo>
                    <a:pt x="176" y="48"/>
                    <a:pt x="175" y="46"/>
                    <a:pt x="176" y="46"/>
                  </a:cubicBezTo>
                  <a:cubicBezTo>
                    <a:pt x="177" y="45"/>
                    <a:pt x="173" y="44"/>
                    <a:pt x="173" y="44"/>
                  </a:cubicBezTo>
                  <a:cubicBezTo>
                    <a:pt x="173" y="45"/>
                    <a:pt x="172" y="46"/>
                    <a:pt x="170" y="46"/>
                  </a:cubicBezTo>
                  <a:cubicBezTo>
                    <a:pt x="167" y="46"/>
                    <a:pt x="164" y="48"/>
                    <a:pt x="166" y="50"/>
                  </a:cubicBezTo>
                  <a:cubicBezTo>
                    <a:pt x="168" y="51"/>
                    <a:pt x="169" y="52"/>
                    <a:pt x="168" y="52"/>
                  </a:cubicBezTo>
                  <a:cubicBezTo>
                    <a:pt x="167" y="53"/>
                    <a:pt x="164" y="50"/>
                    <a:pt x="160" y="50"/>
                  </a:cubicBezTo>
                  <a:cubicBezTo>
                    <a:pt x="156" y="51"/>
                    <a:pt x="148" y="46"/>
                    <a:pt x="148" y="45"/>
                  </a:cubicBezTo>
                  <a:cubicBezTo>
                    <a:pt x="148" y="44"/>
                    <a:pt x="143" y="45"/>
                    <a:pt x="139" y="44"/>
                  </a:cubicBezTo>
                  <a:cubicBezTo>
                    <a:pt x="138" y="44"/>
                    <a:pt x="137" y="44"/>
                    <a:pt x="137" y="44"/>
                  </a:cubicBezTo>
                  <a:cubicBezTo>
                    <a:pt x="133" y="42"/>
                    <a:pt x="128" y="40"/>
                    <a:pt x="126" y="41"/>
                  </a:cubicBezTo>
                  <a:cubicBezTo>
                    <a:pt x="123" y="41"/>
                    <a:pt x="118" y="42"/>
                    <a:pt x="116" y="41"/>
                  </a:cubicBezTo>
                  <a:cubicBezTo>
                    <a:pt x="114" y="40"/>
                    <a:pt x="112" y="39"/>
                    <a:pt x="108" y="40"/>
                  </a:cubicBezTo>
                  <a:cubicBezTo>
                    <a:pt x="104" y="40"/>
                    <a:pt x="102" y="38"/>
                    <a:pt x="97" y="37"/>
                  </a:cubicBezTo>
                  <a:cubicBezTo>
                    <a:pt x="92" y="36"/>
                    <a:pt x="86" y="37"/>
                    <a:pt x="84" y="38"/>
                  </a:cubicBezTo>
                  <a:cubicBezTo>
                    <a:pt x="83" y="38"/>
                    <a:pt x="83" y="36"/>
                    <a:pt x="81" y="36"/>
                  </a:cubicBezTo>
                  <a:cubicBezTo>
                    <a:pt x="79" y="36"/>
                    <a:pt x="80" y="35"/>
                    <a:pt x="79" y="34"/>
                  </a:cubicBezTo>
                  <a:cubicBezTo>
                    <a:pt x="78" y="32"/>
                    <a:pt x="72" y="33"/>
                    <a:pt x="70" y="34"/>
                  </a:cubicBezTo>
                  <a:cubicBezTo>
                    <a:pt x="68" y="34"/>
                    <a:pt x="68" y="33"/>
                    <a:pt x="68" y="32"/>
                  </a:cubicBezTo>
                  <a:cubicBezTo>
                    <a:pt x="68" y="31"/>
                    <a:pt x="66" y="31"/>
                    <a:pt x="65" y="32"/>
                  </a:cubicBezTo>
                  <a:cubicBezTo>
                    <a:pt x="65" y="34"/>
                    <a:pt x="62" y="34"/>
                    <a:pt x="61" y="33"/>
                  </a:cubicBezTo>
                  <a:cubicBezTo>
                    <a:pt x="60" y="32"/>
                    <a:pt x="63" y="32"/>
                    <a:pt x="63" y="31"/>
                  </a:cubicBezTo>
                  <a:cubicBezTo>
                    <a:pt x="63" y="30"/>
                    <a:pt x="60" y="29"/>
                    <a:pt x="59" y="29"/>
                  </a:cubicBezTo>
                  <a:cubicBezTo>
                    <a:pt x="58" y="28"/>
                    <a:pt x="56" y="30"/>
                    <a:pt x="54" y="32"/>
                  </a:cubicBezTo>
                  <a:cubicBezTo>
                    <a:pt x="52" y="34"/>
                    <a:pt x="48" y="34"/>
                    <a:pt x="46" y="34"/>
                  </a:cubicBezTo>
                  <a:cubicBezTo>
                    <a:pt x="44" y="34"/>
                    <a:pt x="41" y="34"/>
                    <a:pt x="41" y="35"/>
                  </a:cubicBezTo>
                  <a:cubicBezTo>
                    <a:pt x="41" y="36"/>
                    <a:pt x="44" y="36"/>
                    <a:pt x="42" y="38"/>
                  </a:cubicBezTo>
                  <a:cubicBezTo>
                    <a:pt x="41" y="40"/>
                    <a:pt x="40" y="36"/>
                    <a:pt x="39" y="37"/>
                  </a:cubicBezTo>
                  <a:cubicBezTo>
                    <a:pt x="37" y="39"/>
                    <a:pt x="32" y="39"/>
                    <a:pt x="31" y="39"/>
                  </a:cubicBezTo>
                  <a:cubicBezTo>
                    <a:pt x="30" y="39"/>
                    <a:pt x="26" y="43"/>
                    <a:pt x="25" y="44"/>
                  </a:cubicBezTo>
                  <a:cubicBezTo>
                    <a:pt x="24" y="45"/>
                    <a:pt x="26" y="46"/>
                    <a:pt x="23" y="49"/>
                  </a:cubicBezTo>
                  <a:cubicBezTo>
                    <a:pt x="20" y="53"/>
                    <a:pt x="12" y="52"/>
                    <a:pt x="10" y="52"/>
                  </a:cubicBezTo>
                  <a:cubicBezTo>
                    <a:pt x="8" y="52"/>
                    <a:pt x="9" y="54"/>
                    <a:pt x="9" y="55"/>
                  </a:cubicBezTo>
                  <a:cubicBezTo>
                    <a:pt x="8" y="56"/>
                    <a:pt x="10" y="57"/>
                    <a:pt x="14" y="59"/>
                  </a:cubicBezTo>
                  <a:cubicBezTo>
                    <a:pt x="19" y="60"/>
                    <a:pt x="22" y="66"/>
                    <a:pt x="23" y="68"/>
                  </a:cubicBezTo>
                  <a:cubicBezTo>
                    <a:pt x="23" y="69"/>
                    <a:pt x="29" y="67"/>
                    <a:pt x="31" y="68"/>
                  </a:cubicBezTo>
                  <a:cubicBezTo>
                    <a:pt x="34" y="68"/>
                    <a:pt x="31" y="71"/>
                    <a:pt x="33" y="72"/>
                  </a:cubicBezTo>
                  <a:cubicBezTo>
                    <a:pt x="35" y="73"/>
                    <a:pt x="38" y="72"/>
                    <a:pt x="38" y="73"/>
                  </a:cubicBezTo>
                  <a:cubicBezTo>
                    <a:pt x="39" y="75"/>
                    <a:pt x="35" y="73"/>
                    <a:pt x="32" y="75"/>
                  </a:cubicBezTo>
                  <a:cubicBezTo>
                    <a:pt x="30" y="77"/>
                    <a:pt x="29" y="78"/>
                    <a:pt x="28" y="76"/>
                  </a:cubicBezTo>
                  <a:cubicBezTo>
                    <a:pt x="27" y="75"/>
                    <a:pt x="23" y="76"/>
                    <a:pt x="21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2" y="71"/>
                    <a:pt x="19" y="71"/>
                    <a:pt x="15" y="73"/>
                  </a:cubicBezTo>
                  <a:cubicBezTo>
                    <a:pt x="11" y="75"/>
                    <a:pt x="13" y="74"/>
                    <a:pt x="12" y="76"/>
                  </a:cubicBezTo>
                  <a:cubicBezTo>
                    <a:pt x="12" y="78"/>
                    <a:pt x="10" y="75"/>
                    <a:pt x="8" y="76"/>
                  </a:cubicBezTo>
                  <a:cubicBezTo>
                    <a:pt x="5" y="78"/>
                    <a:pt x="2" y="79"/>
                    <a:pt x="1" y="80"/>
                  </a:cubicBezTo>
                  <a:cubicBezTo>
                    <a:pt x="0" y="82"/>
                    <a:pt x="6" y="83"/>
                    <a:pt x="8" y="83"/>
                  </a:cubicBezTo>
                  <a:cubicBezTo>
                    <a:pt x="11" y="84"/>
                    <a:pt x="6" y="85"/>
                    <a:pt x="7" y="86"/>
                  </a:cubicBezTo>
                  <a:cubicBezTo>
                    <a:pt x="9" y="86"/>
                    <a:pt x="8" y="88"/>
                    <a:pt x="11" y="89"/>
                  </a:cubicBezTo>
                  <a:cubicBezTo>
                    <a:pt x="14" y="91"/>
                    <a:pt x="20" y="89"/>
                    <a:pt x="22" y="89"/>
                  </a:cubicBezTo>
                  <a:cubicBezTo>
                    <a:pt x="24" y="89"/>
                    <a:pt x="25" y="91"/>
                    <a:pt x="27" y="90"/>
                  </a:cubicBezTo>
                  <a:cubicBezTo>
                    <a:pt x="28" y="89"/>
                    <a:pt x="33" y="84"/>
                    <a:pt x="36" y="87"/>
                  </a:cubicBezTo>
                  <a:cubicBezTo>
                    <a:pt x="38" y="89"/>
                    <a:pt x="33" y="89"/>
                    <a:pt x="34" y="90"/>
                  </a:cubicBezTo>
                  <a:cubicBezTo>
                    <a:pt x="36" y="92"/>
                    <a:pt x="37" y="95"/>
                    <a:pt x="35" y="97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7" y="98"/>
                    <a:pt x="28" y="100"/>
                    <a:pt x="26" y="102"/>
                  </a:cubicBezTo>
                  <a:cubicBezTo>
                    <a:pt x="24" y="104"/>
                    <a:pt x="22" y="100"/>
                    <a:pt x="19" y="100"/>
                  </a:cubicBezTo>
                  <a:cubicBezTo>
                    <a:pt x="17" y="100"/>
                    <a:pt x="17" y="104"/>
                    <a:pt x="17" y="105"/>
                  </a:cubicBezTo>
                  <a:cubicBezTo>
                    <a:pt x="18" y="107"/>
                    <a:pt x="13" y="105"/>
                    <a:pt x="12" y="109"/>
                  </a:cubicBezTo>
                  <a:cubicBezTo>
                    <a:pt x="11" y="113"/>
                    <a:pt x="7" y="110"/>
                    <a:pt x="10" y="114"/>
                  </a:cubicBezTo>
                  <a:cubicBezTo>
                    <a:pt x="13" y="117"/>
                    <a:pt x="12" y="115"/>
                    <a:pt x="14" y="117"/>
                  </a:cubicBezTo>
                  <a:cubicBezTo>
                    <a:pt x="17" y="118"/>
                    <a:pt x="12" y="121"/>
                    <a:pt x="14" y="121"/>
                  </a:cubicBezTo>
                  <a:cubicBezTo>
                    <a:pt x="17" y="122"/>
                    <a:pt x="19" y="126"/>
                    <a:pt x="21" y="127"/>
                  </a:cubicBezTo>
                  <a:cubicBezTo>
                    <a:pt x="22" y="129"/>
                    <a:pt x="24" y="127"/>
                    <a:pt x="27" y="127"/>
                  </a:cubicBezTo>
                  <a:cubicBezTo>
                    <a:pt x="29" y="126"/>
                    <a:pt x="28" y="123"/>
                    <a:pt x="29" y="124"/>
                  </a:cubicBezTo>
                  <a:cubicBezTo>
                    <a:pt x="31" y="126"/>
                    <a:pt x="33" y="129"/>
                    <a:pt x="31" y="130"/>
                  </a:cubicBezTo>
                  <a:cubicBezTo>
                    <a:pt x="30" y="131"/>
                    <a:pt x="31" y="134"/>
                    <a:pt x="31" y="135"/>
                  </a:cubicBezTo>
                  <a:cubicBezTo>
                    <a:pt x="31" y="137"/>
                    <a:pt x="36" y="136"/>
                    <a:pt x="36" y="135"/>
                  </a:cubicBezTo>
                  <a:cubicBezTo>
                    <a:pt x="37" y="133"/>
                    <a:pt x="41" y="133"/>
                    <a:pt x="43" y="135"/>
                  </a:cubicBezTo>
                  <a:cubicBezTo>
                    <a:pt x="46" y="138"/>
                    <a:pt x="47" y="138"/>
                    <a:pt x="47" y="136"/>
                  </a:cubicBezTo>
                  <a:cubicBezTo>
                    <a:pt x="47" y="134"/>
                    <a:pt x="49" y="132"/>
                    <a:pt x="49" y="134"/>
                  </a:cubicBezTo>
                  <a:cubicBezTo>
                    <a:pt x="49" y="135"/>
                    <a:pt x="51" y="136"/>
                    <a:pt x="54" y="134"/>
                  </a:cubicBezTo>
                  <a:cubicBezTo>
                    <a:pt x="58" y="133"/>
                    <a:pt x="56" y="134"/>
                    <a:pt x="54" y="137"/>
                  </a:cubicBezTo>
                  <a:cubicBezTo>
                    <a:pt x="52" y="140"/>
                    <a:pt x="54" y="144"/>
                    <a:pt x="53" y="145"/>
                  </a:cubicBezTo>
                  <a:cubicBezTo>
                    <a:pt x="51" y="145"/>
                    <a:pt x="49" y="150"/>
                    <a:pt x="46" y="150"/>
                  </a:cubicBezTo>
                  <a:cubicBezTo>
                    <a:pt x="43" y="150"/>
                    <a:pt x="38" y="156"/>
                    <a:pt x="38" y="157"/>
                  </a:cubicBezTo>
                  <a:cubicBezTo>
                    <a:pt x="37" y="158"/>
                    <a:pt x="31" y="155"/>
                    <a:pt x="30" y="158"/>
                  </a:cubicBezTo>
                  <a:cubicBezTo>
                    <a:pt x="29" y="160"/>
                    <a:pt x="25" y="162"/>
                    <a:pt x="26" y="163"/>
                  </a:cubicBezTo>
                  <a:cubicBezTo>
                    <a:pt x="27" y="164"/>
                    <a:pt x="32" y="161"/>
                    <a:pt x="32" y="160"/>
                  </a:cubicBezTo>
                  <a:cubicBezTo>
                    <a:pt x="32" y="159"/>
                    <a:pt x="33" y="159"/>
                    <a:pt x="34" y="160"/>
                  </a:cubicBezTo>
                  <a:cubicBezTo>
                    <a:pt x="35" y="161"/>
                    <a:pt x="37" y="159"/>
                    <a:pt x="38" y="159"/>
                  </a:cubicBezTo>
                  <a:cubicBezTo>
                    <a:pt x="39" y="158"/>
                    <a:pt x="41" y="158"/>
                    <a:pt x="42" y="158"/>
                  </a:cubicBezTo>
                  <a:cubicBezTo>
                    <a:pt x="43" y="158"/>
                    <a:pt x="43" y="157"/>
                    <a:pt x="46" y="156"/>
                  </a:cubicBezTo>
                  <a:cubicBezTo>
                    <a:pt x="50" y="156"/>
                    <a:pt x="49" y="155"/>
                    <a:pt x="50" y="153"/>
                  </a:cubicBezTo>
                  <a:cubicBezTo>
                    <a:pt x="50" y="152"/>
                    <a:pt x="57" y="148"/>
                    <a:pt x="59" y="148"/>
                  </a:cubicBezTo>
                  <a:cubicBezTo>
                    <a:pt x="60" y="148"/>
                    <a:pt x="59" y="145"/>
                    <a:pt x="61" y="145"/>
                  </a:cubicBezTo>
                  <a:cubicBezTo>
                    <a:pt x="62" y="145"/>
                    <a:pt x="65" y="143"/>
                    <a:pt x="67" y="142"/>
                  </a:cubicBezTo>
                  <a:cubicBezTo>
                    <a:pt x="68" y="140"/>
                    <a:pt x="69" y="141"/>
                    <a:pt x="70" y="140"/>
                  </a:cubicBezTo>
                  <a:cubicBezTo>
                    <a:pt x="72" y="140"/>
                    <a:pt x="71" y="137"/>
                    <a:pt x="72" y="136"/>
                  </a:cubicBezTo>
                  <a:cubicBezTo>
                    <a:pt x="74" y="136"/>
                    <a:pt x="75" y="135"/>
                    <a:pt x="75" y="134"/>
                  </a:cubicBezTo>
                  <a:cubicBezTo>
                    <a:pt x="75" y="133"/>
                    <a:pt x="71" y="133"/>
                    <a:pt x="71" y="132"/>
                  </a:cubicBezTo>
                  <a:cubicBezTo>
                    <a:pt x="70" y="131"/>
                    <a:pt x="74" y="128"/>
                    <a:pt x="75" y="128"/>
                  </a:cubicBezTo>
                  <a:cubicBezTo>
                    <a:pt x="76" y="128"/>
                    <a:pt x="78" y="127"/>
                    <a:pt x="78" y="125"/>
                  </a:cubicBezTo>
                  <a:cubicBezTo>
                    <a:pt x="78" y="123"/>
                    <a:pt x="80" y="123"/>
                    <a:pt x="82" y="121"/>
                  </a:cubicBezTo>
                  <a:cubicBezTo>
                    <a:pt x="83" y="120"/>
                    <a:pt x="83" y="118"/>
                    <a:pt x="84" y="118"/>
                  </a:cubicBezTo>
                  <a:cubicBezTo>
                    <a:pt x="86" y="118"/>
                    <a:pt x="87" y="116"/>
                    <a:pt x="89" y="115"/>
                  </a:cubicBezTo>
                  <a:cubicBezTo>
                    <a:pt x="90" y="114"/>
                    <a:pt x="89" y="116"/>
                    <a:pt x="92" y="116"/>
                  </a:cubicBezTo>
                  <a:cubicBezTo>
                    <a:pt x="95" y="117"/>
                    <a:pt x="94" y="119"/>
                    <a:pt x="92" y="118"/>
                  </a:cubicBezTo>
                  <a:cubicBezTo>
                    <a:pt x="90" y="117"/>
                    <a:pt x="89" y="117"/>
                    <a:pt x="87" y="119"/>
                  </a:cubicBezTo>
                  <a:cubicBezTo>
                    <a:pt x="85" y="121"/>
                    <a:pt x="86" y="122"/>
                    <a:pt x="85" y="124"/>
                  </a:cubicBezTo>
                  <a:cubicBezTo>
                    <a:pt x="83" y="126"/>
                    <a:pt x="83" y="128"/>
                    <a:pt x="85" y="128"/>
                  </a:cubicBezTo>
                  <a:cubicBezTo>
                    <a:pt x="87" y="128"/>
                    <a:pt x="85" y="130"/>
                    <a:pt x="83" y="130"/>
                  </a:cubicBezTo>
                  <a:cubicBezTo>
                    <a:pt x="81" y="131"/>
                    <a:pt x="83" y="132"/>
                    <a:pt x="85" y="132"/>
                  </a:cubicBezTo>
                  <a:cubicBezTo>
                    <a:pt x="88" y="132"/>
                    <a:pt x="92" y="128"/>
                    <a:pt x="95" y="126"/>
                  </a:cubicBezTo>
                  <a:cubicBezTo>
                    <a:pt x="99" y="124"/>
                    <a:pt x="102" y="126"/>
                    <a:pt x="103" y="126"/>
                  </a:cubicBezTo>
                  <a:cubicBezTo>
                    <a:pt x="104" y="126"/>
                    <a:pt x="101" y="124"/>
                    <a:pt x="103" y="123"/>
                  </a:cubicBezTo>
                  <a:cubicBezTo>
                    <a:pt x="104" y="123"/>
                    <a:pt x="101" y="122"/>
                    <a:pt x="100" y="120"/>
                  </a:cubicBezTo>
                  <a:cubicBezTo>
                    <a:pt x="100" y="118"/>
                    <a:pt x="102" y="119"/>
                    <a:pt x="102" y="118"/>
                  </a:cubicBezTo>
                  <a:cubicBezTo>
                    <a:pt x="103" y="116"/>
                    <a:pt x="104" y="117"/>
                    <a:pt x="105" y="117"/>
                  </a:cubicBezTo>
                  <a:cubicBezTo>
                    <a:pt x="106" y="118"/>
                    <a:pt x="108" y="117"/>
                    <a:pt x="109" y="119"/>
                  </a:cubicBezTo>
                  <a:cubicBezTo>
                    <a:pt x="110" y="121"/>
                    <a:pt x="111" y="118"/>
                    <a:pt x="113" y="120"/>
                  </a:cubicBezTo>
                  <a:cubicBezTo>
                    <a:pt x="115" y="121"/>
                    <a:pt x="112" y="121"/>
                    <a:pt x="110" y="121"/>
                  </a:cubicBezTo>
                  <a:cubicBezTo>
                    <a:pt x="109" y="122"/>
                    <a:pt x="110" y="125"/>
                    <a:pt x="111" y="123"/>
                  </a:cubicBezTo>
                  <a:cubicBezTo>
                    <a:pt x="112" y="122"/>
                    <a:pt x="114" y="121"/>
                    <a:pt x="115" y="122"/>
                  </a:cubicBezTo>
                  <a:cubicBezTo>
                    <a:pt x="116" y="124"/>
                    <a:pt x="117" y="123"/>
                    <a:pt x="118" y="122"/>
                  </a:cubicBezTo>
                  <a:cubicBezTo>
                    <a:pt x="119" y="121"/>
                    <a:pt x="119" y="122"/>
                    <a:pt x="119" y="123"/>
                  </a:cubicBezTo>
                  <a:cubicBezTo>
                    <a:pt x="119" y="124"/>
                    <a:pt x="122" y="124"/>
                    <a:pt x="125" y="125"/>
                  </a:cubicBezTo>
                  <a:cubicBezTo>
                    <a:pt x="128" y="125"/>
                    <a:pt x="135" y="125"/>
                    <a:pt x="136" y="125"/>
                  </a:cubicBezTo>
                  <a:cubicBezTo>
                    <a:pt x="138" y="124"/>
                    <a:pt x="137" y="127"/>
                    <a:pt x="141" y="128"/>
                  </a:cubicBezTo>
                  <a:cubicBezTo>
                    <a:pt x="144" y="128"/>
                    <a:pt x="145" y="124"/>
                    <a:pt x="147" y="126"/>
                  </a:cubicBezTo>
                  <a:cubicBezTo>
                    <a:pt x="149" y="127"/>
                    <a:pt x="147" y="128"/>
                    <a:pt x="146" y="129"/>
                  </a:cubicBezTo>
                  <a:cubicBezTo>
                    <a:pt x="145" y="130"/>
                    <a:pt x="147" y="130"/>
                    <a:pt x="148" y="131"/>
                  </a:cubicBezTo>
                  <a:cubicBezTo>
                    <a:pt x="150" y="131"/>
                    <a:pt x="153" y="132"/>
                    <a:pt x="154" y="133"/>
                  </a:cubicBezTo>
                  <a:cubicBezTo>
                    <a:pt x="156" y="135"/>
                    <a:pt x="157" y="137"/>
                    <a:pt x="160" y="138"/>
                  </a:cubicBezTo>
                  <a:cubicBezTo>
                    <a:pt x="164" y="140"/>
                    <a:pt x="161" y="134"/>
                    <a:pt x="163" y="136"/>
                  </a:cubicBezTo>
                  <a:cubicBezTo>
                    <a:pt x="166" y="138"/>
                    <a:pt x="165" y="136"/>
                    <a:pt x="168" y="138"/>
                  </a:cubicBezTo>
                  <a:cubicBezTo>
                    <a:pt x="170" y="140"/>
                    <a:pt x="169" y="137"/>
                    <a:pt x="168" y="134"/>
                  </a:cubicBezTo>
                  <a:cubicBezTo>
                    <a:pt x="167" y="130"/>
                    <a:pt x="169" y="133"/>
                    <a:pt x="170" y="134"/>
                  </a:cubicBezTo>
                  <a:cubicBezTo>
                    <a:pt x="171" y="136"/>
                    <a:pt x="171" y="139"/>
                    <a:pt x="170" y="141"/>
                  </a:cubicBezTo>
                  <a:cubicBezTo>
                    <a:pt x="170" y="143"/>
                    <a:pt x="166" y="141"/>
                    <a:pt x="167" y="140"/>
                  </a:cubicBezTo>
                  <a:cubicBezTo>
                    <a:pt x="167" y="139"/>
                    <a:pt x="163" y="139"/>
                    <a:pt x="163" y="141"/>
                  </a:cubicBezTo>
                  <a:cubicBezTo>
                    <a:pt x="163" y="143"/>
                    <a:pt x="165" y="146"/>
                    <a:pt x="167" y="146"/>
                  </a:cubicBezTo>
                  <a:cubicBezTo>
                    <a:pt x="169" y="146"/>
                    <a:pt x="168" y="149"/>
                    <a:pt x="169" y="149"/>
                  </a:cubicBezTo>
                  <a:cubicBezTo>
                    <a:pt x="170" y="150"/>
                    <a:pt x="170" y="153"/>
                    <a:pt x="171" y="152"/>
                  </a:cubicBezTo>
                  <a:cubicBezTo>
                    <a:pt x="172" y="152"/>
                    <a:pt x="172" y="148"/>
                    <a:pt x="171" y="147"/>
                  </a:cubicBezTo>
                  <a:cubicBezTo>
                    <a:pt x="170" y="145"/>
                    <a:pt x="170" y="143"/>
                    <a:pt x="172" y="143"/>
                  </a:cubicBezTo>
                  <a:cubicBezTo>
                    <a:pt x="173" y="144"/>
                    <a:pt x="172" y="146"/>
                    <a:pt x="172" y="147"/>
                  </a:cubicBezTo>
                  <a:cubicBezTo>
                    <a:pt x="173" y="148"/>
                    <a:pt x="174" y="146"/>
                    <a:pt x="175" y="145"/>
                  </a:cubicBezTo>
                  <a:cubicBezTo>
                    <a:pt x="177" y="144"/>
                    <a:pt x="175" y="142"/>
                    <a:pt x="175" y="141"/>
                  </a:cubicBezTo>
                  <a:cubicBezTo>
                    <a:pt x="176" y="139"/>
                    <a:pt x="178" y="142"/>
                    <a:pt x="178" y="144"/>
                  </a:cubicBezTo>
                  <a:cubicBezTo>
                    <a:pt x="179" y="146"/>
                    <a:pt x="177" y="146"/>
                    <a:pt x="177" y="148"/>
                  </a:cubicBezTo>
                  <a:cubicBezTo>
                    <a:pt x="177" y="149"/>
                    <a:pt x="174" y="148"/>
                    <a:pt x="174" y="149"/>
                  </a:cubicBezTo>
                  <a:cubicBezTo>
                    <a:pt x="173" y="150"/>
                    <a:pt x="173" y="154"/>
                    <a:pt x="174" y="154"/>
                  </a:cubicBezTo>
                  <a:cubicBezTo>
                    <a:pt x="175" y="154"/>
                    <a:pt x="176" y="150"/>
                    <a:pt x="176" y="152"/>
                  </a:cubicBezTo>
                  <a:cubicBezTo>
                    <a:pt x="177" y="154"/>
                    <a:pt x="179" y="150"/>
                    <a:pt x="180" y="152"/>
                  </a:cubicBezTo>
                  <a:cubicBezTo>
                    <a:pt x="180" y="154"/>
                    <a:pt x="183" y="156"/>
                    <a:pt x="184" y="155"/>
                  </a:cubicBezTo>
                  <a:cubicBezTo>
                    <a:pt x="185" y="155"/>
                    <a:pt x="184" y="153"/>
                    <a:pt x="182" y="153"/>
                  </a:cubicBezTo>
                  <a:cubicBezTo>
                    <a:pt x="180" y="153"/>
                    <a:pt x="181" y="150"/>
                    <a:pt x="182" y="150"/>
                  </a:cubicBezTo>
                  <a:cubicBezTo>
                    <a:pt x="184" y="150"/>
                    <a:pt x="186" y="154"/>
                    <a:pt x="186" y="155"/>
                  </a:cubicBezTo>
                  <a:cubicBezTo>
                    <a:pt x="186" y="156"/>
                    <a:pt x="185" y="156"/>
                    <a:pt x="183" y="158"/>
                  </a:cubicBezTo>
                  <a:cubicBezTo>
                    <a:pt x="182" y="159"/>
                    <a:pt x="180" y="155"/>
                    <a:pt x="179" y="155"/>
                  </a:cubicBezTo>
                  <a:cubicBezTo>
                    <a:pt x="178" y="155"/>
                    <a:pt x="179" y="158"/>
                    <a:pt x="180" y="159"/>
                  </a:cubicBezTo>
                  <a:cubicBezTo>
                    <a:pt x="180" y="161"/>
                    <a:pt x="178" y="163"/>
                    <a:pt x="180" y="164"/>
                  </a:cubicBezTo>
                  <a:cubicBezTo>
                    <a:pt x="182" y="166"/>
                    <a:pt x="181" y="164"/>
                    <a:pt x="181" y="163"/>
                  </a:cubicBezTo>
                  <a:cubicBezTo>
                    <a:pt x="182" y="162"/>
                    <a:pt x="183" y="163"/>
                    <a:pt x="184" y="164"/>
                  </a:cubicBezTo>
                  <a:cubicBezTo>
                    <a:pt x="185" y="164"/>
                    <a:pt x="185" y="162"/>
                    <a:pt x="185" y="161"/>
                  </a:cubicBezTo>
                  <a:cubicBezTo>
                    <a:pt x="185" y="160"/>
                    <a:pt x="187" y="160"/>
                    <a:pt x="188" y="162"/>
                  </a:cubicBezTo>
                  <a:cubicBezTo>
                    <a:pt x="189" y="163"/>
                    <a:pt x="189" y="160"/>
                    <a:pt x="190" y="160"/>
                  </a:cubicBezTo>
                  <a:cubicBezTo>
                    <a:pt x="192" y="161"/>
                    <a:pt x="191" y="163"/>
                    <a:pt x="191" y="164"/>
                  </a:cubicBezTo>
                  <a:cubicBezTo>
                    <a:pt x="191" y="165"/>
                    <a:pt x="193" y="163"/>
                    <a:pt x="193" y="164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6"/>
                    <a:pt x="194" y="167"/>
                    <a:pt x="195" y="168"/>
                  </a:cubicBezTo>
                  <a:cubicBezTo>
                    <a:pt x="197" y="169"/>
                    <a:pt x="193" y="169"/>
                    <a:pt x="194" y="170"/>
                  </a:cubicBezTo>
                  <a:cubicBezTo>
                    <a:pt x="195" y="171"/>
                    <a:pt x="194" y="172"/>
                    <a:pt x="195" y="174"/>
                  </a:cubicBezTo>
                  <a:cubicBezTo>
                    <a:pt x="196" y="175"/>
                    <a:pt x="198" y="174"/>
                    <a:pt x="199" y="173"/>
                  </a:cubicBezTo>
                  <a:cubicBezTo>
                    <a:pt x="200" y="172"/>
                    <a:pt x="201" y="175"/>
                    <a:pt x="200" y="176"/>
                  </a:cubicBezTo>
                  <a:cubicBezTo>
                    <a:pt x="199" y="178"/>
                    <a:pt x="201" y="179"/>
                    <a:pt x="202" y="178"/>
                  </a:cubicBezTo>
                  <a:cubicBezTo>
                    <a:pt x="203" y="177"/>
                    <a:pt x="206" y="180"/>
                    <a:pt x="207" y="181"/>
                  </a:cubicBezTo>
                  <a:cubicBezTo>
                    <a:pt x="208" y="181"/>
                    <a:pt x="209" y="183"/>
                    <a:pt x="207" y="183"/>
                  </a:cubicBezTo>
                  <a:cubicBezTo>
                    <a:pt x="205" y="183"/>
                    <a:pt x="206" y="186"/>
                    <a:pt x="207" y="186"/>
                  </a:cubicBezTo>
                  <a:cubicBezTo>
                    <a:pt x="208" y="186"/>
                    <a:pt x="208" y="188"/>
                    <a:pt x="208" y="189"/>
                  </a:cubicBezTo>
                  <a:cubicBezTo>
                    <a:pt x="208" y="190"/>
                    <a:pt x="212" y="191"/>
                    <a:pt x="213" y="191"/>
                  </a:cubicBezTo>
                  <a:cubicBezTo>
                    <a:pt x="215" y="190"/>
                    <a:pt x="216" y="192"/>
                    <a:pt x="217" y="193"/>
                  </a:cubicBezTo>
                  <a:cubicBezTo>
                    <a:pt x="218" y="194"/>
                    <a:pt x="220" y="195"/>
                    <a:pt x="221" y="194"/>
                  </a:cubicBezTo>
                  <a:cubicBezTo>
                    <a:pt x="222" y="193"/>
                    <a:pt x="223" y="196"/>
                    <a:pt x="223" y="197"/>
                  </a:cubicBezTo>
                  <a:cubicBezTo>
                    <a:pt x="223" y="199"/>
                    <a:pt x="226" y="198"/>
                    <a:pt x="227" y="198"/>
                  </a:cubicBezTo>
                  <a:cubicBezTo>
                    <a:pt x="228" y="198"/>
                    <a:pt x="229" y="200"/>
                    <a:pt x="230" y="199"/>
                  </a:cubicBezTo>
                  <a:cubicBezTo>
                    <a:pt x="232" y="199"/>
                    <a:pt x="233" y="202"/>
                    <a:pt x="234" y="204"/>
                  </a:cubicBezTo>
                  <a:cubicBezTo>
                    <a:pt x="234" y="204"/>
                    <a:pt x="234" y="205"/>
                    <a:pt x="235" y="205"/>
                  </a:cubicBezTo>
                  <a:cubicBezTo>
                    <a:pt x="236" y="207"/>
                    <a:pt x="235" y="208"/>
                    <a:pt x="235" y="210"/>
                  </a:cubicBezTo>
                  <a:cubicBezTo>
                    <a:pt x="236" y="212"/>
                    <a:pt x="236" y="215"/>
                    <a:pt x="234" y="215"/>
                  </a:cubicBezTo>
                  <a:cubicBezTo>
                    <a:pt x="232" y="215"/>
                    <a:pt x="232" y="213"/>
                    <a:pt x="233" y="213"/>
                  </a:cubicBezTo>
                  <a:cubicBezTo>
                    <a:pt x="234" y="212"/>
                    <a:pt x="234" y="210"/>
                    <a:pt x="233" y="210"/>
                  </a:cubicBezTo>
                  <a:cubicBezTo>
                    <a:pt x="232" y="210"/>
                    <a:pt x="232" y="209"/>
                    <a:pt x="232" y="208"/>
                  </a:cubicBezTo>
                  <a:cubicBezTo>
                    <a:pt x="232" y="207"/>
                    <a:pt x="232" y="206"/>
                    <a:pt x="232" y="206"/>
                  </a:cubicBezTo>
                  <a:cubicBezTo>
                    <a:pt x="233" y="204"/>
                    <a:pt x="230" y="205"/>
                    <a:pt x="229" y="204"/>
                  </a:cubicBezTo>
                  <a:cubicBezTo>
                    <a:pt x="227" y="202"/>
                    <a:pt x="224" y="202"/>
                    <a:pt x="223" y="201"/>
                  </a:cubicBezTo>
                  <a:cubicBezTo>
                    <a:pt x="222" y="199"/>
                    <a:pt x="219" y="194"/>
                    <a:pt x="217" y="194"/>
                  </a:cubicBezTo>
                  <a:cubicBezTo>
                    <a:pt x="215" y="194"/>
                    <a:pt x="213" y="194"/>
                    <a:pt x="210" y="193"/>
                  </a:cubicBezTo>
                  <a:cubicBezTo>
                    <a:pt x="208" y="191"/>
                    <a:pt x="207" y="191"/>
                    <a:pt x="205" y="192"/>
                  </a:cubicBezTo>
                  <a:cubicBezTo>
                    <a:pt x="203" y="193"/>
                    <a:pt x="207" y="193"/>
                    <a:pt x="207" y="194"/>
                  </a:cubicBezTo>
                  <a:cubicBezTo>
                    <a:pt x="206" y="195"/>
                    <a:pt x="208" y="196"/>
                    <a:pt x="209" y="196"/>
                  </a:cubicBezTo>
                  <a:cubicBezTo>
                    <a:pt x="210" y="196"/>
                    <a:pt x="211" y="198"/>
                    <a:pt x="212" y="199"/>
                  </a:cubicBezTo>
                  <a:cubicBezTo>
                    <a:pt x="214" y="199"/>
                    <a:pt x="214" y="201"/>
                    <a:pt x="216" y="201"/>
                  </a:cubicBezTo>
                  <a:cubicBezTo>
                    <a:pt x="217" y="201"/>
                    <a:pt x="218" y="203"/>
                    <a:pt x="219" y="204"/>
                  </a:cubicBezTo>
                  <a:cubicBezTo>
                    <a:pt x="219" y="205"/>
                    <a:pt x="221" y="204"/>
                    <a:pt x="221" y="205"/>
                  </a:cubicBezTo>
                  <a:cubicBezTo>
                    <a:pt x="221" y="206"/>
                    <a:pt x="223" y="207"/>
                    <a:pt x="223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09"/>
                    <a:pt x="224" y="213"/>
                    <a:pt x="226" y="215"/>
                  </a:cubicBezTo>
                  <a:cubicBezTo>
                    <a:pt x="228" y="217"/>
                    <a:pt x="227" y="219"/>
                    <a:pt x="228" y="220"/>
                  </a:cubicBezTo>
                  <a:cubicBezTo>
                    <a:pt x="230" y="221"/>
                    <a:pt x="230" y="222"/>
                    <a:pt x="228" y="221"/>
                  </a:cubicBezTo>
                  <a:cubicBezTo>
                    <a:pt x="227" y="221"/>
                    <a:pt x="228" y="223"/>
                    <a:pt x="227" y="226"/>
                  </a:cubicBezTo>
                  <a:cubicBezTo>
                    <a:pt x="227" y="229"/>
                    <a:pt x="227" y="236"/>
                    <a:pt x="227" y="239"/>
                  </a:cubicBezTo>
                  <a:cubicBezTo>
                    <a:pt x="226" y="241"/>
                    <a:pt x="224" y="244"/>
                    <a:pt x="225" y="247"/>
                  </a:cubicBezTo>
                  <a:cubicBezTo>
                    <a:pt x="227" y="249"/>
                    <a:pt x="228" y="252"/>
                    <a:pt x="227" y="255"/>
                  </a:cubicBezTo>
                  <a:cubicBezTo>
                    <a:pt x="226" y="258"/>
                    <a:pt x="226" y="259"/>
                    <a:pt x="228" y="262"/>
                  </a:cubicBezTo>
                  <a:cubicBezTo>
                    <a:pt x="229" y="264"/>
                    <a:pt x="228" y="267"/>
                    <a:pt x="229" y="268"/>
                  </a:cubicBezTo>
                  <a:cubicBezTo>
                    <a:pt x="230" y="269"/>
                    <a:pt x="232" y="271"/>
                    <a:pt x="233" y="273"/>
                  </a:cubicBezTo>
                  <a:cubicBezTo>
                    <a:pt x="234" y="275"/>
                    <a:pt x="235" y="273"/>
                    <a:pt x="236" y="276"/>
                  </a:cubicBezTo>
                  <a:cubicBezTo>
                    <a:pt x="236" y="278"/>
                    <a:pt x="236" y="278"/>
                    <a:pt x="238" y="279"/>
                  </a:cubicBezTo>
                  <a:cubicBezTo>
                    <a:pt x="239" y="279"/>
                    <a:pt x="238" y="282"/>
                    <a:pt x="238" y="283"/>
                  </a:cubicBezTo>
                  <a:cubicBezTo>
                    <a:pt x="238" y="284"/>
                    <a:pt x="241" y="286"/>
                    <a:pt x="244" y="288"/>
                  </a:cubicBezTo>
                  <a:cubicBezTo>
                    <a:pt x="247" y="291"/>
                    <a:pt x="244" y="293"/>
                    <a:pt x="246" y="293"/>
                  </a:cubicBezTo>
                  <a:cubicBezTo>
                    <a:pt x="248" y="293"/>
                    <a:pt x="250" y="294"/>
                    <a:pt x="253" y="296"/>
                  </a:cubicBezTo>
                  <a:cubicBezTo>
                    <a:pt x="255" y="297"/>
                    <a:pt x="255" y="296"/>
                    <a:pt x="257" y="297"/>
                  </a:cubicBezTo>
                  <a:cubicBezTo>
                    <a:pt x="258" y="297"/>
                    <a:pt x="261" y="300"/>
                    <a:pt x="262" y="302"/>
                  </a:cubicBezTo>
                  <a:cubicBezTo>
                    <a:pt x="262" y="303"/>
                    <a:pt x="262" y="304"/>
                    <a:pt x="263" y="306"/>
                  </a:cubicBezTo>
                  <a:cubicBezTo>
                    <a:pt x="263" y="307"/>
                    <a:pt x="264" y="308"/>
                    <a:pt x="266" y="310"/>
                  </a:cubicBezTo>
                  <a:cubicBezTo>
                    <a:pt x="268" y="313"/>
                    <a:pt x="270" y="318"/>
                    <a:pt x="270" y="320"/>
                  </a:cubicBezTo>
                  <a:cubicBezTo>
                    <a:pt x="270" y="322"/>
                    <a:pt x="273" y="323"/>
                    <a:pt x="276" y="325"/>
                  </a:cubicBezTo>
                  <a:cubicBezTo>
                    <a:pt x="279" y="327"/>
                    <a:pt x="279" y="331"/>
                    <a:pt x="279" y="332"/>
                  </a:cubicBezTo>
                  <a:cubicBezTo>
                    <a:pt x="278" y="333"/>
                    <a:pt x="275" y="331"/>
                    <a:pt x="275" y="332"/>
                  </a:cubicBezTo>
                  <a:cubicBezTo>
                    <a:pt x="274" y="333"/>
                    <a:pt x="279" y="337"/>
                    <a:pt x="281" y="337"/>
                  </a:cubicBezTo>
                  <a:cubicBezTo>
                    <a:pt x="283" y="337"/>
                    <a:pt x="284" y="338"/>
                    <a:pt x="287" y="340"/>
                  </a:cubicBezTo>
                  <a:cubicBezTo>
                    <a:pt x="289" y="343"/>
                    <a:pt x="289" y="346"/>
                    <a:pt x="288" y="347"/>
                  </a:cubicBezTo>
                  <a:cubicBezTo>
                    <a:pt x="287" y="348"/>
                    <a:pt x="290" y="349"/>
                    <a:pt x="294" y="352"/>
                  </a:cubicBezTo>
                  <a:cubicBezTo>
                    <a:pt x="298" y="354"/>
                    <a:pt x="299" y="357"/>
                    <a:pt x="299" y="358"/>
                  </a:cubicBezTo>
                  <a:cubicBezTo>
                    <a:pt x="300" y="360"/>
                    <a:pt x="301" y="359"/>
                    <a:pt x="302" y="357"/>
                  </a:cubicBezTo>
                  <a:cubicBezTo>
                    <a:pt x="302" y="355"/>
                    <a:pt x="301" y="355"/>
                    <a:pt x="301" y="353"/>
                  </a:cubicBezTo>
                  <a:cubicBezTo>
                    <a:pt x="301" y="351"/>
                    <a:pt x="298" y="351"/>
                    <a:pt x="296" y="351"/>
                  </a:cubicBezTo>
                  <a:cubicBezTo>
                    <a:pt x="295" y="351"/>
                    <a:pt x="297" y="348"/>
                    <a:pt x="295" y="346"/>
                  </a:cubicBezTo>
                  <a:cubicBezTo>
                    <a:pt x="294" y="345"/>
                    <a:pt x="293" y="342"/>
                    <a:pt x="292" y="339"/>
                  </a:cubicBezTo>
                  <a:cubicBezTo>
                    <a:pt x="291" y="337"/>
                    <a:pt x="288" y="334"/>
                    <a:pt x="286" y="331"/>
                  </a:cubicBezTo>
                  <a:cubicBezTo>
                    <a:pt x="285" y="329"/>
                    <a:pt x="283" y="327"/>
                    <a:pt x="282" y="326"/>
                  </a:cubicBezTo>
                  <a:cubicBezTo>
                    <a:pt x="281" y="325"/>
                    <a:pt x="284" y="324"/>
                    <a:pt x="283" y="323"/>
                  </a:cubicBezTo>
                  <a:cubicBezTo>
                    <a:pt x="282" y="322"/>
                    <a:pt x="280" y="322"/>
                    <a:pt x="279" y="321"/>
                  </a:cubicBezTo>
                  <a:cubicBezTo>
                    <a:pt x="277" y="321"/>
                    <a:pt x="276" y="319"/>
                    <a:pt x="276" y="317"/>
                  </a:cubicBezTo>
                  <a:cubicBezTo>
                    <a:pt x="276" y="316"/>
                    <a:pt x="275" y="311"/>
                    <a:pt x="274" y="310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7" y="311"/>
                    <a:pt x="278" y="310"/>
                  </a:cubicBezTo>
                  <a:cubicBezTo>
                    <a:pt x="279" y="310"/>
                    <a:pt x="280" y="310"/>
                    <a:pt x="281" y="311"/>
                  </a:cubicBezTo>
                  <a:cubicBezTo>
                    <a:pt x="281" y="313"/>
                    <a:pt x="283" y="311"/>
                    <a:pt x="284" y="312"/>
                  </a:cubicBezTo>
                  <a:cubicBezTo>
                    <a:pt x="285" y="313"/>
                    <a:pt x="282" y="313"/>
                    <a:pt x="285" y="319"/>
                  </a:cubicBezTo>
                  <a:cubicBezTo>
                    <a:pt x="288" y="324"/>
                    <a:pt x="286" y="321"/>
                    <a:pt x="286" y="324"/>
                  </a:cubicBezTo>
                  <a:cubicBezTo>
                    <a:pt x="286" y="328"/>
                    <a:pt x="288" y="326"/>
                    <a:pt x="288" y="326"/>
                  </a:cubicBezTo>
                  <a:cubicBezTo>
                    <a:pt x="289" y="325"/>
                    <a:pt x="290" y="327"/>
                    <a:pt x="292" y="329"/>
                  </a:cubicBezTo>
                  <a:cubicBezTo>
                    <a:pt x="293" y="330"/>
                    <a:pt x="296" y="331"/>
                    <a:pt x="296" y="332"/>
                  </a:cubicBezTo>
                  <a:cubicBezTo>
                    <a:pt x="296" y="333"/>
                    <a:pt x="297" y="335"/>
                    <a:pt x="299" y="335"/>
                  </a:cubicBezTo>
                  <a:cubicBezTo>
                    <a:pt x="300" y="335"/>
                    <a:pt x="301" y="337"/>
                    <a:pt x="302" y="338"/>
                  </a:cubicBezTo>
                  <a:cubicBezTo>
                    <a:pt x="303" y="338"/>
                    <a:pt x="304" y="339"/>
                    <a:pt x="303" y="341"/>
                  </a:cubicBezTo>
                  <a:cubicBezTo>
                    <a:pt x="302" y="342"/>
                    <a:pt x="303" y="343"/>
                    <a:pt x="306" y="345"/>
                  </a:cubicBezTo>
                  <a:cubicBezTo>
                    <a:pt x="309" y="346"/>
                    <a:pt x="308" y="346"/>
                    <a:pt x="310" y="349"/>
                  </a:cubicBezTo>
                  <a:cubicBezTo>
                    <a:pt x="313" y="351"/>
                    <a:pt x="320" y="359"/>
                    <a:pt x="321" y="361"/>
                  </a:cubicBezTo>
                  <a:cubicBezTo>
                    <a:pt x="323" y="363"/>
                    <a:pt x="323" y="365"/>
                    <a:pt x="324" y="366"/>
                  </a:cubicBezTo>
                  <a:cubicBezTo>
                    <a:pt x="324" y="368"/>
                    <a:pt x="323" y="369"/>
                    <a:pt x="324" y="370"/>
                  </a:cubicBezTo>
                  <a:cubicBezTo>
                    <a:pt x="324" y="371"/>
                    <a:pt x="322" y="371"/>
                    <a:pt x="322" y="372"/>
                  </a:cubicBezTo>
                  <a:cubicBezTo>
                    <a:pt x="322" y="373"/>
                    <a:pt x="324" y="378"/>
                    <a:pt x="326" y="378"/>
                  </a:cubicBezTo>
                  <a:cubicBezTo>
                    <a:pt x="328" y="379"/>
                    <a:pt x="331" y="382"/>
                    <a:pt x="333" y="383"/>
                  </a:cubicBezTo>
                  <a:cubicBezTo>
                    <a:pt x="335" y="385"/>
                    <a:pt x="338" y="385"/>
                    <a:pt x="342" y="386"/>
                  </a:cubicBezTo>
                  <a:cubicBezTo>
                    <a:pt x="345" y="387"/>
                    <a:pt x="347" y="390"/>
                    <a:pt x="352" y="391"/>
                  </a:cubicBezTo>
                  <a:cubicBezTo>
                    <a:pt x="356" y="392"/>
                    <a:pt x="360" y="394"/>
                    <a:pt x="363" y="396"/>
                  </a:cubicBezTo>
                  <a:cubicBezTo>
                    <a:pt x="366" y="398"/>
                    <a:pt x="370" y="397"/>
                    <a:pt x="374" y="395"/>
                  </a:cubicBezTo>
                  <a:cubicBezTo>
                    <a:pt x="378" y="394"/>
                    <a:pt x="381" y="396"/>
                    <a:pt x="383" y="397"/>
                  </a:cubicBezTo>
                  <a:cubicBezTo>
                    <a:pt x="384" y="397"/>
                    <a:pt x="386" y="399"/>
                    <a:pt x="388" y="401"/>
                  </a:cubicBezTo>
                  <a:cubicBezTo>
                    <a:pt x="388" y="401"/>
                    <a:pt x="388" y="401"/>
                    <a:pt x="388" y="401"/>
                  </a:cubicBezTo>
                  <a:cubicBezTo>
                    <a:pt x="407" y="400"/>
                    <a:pt x="407" y="400"/>
                    <a:pt x="407" y="400"/>
                  </a:cubicBezTo>
                  <a:cubicBezTo>
                    <a:pt x="436" y="401"/>
                    <a:pt x="436" y="401"/>
                    <a:pt x="436" y="401"/>
                  </a:cubicBezTo>
                  <a:cubicBezTo>
                    <a:pt x="436" y="398"/>
                    <a:pt x="433" y="399"/>
                    <a:pt x="431" y="397"/>
                  </a:cubicBezTo>
                  <a:cubicBezTo>
                    <a:pt x="428" y="394"/>
                    <a:pt x="423" y="395"/>
                    <a:pt x="420" y="397"/>
                  </a:cubicBezTo>
                  <a:cubicBezTo>
                    <a:pt x="417" y="398"/>
                    <a:pt x="413" y="395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08" y="398"/>
                    <a:pt x="408" y="397"/>
                    <a:pt x="408" y="396"/>
                  </a:cubicBezTo>
                  <a:cubicBezTo>
                    <a:pt x="408" y="395"/>
                    <a:pt x="409" y="394"/>
                    <a:pt x="410" y="393"/>
                  </a:cubicBezTo>
                  <a:cubicBezTo>
                    <a:pt x="412" y="392"/>
                    <a:pt x="409" y="385"/>
                    <a:pt x="411" y="385"/>
                  </a:cubicBezTo>
                  <a:cubicBezTo>
                    <a:pt x="412" y="385"/>
                    <a:pt x="412" y="385"/>
                    <a:pt x="412" y="384"/>
                  </a:cubicBezTo>
                  <a:cubicBezTo>
                    <a:pt x="414" y="383"/>
                    <a:pt x="414" y="380"/>
                    <a:pt x="414" y="377"/>
                  </a:cubicBezTo>
                  <a:cubicBezTo>
                    <a:pt x="415" y="374"/>
                    <a:pt x="414" y="373"/>
                    <a:pt x="415" y="371"/>
                  </a:cubicBezTo>
                  <a:cubicBezTo>
                    <a:pt x="417" y="370"/>
                    <a:pt x="419" y="370"/>
                    <a:pt x="418" y="367"/>
                  </a:cubicBezTo>
                  <a:cubicBezTo>
                    <a:pt x="418" y="365"/>
                    <a:pt x="416" y="367"/>
                    <a:pt x="414" y="366"/>
                  </a:cubicBezTo>
                  <a:cubicBezTo>
                    <a:pt x="412" y="365"/>
                    <a:pt x="410" y="366"/>
                    <a:pt x="406" y="366"/>
                  </a:cubicBezTo>
                  <a:cubicBezTo>
                    <a:pt x="401" y="367"/>
                    <a:pt x="399" y="369"/>
                    <a:pt x="399" y="372"/>
                  </a:cubicBezTo>
                  <a:cubicBezTo>
                    <a:pt x="399" y="376"/>
                    <a:pt x="398" y="374"/>
                    <a:pt x="398" y="377"/>
                  </a:cubicBezTo>
                  <a:cubicBezTo>
                    <a:pt x="398" y="380"/>
                    <a:pt x="394" y="380"/>
                    <a:pt x="394" y="382"/>
                  </a:cubicBezTo>
                  <a:cubicBezTo>
                    <a:pt x="395" y="383"/>
                    <a:pt x="391" y="382"/>
                    <a:pt x="390" y="381"/>
                  </a:cubicBezTo>
                  <a:cubicBezTo>
                    <a:pt x="390" y="381"/>
                    <a:pt x="380" y="384"/>
                    <a:pt x="378" y="384"/>
                  </a:cubicBezTo>
                  <a:cubicBezTo>
                    <a:pt x="377" y="384"/>
                    <a:pt x="375" y="381"/>
                    <a:pt x="373" y="381"/>
                  </a:cubicBezTo>
                  <a:cubicBezTo>
                    <a:pt x="371" y="381"/>
                    <a:pt x="370" y="378"/>
                    <a:pt x="370" y="376"/>
                  </a:cubicBezTo>
                  <a:cubicBezTo>
                    <a:pt x="369" y="373"/>
                    <a:pt x="366" y="371"/>
                    <a:pt x="364" y="369"/>
                  </a:cubicBezTo>
                  <a:cubicBezTo>
                    <a:pt x="363" y="367"/>
                    <a:pt x="362" y="362"/>
                    <a:pt x="362" y="359"/>
                  </a:cubicBezTo>
                  <a:cubicBezTo>
                    <a:pt x="362" y="356"/>
                    <a:pt x="362" y="351"/>
                    <a:pt x="364" y="345"/>
                  </a:cubicBezTo>
                  <a:cubicBezTo>
                    <a:pt x="364" y="344"/>
                    <a:pt x="364" y="343"/>
                    <a:pt x="364" y="343"/>
                  </a:cubicBezTo>
                  <a:cubicBezTo>
                    <a:pt x="364" y="342"/>
                    <a:pt x="364" y="342"/>
                    <a:pt x="363" y="342"/>
                  </a:cubicBezTo>
                  <a:cubicBezTo>
                    <a:pt x="364" y="342"/>
                    <a:pt x="364" y="342"/>
                    <a:pt x="364" y="343"/>
                  </a:cubicBezTo>
                  <a:cubicBezTo>
                    <a:pt x="365" y="339"/>
                    <a:pt x="361" y="338"/>
                    <a:pt x="363" y="336"/>
                  </a:cubicBezTo>
                  <a:cubicBezTo>
                    <a:pt x="366" y="334"/>
                    <a:pt x="363" y="332"/>
                    <a:pt x="364" y="331"/>
                  </a:cubicBezTo>
                  <a:cubicBezTo>
                    <a:pt x="366" y="330"/>
                    <a:pt x="368" y="329"/>
                    <a:pt x="368" y="328"/>
                  </a:cubicBezTo>
                  <a:cubicBezTo>
                    <a:pt x="368" y="327"/>
                    <a:pt x="369" y="327"/>
                    <a:pt x="371" y="327"/>
                  </a:cubicBezTo>
                  <a:cubicBezTo>
                    <a:pt x="373" y="327"/>
                    <a:pt x="376" y="324"/>
                    <a:pt x="376" y="323"/>
                  </a:cubicBezTo>
                  <a:cubicBezTo>
                    <a:pt x="376" y="321"/>
                    <a:pt x="376" y="321"/>
                    <a:pt x="379" y="322"/>
                  </a:cubicBezTo>
                  <a:cubicBezTo>
                    <a:pt x="381" y="322"/>
                    <a:pt x="380" y="319"/>
                    <a:pt x="382" y="320"/>
                  </a:cubicBezTo>
                  <a:cubicBezTo>
                    <a:pt x="383" y="320"/>
                    <a:pt x="384" y="321"/>
                    <a:pt x="384" y="320"/>
                  </a:cubicBezTo>
                  <a:cubicBezTo>
                    <a:pt x="384" y="319"/>
                    <a:pt x="386" y="319"/>
                    <a:pt x="387" y="320"/>
                  </a:cubicBezTo>
                  <a:cubicBezTo>
                    <a:pt x="388" y="322"/>
                    <a:pt x="391" y="322"/>
                    <a:pt x="391" y="321"/>
                  </a:cubicBezTo>
                  <a:cubicBezTo>
                    <a:pt x="391" y="319"/>
                    <a:pt x="393" y="321"/>
                    <a:pt x="394" y="322"/>
                  </a:cubicBezTo>
                  <a:cubicBezTo>
                    <a:pt x="396" y="324"/>
                    <a:pt x="397" y="323"/>
                    <a:pt x="399" y="323"/>
                  </a:cubicBezTo>
                  <a:cubicBezTo>
                    <a:pt x="401" y="323"/>
                    <a:pt x="401" y="323"/>
                    <a:pt x="401" y="322"/>
                  </a:cubicBezTo>
                  <a:cubicBezTo>
                    <a:pt x="401" y="320"/>
                    <a:pt x="403" y="325"/>
                    <a:pt x="406" y="325"/>
                  </a:cubicBezTo>
                  <a:cubicBezTo>
                    <a:pt x="408" y="325"/>
                    <a:pt x="406" y="323"/>
                    <a:pt x="404" y="322"/>
                  </a:cubicBezTo>
                  <a:cubicBezTo>
                    <a:pt x="403" y="321"/>
                    <a:pt x="405" y="320"/>
                    <a:pt x="403" y="319"/>
                  </a:cubicBezTo>
                  <a:cubicBezTo>
                    <a:pt x="402" y="318"/>
                    <a:pt x="405" y="317"/>
                    <a:pt x="408" y="317"/>
                  </a:cubicBezTo>
                  <a:cubicBezTo>
                    <a:pt x="411" y="317"/>
                    <a:pt x="410" y="318"/>
                    <a:pt x="411" y="316"/>
                  </a:cubicBezTo>
                  <a:cubicBezTo>
                    <a:pt x="412" y="315"/>
                    <a:pt x="413" y="316"/>
                    <a:pt x="413" y="318"/>
                  </a:cubicBezTo>
                  <a:cubicBezTo>
                    <a:pt x="413" y="319"/>
                    <a:pt x="418" y="317"/>
                    <a:pt x="420" y="317"/>
                  </a:cubicBezTo>
                  <a:cubicBezTo>
                    <a:pt x="423" y="317"/>
                    <a:pt x="425" y="319"/>
                    <a:pt x="425" y="320"/>
                  </a:cubicBezTo>
                  <a:cubicBezTo>
                    <a:pt x="425" y="322"/>
                    <a:pt x="427" y="322"/>
                    <a:pt x="429" y="321"/>
                  </a:cubicBezTo>
                  <a:cubicBezTo>
                    <a:pt x="430" y="319"/>
                    <a:pt x="432" y="318"/>
                    <a:pt x="433" y="319"/>
                  </a:cubicBezTo>
                  <a:cubicBezTo>
                    <a:pt x="435" y="321"/>
                    <a:pt x="436" y="323"/>
                    <a:pt x="438" y="325"/>
                  </a:cubicBezTo>
                  <a:cubicBezTo>
                    <a:pt x="440" y="327"/>
                    <a:pt x="438" y="329"/>
                    <a:pt x="439" y="331"/>
                  </a:cubicBezTo>
                  <a:cubicBezTo>
                    <a:pt x="440" y="332"/>
                    <a:pt x="438" y="334"/>
                    <a:pt x="441" y="336"/>
                  </a:cubicBezTo>
                  <a:cubicBezTo>
                    <a:pt x="443" y="337"/>
                    <a:pt x="441" y="341"/>
                    <a:pt x="443" y="341"/>
                  </a:cubicBezTo>
                  <a:cubicBezTo>
                    <a:pt x="445" y="342"/>
                    <a:pt x="446" y="344"/>
                    <a:pt x="446" y="346"/>
                  </a:cubicBezTo>
                  <a:cubicBezTo>
                    <a:pt x="446" y="347"/>
                    <a:pt x="450" y="348"/>
                    <a:pt x="450" y="346"/>
                  </a:cubicBezTo>
                  <a:cubicBezTo>
                    <a:pt x="450" y="344"/>
                    <a:pt x="452" y="342"/>
                    <a:pt x="452" y="340"/>
                  </a:cubicBezTo>
                  <a:cubicBezTo>
                    <a:pt x="453" y="338"/>
                    <a:pt x="451" y="332"/>
                    <a:pt x="450" y="330"/>
                  </a:cubicBezTo>
                  <a:cubicBezTo>
                    <a:pt x="448" y="328"/>
                    <a:pt x="450" y="327"/>
                    <a:pt x="448" y="325"/>
                  </a:cubicBezTo>
                  <a:cubicBezTo>
                    <a:pt x="446" y="323"/>
                    <a:pt x="445" y="318"/>
                    <a:pt x="445" y="315"/>
                  </a:cubicBezTo>
                  <a:cubicBezTo>
                    <a:pt x="445" y="312"/>
                    <a:pt x="449" y="306"/>
                    <a:pt x="451" y="304"/>
                  </a:cubicBezTo>
                  <a:cubicBezTo>
                    <a:pt x="453" y="303"/>
                    <a:pt x="455" y="304"/>
                    <a:pt x="456" y="302"/>
                  </a:cubicBezTo>
                  <a:cubicBezTo>
                    <a:pt x="456" y="300"/>
                    <a:pt x="459" y="298"/>
                    <a:pt x="460" y="298"/>
                  </a:cubicBezTo>
                  <a:cubicBezTo>
                    <a:pt x="461" y="298"/>
                    <a:pt x="463" y="298"/>
                    <a:pt x="463" y="296"/>
                  </a:cubicBezTo>
                  <a:cubicBezTo>
                    <a:pt x="463" y="295"/>
                    <a:pt x="466" y="293"/>
                    <a:pt x="468" y="293"/>
                  </a:cubicBezTo>
                  <a:cubicBezTo>
                    <a:pt x="471" y="292"/>
                    <a:pt x="470" y="291"/>
                    <a:pt x="469" y="289"/>
                  </a:cubicBezTo>
                  <a:cubicBezTo>
                    <a:pt x="468" y="288"/>
                    <a:pt x="470" y="287"/>
                    <a:pt x="470" y="288"/>
                  </a:cubicBezTo>
                  <a:cubicBezTo>
                    <a:pt x="471" y="288"/>
                    <a:pt x="473" y="289"/>
                    <a:pt x="474" y="288"/>
                  </a:cubicBezTo>
                  <a:cubicBezTo>
                    <a:pt x="475" y="287"/>
                    <a:pt x="477" y="285"/>
                    <a:pt x="475" y="285"/>
                  </a:cubicBezTo>
                  <a:cubicBezTo>
                    <a:pt x="472" y="285"/>
                    <a:pt x="472" y="284"/>
                    <a:pt x="473" y="283"/>
                  </a:cubicBezTo>
                  <a:cubicBezTo>
                    <a:pt x="475" y="282"/>
                    <a:pt x="474" y="280"/>
                    <a:pt x="472" y="279"/>
                  </a:cubicBezTo>
                  <a:cubicBezTo>
                    <a:pt x="470" y="279"/>
                    <a:pt x="470" y="278"/>
                    <a:pt x="471" y="277"/>
                  </a:cubicBezTo>
                  <a:cubicBezTo>
                    <a:pt x="473" y="276"/>
                    <a:pt x="470" y="274"/>
                    <a:pt x="468" y="273"/>
                  </a:cubicBezTo>
                  <a:cubicBezTo>
                    <a:pt x="467" y="272"/>
                    <a:pt x="469" y="271"/>
                    <a:pt x="470" y="271"/>
                  </a:cubicBezTo>
                  <a:cubicBezTo>
                    <a:pt x="471" y="271"/>
                    <a:pt x="470" y="265"/>
                    <a:pt x="471" y="264"/>
                  </a:cubicBezTo>
                  <a:cubicBezTo>
                    <a:pt x="472" y="263"/>
                    <a:pt x="473" y="263"/>
                    <a:pt x="473" y="264"/>
                  </a:cubicBezTo>
                  <a:cubicBezTo>
                    <a:pt x="472" y="265"/>
                    <a:pt x="471" y="267"/>
                    <a:pt x="472" y="269"/>
                  </a:cubicBezTo>
                  <a:cubicBezTo>
                    <a:pt x="474" y="271"/>
                    <a:pt x="474" y="273"/>
                    <a:pt x="474" y="275"/>
                  </a:cubicBezTo>
                  <a:cubicBezTo>
                    <a:pt x="473" y="278"/>
                    <a:pt x="474" y="277"/>
                    <a:pt x="476" y="274"/>
                  </a:cubicBezTo>
                  <a:cubicBezTo>
                    <a:pt x="478" y="270"/>
                    <a:pt x="478" y="267"/>
                    <a:pt x="477" y="267"/>
                  </a:cubicBezTo>
                  <a:cubicBezTo>
                    <a:pt x="476" y="267"/>
                    <a:pt x="476" y="263"/>
                    <a:pt x="477" y="265"/>
                  </a:cubicBezTo>
                  <a:cubicBezTo>
                    <a:pt x="478" y="267"/>
                    <a:pt x="479" y="267"/>
                    <a:pt x="481" y="265"/>
                  </a:cubicBezTo>
                  <a:cubicBezTo>
                    <a:pt x="482" y="263"/>
                    <a:pt x="484" y="259"/>
                    <a:pt x="483" y="258"/>
                  </a:cubicBezTo>
                  <a:cubicBezTo>
                    <a:pt x="482" y="258"/>
                    <a:pt x="484" y="257"/>
                    <a:pt x="486" y="257"/>
                  </a:cubicBezTo>
                  <a:cubicBezTo>
                    <a:pt x="488" y="257"/>
                    <a:pt x="493" y="256"/>
                    <a:pt x="494" y="255"/>
                  </a:cubicBezTo>
                  <a:cubicBezTo>
                    <a:pt x="495" y="253"/>
                    <a:pt x="486" y="256"/>
                    <a:pt x="486" y="255"/>
                  </a:cubicBezTo>
                  <a:cubicBezTo>
                    <a:pt x="486" y="253"/>
                    <a:pt x="491" y="252"/>
                    <a:pt x="494" y="252"/>
                  </a:cubicBezTo>
                  <a:cubicBezTo>
                    <a:pt x="497" y="252"/>
                    <a:pt x="495" y="248"/>
                    <a:pt x="497" y="250"/>
                  </a:cubicBezTo>
                  <a:cubicBezTo>
                    <a:pt x="498" y="251"/>
                    <a:pt x="499" y="251"/>
                    <a:pt x="501" y="250"/>
                  </a:cubicBezTo>
                  <a:cubicBezTo>
                    <a:pt x="502" y="249"/>
                    <a:pt x="501" y="247"/>
                    <a:pt x="499" y="246"/>
                  </a:cubicBezTo>
                  <a:cubicBezTo>
                    <a:pt x="498" y="246"/>
                    <a:pt x="501" y="245"/>
                    <a:pt x="500" y="244"/>
                  </a:cubicBezTo>
                  <a:cubicBezTo>
                    <a:pt x="500" y="243"/>
                    <a:pt x="501" y="239"/>
                    <a:pt x="503" y="238"/>
                  </a:cubicBezTo>
                  <a:cubicBezTo>
                    <a:pt x="506" y="238"/>
                    <a:pt x="505" y="236"/>
                    <a:pt x="506" y="236"/>
                  </a:cubicBezTo>
                  <a:cubicBezTo>
                    <a:pt x="508" y="236"/>
                    <a:pt x="509" y="234"/>
                    <a:pt x="510" y="233"/>
                  </a:cubicBezTo>
                  <a:cubicBezTo>
                    <a:pt x="512" y="231"/>
                    <a:pt x="514" y="235"/>
                    <a:pt x="516" y="233"/>
                  </a:cubicBezTo>
                  <a:cubicBezTo>
                    <a:pt x="517" y="232"/>
                    <a:pt x="519" y="231"/>
                    <a:pt x="520" y="230"/>
                  </a:cubicBezTo>
                  <a:cubicBezTo>
                    <a:pt x="522" y="229"/>
                    <a:pt x="524" y="228"/>
                    <a:pt x="526" y="228"/>
                  </a:cubicBezTo>
                  <a:cubicBezTo>
                    <a:pt x="528" y="228"/>
                    <a:pt x="531" y="225"/>
                    <a:pt x="532" y="223"/>
                  </a:cubicBezTo>
                  <a:cubicBezTo>
                    <a:pt x="533" y="222"/>
                    <a:pt x="534" y="225"/>
                    <a:pt x="532" y="225"/>
                  </a:cubicBezTo>
                  <a:cubicBezTo>
                    <a:pt x="530" y="226"/>
                    <a:pt x="533" y="227"/>
                    <a:pt x="537" y="227"/>
                  </a:cubicBezTo>
                  <a:cubicBezTo>
                    <a:pt x="540" y="227"/>
                    <a:pt x="535" y="228"/>
                    <a:pt x="533" y="228"/>
                  </a:cubicBezTo>
                  <a:cubicBezTo>
                    <a:pt x="530" y="228"/>
                    <a:pt x="529" y="229"/>
                    <a:pt x="526" y="232"/>
                  </a:cubicBezTo>
                  <a:cubicBezTo>
                    <a:pt x="523" y="235"/>
                    <a:pt x="524" y="236"/>
                    <a:pt x="526" y="237"/>
                  </a:cubicBezTo>
                  <a:cubicBezTo>
                    <a:pt x="527" y="239"/>
                    <a:pt x="530" y="238"/>
                    <a:pt x="532" y="236"/>
                  </a:cubicBezTo>
                  <a:cubicBezTo>
                    <a:pt x="535" y="234"/>
                    <a:pt x="535" y="232"/>
                    <a:pt x="537" y="232"/>
                  </a:cubicBezTo>
                  <a:cubicBezTo>
                    <a:pt x="540" y="232"/>
                    <a:pt x="546" y="230"/>
                    <a:pt x="549" y="229"/>
                  </a:cubicBezTo>
                  <a:cubicBezTo>
                    <a:pt x="548" y="218"/>
                    <a:pt x="548" y="218"/>
                    <a:pt x="548" y="218"/>
                  </a:cubicBezTo>
                  <a:cubicBezTo>
                    <a:pt x="554" y="195"/>
                    <a:pt x="554" y="195"/>
                    <a:pt x="554" y="195"/>
                  </a:cubicBezTo>
                  <a:cubicBezTo>
                    <a:pt x="553" y="195"/>
                    <a:pt x="551" y="195"/>
                    <a:pt x="547" y="195"/>
                  </a:cubicBezTo>
                  <a:moveTo>
                    <a:pt x="398" y="386"/>
                  </a:moveTo>
                  <a:cubicBezTo>
                    <a:pt x="398" y="386"/>
                    <a:pt x="398" y="386"/>
                    <a:pt x="398" y="386"/>
                  </a:cubicBezTo>
                  <a:cubicBezTo>
                    <a:pt x="398" y="386"/>
                    <a:pt x="398" y="386"/>
                    <a:pt x="398" y="386"/>
                  </a:cubicBezTo>
                  <a:moveTo>
                    <a:pt x="406" y="390"/>
                  </a:moveTo>
                  <a:cubicBezTo>
                    <a:pt x="406" y="390"/>
                    <a:pt x="406" y="390"/>
                    <a:pt x="406" y="390"/>
                  </a:cubicBezTo>
                  <a:close/>
                  <a:moveTo>
                    <a:pt x="398" y="386"/>
                  </a:moveTo>
                  <a:cubicBezTo>
                    <a:pt x="397" y="386"/>
                    <a:pt x="397" y="386"/>
                    <a:pt x="397" y="386"/>
                  </a:cubicBezTo>
                  <a:cubicBezTo>
                    <a:pt x="397" y="386"/>
                    <a:pt x="397" y="386"/>
                    <a:pt x="398" y="386"/>
                  </a:cubicBezTo>
                  <a:moveTo>
                    <a:pt x="363" y="342"/>
                  </a:moveTo>
                  <a:cubicBezTo>
                    <a:pt x="363" y="342"/>
                    <a:pt x="362" y="342"/>
                    <a:pt x="362" y="342"/>
                  </a:cubicBezTo>
                  <a:cubicBezTo>
                    <a:pt x="362" y="342"/>
                    <a:pt x="363" y="342"/>
                    <a:pt x="363" y="342"/>
                  </a:cubicBezTo>
                  <a:moveTo>
                    <a:pt x="363" y="342"/>
                  </a:moveTo>
                  <a:cubicBezTo>
                    <a:pt x="363" y="342"/>
                    <a:pt x="363" y="342"/>
                    <a:pt x="363" y="342"/>
                  </a:cubicBezTo>
                  <a:cubicBezTo>
                    <a:pt x="363" y="342"/>
                    <a:pt x="363" y="342"/>
                    <a:pt x="363" y="342"/>
                  </a:cubicBezTo>
                  <a:moveTo>
                    <a:pt x="411" y="217"/>
                  </a:moveTo>
                  <a:cubicBezTo>
                    <a:pt x="409" y="217"/>
                    <a:pt x="413" y="212"/>
                    <a:pt x="409" y="214"/>
                  </a:cubicBezTo>
                  <a:cubicBezTo>
                    <a:pt x="406" y="216"/>
                    <a:pt x="400" y="221"/>
                    <a:pt x="398" y="219"/>
                  </a:cubicBezTo>
                  <a:cubicBezTo>
                    <a:pt x="395" y="217"/>
                    <a:pt x="393" y="220"/>
                    <a:pt x="391" y="218"/>
                  </a:cubicBezTo>
                  <a:cubicBezTo>
                    <a:pt x="389" y="216"/>
                    <a:pt x="397" y="211"/>
                    <a:pt x="401" y="211"/>
                  </a:cubicBezTo>
                  <a:cubicBezTo>
                    <a:pt x="402" y="211"/>
                    <a:pt x="403" y="211"/>
                    <a:pt x="404" y="210"/>
                  </a:cubicBezTo>
                  <a:cubicBezTo>
                    <a:pt x="406" y="208"/>
                    <a:pt x="408" y="204"/>
                    <a:pt x="411" y="204"/>
                  </a:cubicBezTo>
                  <a:cubicBezTo>
                    <a:pt x="414" y="204"/>
                    <a:pt x="421" y="205"/>
                    <a:pt x="422" y="208"/>
                  </a:cubicBezTo>
                  <a:cubicBezTo>
                    <a:pt x="422" y="212"/>
                    <a:pt x="427" y="209"/>
                    <a:pt x="427" y="212"/>
                  </a:cubicBezTo>
                  <a:cubicBezTo>
                    <a:pt x="427" y="215"/>
                    <a:pt x="430" y="218"/>
                    <a:pt x="430" y="219"/>
                  </a:cubicBezTo>
                  <a:cubicBezTo>
                    <a:pt x="430" y="220"/>
                    <a:pt x="430" y="220"/>
                    <a:pt x="429" y="220"/>
                  </a:cubicBezTo>
                  <a:cubicBezTo>
                    <a:pt x="427" y="222"/>
                    <a:pt x="428" y="218"/>
                    <a:pt x="424" y="218"/>
                  </a:cubicBezTo>
                  <a:cubicBezTo>
                    <a:pt x="421" y="218"/>
                    <a:pt x="418" y="221"/>
                    <a:pt x="415" y="220"/>
                  </a:cubicBezTo>
                  <a:cubicBezTo>
                    <a:pt x="412" y="219"/>
                    <a:pt x="414" y="217"/>
                    <a:pt x="411" y="217"/>
                  </a:cubicBezTo>
                  <a:moveTo>
                    <a:pt x="433" y="237"/>
                  </a:moveTo>
                  <a:cubicBezTo>
                    <a:pt x="433" y="234"/>
                    <a:pt x="437" y="232"/>
                    <a:pt x="435" y="228"/>
                  </a:cubicBezTo>
                  <a:cubicBezTo>
                    <a:pt x="432" y="224"/>
                    <a:pt x="428" y="224"/>
                    <a:pt x="427" y="227"/>
                  </a:cubicBezTo>
                  <a:cubicBezTo>
                    <a:pt x="426" y="230"/>
                    <a:pt x="423" y="229"/>
                    <a:pt x="422" y="231"/>
                  </a:cubicBezTo>
                  <a:cubicBezTo>
                    <a:pt x="420" y="233"/>
                    <a:pt x="419" y="238"/>
                    <a:pt x="420" y="242"/>
                  </a:cubicBezTo>
                  <a:cubicBezTo>
                    <a:pt x="421" y="245"/>
                    <a:pt x="420" y="247"/>
                    <a:pt x="417" y="249"/>
                  </a:cubicBezTo>
                  <a:cubicBezTo>
                    <a:pt x="413" y="251"/>
                    <a:pt x="411" y="246"/>
                    <a:pt x="413" y="240"/>
                  </a:cubicBezTo>
                  <a:cubicBezTo>
                    <a:pt x="414" y="235"/>
                    <a:pt x="416" y="231"/>
                    <a:pt x="414" y="231"/>
                  </a:cubicBezTo>
                  <a:cubicBezTo>
                    <a:pt x="412" y="231"/>
                    <a:pt x="417" y="225"/>
                    <a:pt x="422" y="224"/>
                  </a:cubicBezTo>
                  <a:cubicBezTo>
                    <a:pt x="426" y="223"/>
                    <a:pt x="432" y="223"/>
                    <a:pt x="432" y="222"/>
                  </a:cubicBezTo>
                  <a:cubicBezTo>
                    <a:pt x="432" y="222"/>
                    <a:pt x="432" y="222"/>
                    <a:pt x="433" y="221"/>
                  </a:cubicBezTo>
                  <a:cubicBezTo>
                    <a:pt x="434" y="221"/>
                    <a:pt x="438" y="222"/>
                    <a:pt x="441" y="223"/>
                  </a:cubicBezTo>
                  <a:cubicBezTo>
                    <a:pt x="444" y="224"/>
                    <a:pt x="449" y="221"/>
                    <a:pt x="450" y="225"/>
                  </a:cubicBezTo>
                  <a:cubicBezTo>
                    <a:pt x="452" y="229"/>
                    <a:pt x="455" y="232"/>
                    <a:pt x="452" y="232"/>
                  </a:cubicBezTo>
                  <a:cubicBezTo>
                    <a:pt x="449" y="232"/>
                    <a:pt x="445" y="228"/>
                    <a:pt x="445" y="230"/>
                  </a:cubicBezTo>
                  <a:cubicBezTo>
                    <a:pt x="446" y="233"/>
                    <a:pt x="444" y="232"/>
                    <a:pt x="444" y="235"/>
                  </a:cubicBezTo>
                  <a:cubicBezTo>
                    <a:pt x="444" y="238"/>
                    <a:pt x="441" y="243"/>
                    <a:pt x="440" y="243"/>
                  </a:cubicBezTo>
                  <a:cubicBezTo>
                    <a:pt x="440" y="243"/>
                    <a:pt x="440" y="243"/>
                    <a:pt x="440" y="243"/>
                  </a:cubicBezTo>
                  <a:cubicBezTo>
                    <a:pt x="439" y="242"/>
                    <a:pt x="441" y="237"/>
                    <a:pt x="438" y="236"/>
                  </a:cubicBezTo>
                  <a:cubicBezTo>
                    <a:pt x="435" y="235"/>
                    <a:pt x="432" y="240"/>
                    <a:pt x="433" y="237"/>
                  </a:cubicBezTo>
                  <a:moveTo>
                    <a:pt x="445" y="251"/>
                  </a:moveTo>
                  <a:cubicBezTo>
                    <a:pt x="441" y="253"/>
                    <a:pt x="435" y="252"/>
                    <a:pt x="435" y="249"/>
                  </a:cubicBezTo>
                  <a:cubicBezTo>
                    <a:pt x="435" y="245"/>
                    <a:pt x="438" y="246"/>
                    <a:pt x="439" y="247"/>
                  </a:cubicBezTo>
                  <a:cubicBezTo>
                    <a:pt x="439" y="248"/>
                    <a:pt x="440" y="248"/>
                    <a:pt x="441" y="247"/>
                  </a:cubicBezTo>
                  <a:cubicBezTo>
                    <a:pt x="443" y="246"/>
                    <a:pt x="445" y="243"/>
                    <a:pt x="447" y="244"/>
                  </a:cubicBezTo>
                  <a:cubicBezTo>
                    <a:pt x="451" y="244"/>
                    <a:pt x="451" y="246"/>
                    <a:pt x="454" y="244"/>
                  </a:cubicBezTo>
                  <a:cubicBezTo>
                    <a:pt x="456" y="243"/>
                    <a:pt x="456" y="242"/>
                    <a:pt x="457" y="243"/>
                  </a:cubicBezTo>
                  <a:cubicBezTo>
                    <a:pt x="457" y="243"/>
                    <a:pt x="457" y="243"/>
                    <a:pt x="457" y="244"/>
                  </a:cubicBezTo>
                  <a:cubicBezTo>
                    <a:pt x="456" y="245"/>
                    <a:pt x="449" y="249"/>
                    <a:pt x="445" y="251"/>
                  </a:cubicBezTo>
                  <a:moveTo>
                    <a:pt x="462" y="240"/>
                  </a:moveTo>
                  <a:cubicBezTo>
                    <a:pt x="460" y="240"/>
                    <a:pt x="459" y="240"/>
                    <a:pt x="458" y="240"/>
                  </a:cubicBezTo>
                  <a:cubicBezTo>
                    <a:pt x="456" y="241"/>
                    <a:pt x="455" y="241"/>
                    <a:pt x="454" y="239"/>
                  </a:cubicBezTo>
                  <a:cubicBezTo>
                    <a:pt x="454" y="237"/>
                    <a:pt x="461" y="235"/>
                    <a:pt x="465" y="235"/>
                  </a:cubicBezTo>
                  <a:cubicBezTo>
                    <a:pt x="468" y="236"/>
                    <a:pt x="471" y="233"/>
                    <a:pt x="472" y="235"/>
                  </a:cubicBezTo>
                  <a:cubicBezTo>
                    <a:pt x="472" y="235"/>
                    <a:pt x="472" y="235"/>
                    <a:pt x="472" y="235"/>
                  </a:cubicBezTo>
                  <a:cubicBezTo>
                    <a:pt x="474" y="238"/>
                    <a:pt x="468" y="240"/>
                    <a:pt x="462" y="24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15338425" y="2598738"/>
              <a:ext cx="26988" cy="17463"/>
            </a:xfrm>
            <a:custGeom>
              <a:avLst/>
              <a:gdLst>
                <a:gd name="T0" fmla="*/ 6 w 10"/>
                <a:gd name="T1" fmla="*/ 2 h 6"/>
                <a:gd name="T2" fmla="*/ 1 w 10"/>
                <a:gd name="T3" fmla="*/ 3 h 6"/>
                <a:gd name="T4" fmla="*/ 8 w 10"/>
                <a:gd name="T5" fmla="*/ 5 h 6"/>
                <a:gd name="T6" fmla="*/ 9 w 10"/>
                <a:gd name="T7" fmla="*/ 2 h 6"/>
                <a:gd name="T8" fmla="*/ 6 w 1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5"/>
                    <a:pt x="6" y="6"/>
                    <a:pt x="8" y="5"/>
                  </a:cubicBezTo>
                  <a:cubicBezTo>
                    <a:pt x="10" y="5"/>
                    <a:pt x="10" y="3"/>
                    <a:pt x="9" y="2"/>
                  </a:cubicBezTo>
                  <a:cubicBezTo>
                    <a:pt x="8" y="1"/>
                    <a:pt x="6" y="4"/>
                    <a:pt x="6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9" name="Freeform 42"/>
            <p:cNvSpPr>
              <a:spLocks/>
            </p:cNvSpPr>
            <p:nvPr userDrawn="1"/>
          </p:nvSpPr>
          <p:spPr bwMode="auto">
            <a:xfrm>
              <a:off x="15465425" y="3276600"/>
              <a:ext cx="15875" cy="11113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3" y="3"/>
                    <a:pt x="4" y="4"/>
                    <a:pt x="5" y="2"/>
                  </a:cubicBezTo>
                  <a:cubicBezTo>
                    <a:pt x="6" y="1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15490825" y="3287713"/>
              <a:ext cx="11113" cy="7938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2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15368588" y="2713038"/>
              <a:ext cx="33338" cy="11113"/>
            </a:xfrm>
            <a:custGeom>
              <a:avLst/>
              <a:gdLst>
                <a:gd name="T0" fmla="*/ 9 w 12"/>
                <a:gd name="T1" fmla="*/ 1 h 4"/>
                <a:gd name="T2" fmla="*/ 3 w 12"/>
                <a:gd name="T3" fmla="*/ 4 h 4"/>
                <a:gd name="T4" fmla="*/ 7 w 12"/>
                <a:gd name="T5" fmla="*/ 3 h 4"/>
                <a:gd name="T6" fmla="*/ 9 w 1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9" y="1"/>
                  </a:moveTo>
                  <a:cubicBezTo>
                    <a:pt x="7" y="0"/>
                    <a:pt x="0" y="4"/>
                    <a:pt x="3" y="4"/>
                  </a:cubicBezTo>
                  <a:cubicBezTo>
                    <a:pt x="4" y="4"/>
                    <a:pt x="5" y="3"/>
                    <a:pt x="7" y="3"/>
                  </a:cubicBezTo>
                  <a:cubicBezTo>
                    <a:pt x="8" y="3"/>
                    <a:pt x="12" y="2"/>
                    <a:pt x="9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15443200" y="3265488"/>
              <a:ext cx="14288" cy="11113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2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5" y="0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15517813" y="2638425"/>
              <a:ext cx="41275" cy="38100"/>
            </a:xfrm>
            <a:custGeom>
              <a:avLst/>
              <a:gdLst>
                <a:gd name="T0" fmla="*/ 13 w 15"/>
                <a:gd name="T1" fmla="*/ 1 h 14"/>
                <a:gd name="T2" fmla="*/ 9 w 15"/>
                <a:gd name="T3" fmla="*/ 3 h 14"/>
                <a:gd name="T4" fmla="*/ 4 w 15"/>
                <a:gd name="T5" fmla="*/ 8 h 14"/>
                <a:gd name="T6" fmla="*/ 1 w 15"/>
                <a:gd name="T7" fmla="*/ 9 h 14"/>
                <a:gd name="T8" fmla="*/ 3 w 15"/>
                <a:gd name="T9" fmla="*/ 13 h 14"/>
                <a:gd name="T10" fmla="*/ 5 w 15"/>
                <a:gd name="T11" fmla="*/ 13 h 14"/>
                <a:gd name="T12" fmla="*/ 12 w 15"/>
                <a:gd name="T13" fmla="*/ 8 h 14"/>
                <a:gd name="T14" fmla="*/ 10 w 15"/>
                <a:gd name="T15" fmla="*/ 5 h 14"/>
                <a:gd name="T16" fmla="*/ 14 w 15"/>
                <a:gd name="T17" fmla="*/ 4 h 14"/>
                <a:gd name="T18" fmla="*/ 13 w 15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13" y="0"/>
                    <a:pt x="11" y="0"/>
                    <a:pt x="9" y="3"/>
                  </a:cubicBezTo>
                  <a:cubicBezTo>
                    <a:pt x="7" y="5"/>
                    <a:pt x="5" y="7"/>
                    <a:pt x="4" y="8"/>
                  </a:cubicBezTo>
                  <a:cubicBezTo>
                    <a:pt x="4" y="9"/>
                    <a:pt x="1" y="8"/>
                    <a:pt x="1" y="9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11" y="10"/>
                    <a:pt x="12" y="8"/>
                  </a:cubicBezTo>
                  <a:cubicBezTo>
                    <a:pt x="13" y="7"/>
                    <a:pt x="10" y="6"/>
                    <a:pt x="10" y="5"/>
                  </a:cubicBezTo>
                  <a:cubicBezTo>
                    <a:pt x="10" y="4"/>
                    <a:pt x="13" y="4"/>
                    <a:pt x="14" y="4"/>
                  </a:cubicBezTo>
                  <a:cubicBezTo>
                    <a:pt x="15" y="3"/>
                    <a:pt x="13" y="2"/>
                    <a:pt x="13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15335250" y="2728913"/>
              <a:ext cx="15875" cy="17463"/>
            </a:xfrm>
            <a:custGeom>
              <a:avLst/>
              <a:gdLst>
                <a:gd name="T0" fmla="*/ 2 w 6"/>
                <a:gd name="T1" fmla="*/ 5 h 6"/>
                <a:gd name="T2" fmla="*/ 5 w 6"/>
                <a:gd name="T3" fmla="*/ 1 h 6"/>
                <a:gd name="T4" fmla="*/ 2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5" y="4"/>
                    <a:pt x="6" y="2"/>
                    <a:pt x="5" y="1"/>
                  </a:cubicBezTo>
                  <a:cubicBezTo>
                    <a:pt x="4" y="0"/>
                    <a:pt x="0" y="6"/>
                    <a:pt x="2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15498763" y="3298825"/>
              <a:ext cx="22225" cy="22225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6 h 8"/>
                <a:gd name="T4" fmla="*/ 7 w 8"/>
                <a:gd name="T5" fmla="*/ 4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0" y="1"/>
                    <a:pt x="2" y="8"/>
                    <a:pt x="3" y="6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17387888" y="2457450"/>
              <a:ext cx="152400" cy="77788"/>
            </a:xfrm>
            <a:custGeom>
              <a:avLst/>
              <a:gdLst>
                <a:gd name="T0" fmla="*/ 51 w 55"/>
                <a:gd name="T1" fmla="*/ 8 h 28"/>
                <a:gd name="T2" fmla="*/ 48 w 55"/>
                <a:gd name="T3" fmla="*/ 6 h 28"/>
                <a:gd name="T4" fmla="*/ 47 w 55"/>
                <a:gd name="T5" fmla="*/ 3 h 28"/>
                <a:gd name="T6" fmla="*/ 44 w 55"/>
                <a:gd name="T7" fmla="*/ 3 h 28"/>
                <a:gd name="T8" fmla="*/ 39 w 55"/>
                <a:gd name="T9" fmla="*/ 1 h 28"/>
                <a:gd name="T10" fmla="*/ 38 w 55"/>
                <a:gd name="T11" fmla="*/ 4 h 28"/>
                <a:gd name="T12" fmla="*/ 35 w 55"/>
                <a:gd name="T13" fmla="*/ 4 h 28"/>
                <a:gd name="T14" fmla="*/ 33 w 55"/>
                <a:gd name="T15" fmla="*/ 4 h 28"/>
                <a:gd name="T16" fmla="*/ 30 w 55"/>
                <a:gd name="T17" fmla="*/ 5 h 28"/>
                <a:gd name="T18" fmla="*/ 28 w 55"/>
                <a:gd name="T19" fmla="*/ 4 h 28"/>
                <a:gd name="T20" fmla="*/ 24 w 55"/>
                <a:gd name="T21" fmla="*/ 6 h 28"/>
                <a:gd name="T22" fmla="*/ 22 w 55"/>
                <a:gd name="T23" fmla="*/ 5 h 28"/>
                <a:gd name="T24" fmla="*/ 20 w 55"/>
                <a:gd name="T25" fmla="*/ 6 h 28"/>
                <a:gd name="T26" fmla="*/ 19 w 55"/>
                <a:gd name="T27" fmla="*/ 9 h 28"/>
                <a:gd name="T28" fmla="*/ 16 w 55"/>
                <a:gd name="T29" fmla="*/ 10 h 28"/>
                <a:gd name="T30" fmla="*/ 15 w 55"/>
                <a:gd name="T31" fmla="*/ 6 h 28"/>
                <a:gd name="T32" fmla="*/ 7 w 55"/>
                <a:gd name="T33" fmla="*/ 1 h 28"/>
                <a:gd name="T34" fmla="*/ 8 w 55"/>
                <a:gd name="T35" fmla="*/ 4 h 28"/>
                <a:gd name="T36" fmla="*/ 6 w 55"/>
                <a:gd name="T37" fmla="*/ 4 h 28"/>
                <a:gd name="T38" fmla="*/ 2 w 55"/>
                <a:gd name="T39" fmla="*/ 5 h 28"/>
                <a:gd name="T40" fmla="*/ 0 w 55"/>
                <a:gd name="T41" fmla="*/ 9 h 28"/>
                <a:gd name="T42" fmla="*/ 5 w 55"/>
                <a:gd name="T43" fmla="*/ 10 h 28"/>
                <a:gd name="T44" fmla="*/ 11 w 55"/>
                <a:gd name="T45" fmla="*/ 10 h 28"/>
                <a:gd name="T46" fmla="*/ 10 w 55"/>
                <a:gd name="T47" fmla="*/ 12 h 28"/>
                <a:gd name="T48" fmla="*/ 7 w 55"/>
                <a:gd name="T49" fmla="*/ 14 h 28"/>
                <a:gd name="T50" fmla="*/ 1 w 55"/>
                <a:gd name="T51" fmla="*/ 15 h 28"/>
                <a:gd name="T52" fmla="*/ 9 w 55"/>
                <a:gd name="T53" fmla="*/ 15 h 28"/>
                <a:gd name="T54" fmla="*/ 11 w 55"/>
                <a:gd name="T55" fmla="*/ 17 h 28"/>
                <a:gd name="T56" fmla="*/ 12 w 55"/>
                <a:gd name="T57" fmla="*/ 19 h 28"/>
                <a:gd name="T58" fmla="*/ 10 w 55"/>
                <a:gd name="T59" fmla="*/ 21 h 28"/>
                <a:gd name="T60" fmla="*/ 8 w 55"/>
                <a:gd name="T61" fmla="*/ 23 h 28"/>
                <a:gd name="T62" fmla="*/ 14 w 55"/>
                <a:gd name="T63" fmla="*/ 23 h 28"/>
                <a:gd name="T64" fmla="*/ 24 w 55"/>
                <a:gd name="T65" fmla="*/ 27 h 28"/>
                <a:gd name="T66" fmla="*/ 33 w 55"/>
                <a:gd name="T67" fmla="*/ 24 h 28"/>
                <a:gd name="T68" fmla="*/ 39 w 55"/>
                <a:gd name="T69" fmla="*/ 22 h 28"/>
                <a:gd name="T70" fmla="*/ 46 w 55"/>
                <a:gd name="T71" fmla="*/ 20 h 28"/>
                <a:gd name="T72" fmla="*/ 50 w 55"/>
                <a:gd name="T73" fmla="*/ 16 h 28"/>
                <a:gd name="T74" fmla="*/ 54 w 55"/>
                <a:gd name="T75" fmla="*/ 13 h 28"/>
                <a:gd name="T76" fmla="*/ 51 w 55"/>
                <a:gd name="T7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28">
                  <a:moveTo>
                    <a:pt x="51" y="8"/>
                  </a:moveTo>
                  <a:cubicBezTo>
                    <a:pt x="49" y="8"/>
                    <a:pt x="48" y="7"/>
                    <a:pt x="48" y="6"/>
                  </a:cubicBezTo>
                  <a:cubicBezTo>
                    <a:pt x="49" y="5"/>
                    <a:pt x="47" y="4"/>
                    <a:pt x="47" y="3"/>
                  </a:cubicBezTo>
                  <a:cubicBezTo>
                    <a:pt x="48" y="2"/>
                    <a:pt x="45" y="3"/>
                    <a:pt x="44" y="3"/>
                  </a:cubicBezTo>
                  <a:cubicBezTo>
                    <a:pt x="43" y="3"/>
                    <a:pt x="40" y="0"/>
                    <a:pt x="39" y="1"/>
                  </a:cubicBezTo>
                  <a:cubicBezTo>
                    <a:pt x="38" y="1"/>
                    <a:pt x="39" y="3"/>
                    <a:pt x="38" y="4"/>
                  </a:cubicBezTo>
                  <a:cubicBezTo>
                    <a:pt x="38" y="5"/>
                    <a:pt x="35" y="3"/>
                    <a:pt x="35" y="4"/>
                  </a:cubicBezTo>
                  <a:cubicBezTo>
                    <a:pt x="35" y="5"/>
                    <a:pt x="34" y="5"/>
                    <a:pt x="33" y="4"/>
                  </a:cubicBezTo>
                  <a:cubicBezTo>
                    <a:pt x="32" y="3"/>
                    <a:pt x="30" y="4"/>
                    <a:pt x="30" y="5"/>
                  </a:cubicBezTo>
                  <a:cubicBezTo>
                    <a:pt x="31" y="5"/>
                    <a:pt x="30" y="5"/>
                    <a:pt x="28" y="4"/>
                  </a:cubicBezTo>
                  <a:cubicBezTo>
                    <a:pt x="26" y="3"/>
                    <a:pt x="24" y="5"/>
                    <a:pt x="24" y="6"/>
                  </a:cubicBezTo>
                  <a:cubicBezTo>
                    <a:pt x="25" y="7"/>
                    <a:pt x="24" y="7"/>
                    <a:pt x="22" y="5"/>
                  </a:cubicBezTo>
                  <a:cubicBezTo>
                    <a:pt x="21" y="2"/>
                    <a:pt x="19" y="5"/>
                    <a:pt x="20" y="6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8" y="8"/>
                    <a:pt x="17" y="9"/>
                    <a:pt x="16" y="10"/>
                  </a:cubicBezTo>
                  <a:cubicBezTo>
                    <a:pt x="15" y="11"/>
                    <a:pt x="13" y="7"/>
                    <a:pt x="15" y="6"/>
                  </a:cubicBezTo>
                  <a:cubicBezTo>
                    <a:pt x="16" y="5"/>
                    <a:pt x="9" y="1"/>
                    <a:pt x="7" y="1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9" y="5"/>
                    <a:pt x="7" y="5"/>
                    <a:pt x="6" y="4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10"/>
                    <a:pt x="2" y="11"/>
                    <a:pt x="5" y="10"/>
                  </a:cubicBezTo>
                  <a:cubicBezTo>
                    <a:pt x="7" y="9"/>
                    <a:pt x="10" y="9"/>
                    <a:pt x="11" y="10"/>
                  </a:cubicBezTo>
                  <a:cubicBezTo>
                    <a:pt x="12" y="11"/>
                    <a:pt x="9" y="11"/>
                    <a:pt x="10" y="12"/>
                  </a:cubicBezTo>
                  <a:cubicBezTo>
                    <a:pt x="11" y="13"/>
                    <a:pt x="10" y="14"/>
                    <a:pt x="7" y="14"/>
                  </a:cubicBezTo>
                  <a:cubicBezTo>
                    <a:pt x="4" y="13"/>
                    <a:pt x="1" y="14"/>
                    <a:pt x="1" y="15"/>
                  </a:cubicBezTo>
                  <a:cubicBezTo>
                    <a:pt x="2" y="16"/>
                    <a:pt x="9" y="14"/>
                    <a:pt x="9" y="15"/>
                  </a:cubicBezTo>
                  <a:cubicBezTo>
                    <a:pt x="9" y="16"/>
                    <a:pt x="9" y="18"/>
                    <a:pt x="11" y="17"/>
                  </a:cubicBezTo>
                  <a:cubicBezTo>
                    <a:pt x="13" y="17"/>
                    <a:pt x="11" y="19"/>
                    <a:pt x="12" y="19"/>
                  </a:cubicBezTo>
                  <a:cubicBezTo>
                    <a:pt x="13" y="19"/>
                    <a:pt x="13" y="21"/>
                    <a:pt x="10" y="21"/>
                  </a:cubicBezTo>
                  <a:cubicBezTo>
                    <a:pt x="8" y="22"/>
                    <a:pt x="7" y="22"/>
                    <a:pt x="8" y="23"/>
                  </a:cubicBezTo>
                  <a:cubicBezTo>
                    <a:pt x="9" y="24"/>
                    <a:pt x="12" y="23"/>
                    <a:pt x="14" y="23"/>
                  </a:cubicBezTo>
                  <a:cubicBezTo>
                    <a:pt x="17" y="22"/>
                    <a:pt x="21" y="25"/>
                    <a:pt x="24" y="27"/>
                  </a:cubicBezTo>
                  <a:cubicBezTo>
                    <a:pt x="27" y="28"/>
                    <a:pt x="32" y="26"/>
                    <a:pt x="33" y="24"/>
                  </a:cubicBezTo>
                  <a:cubicBezTo>
                    <a:pt x="33" y="23"/>
                    <a:pt x="37" y="23"/>
                    <a:pt x="39" y="22"/>
                  </a:cubicBezTo>
                  <a:cubicBezTo>
                    <a:pt x="41" y="21"/>
                    <a:pt x="43" y="20"/>
                    <a:pt x="46" y="20"/>
                  </a:cubicBezTo>
                  <a:cubicBezTo>
                    <a:pt x="49" y="20"/>
                    <a:pt x="49" y="16"/>
                    <a:pt x="50" y="16"/>
                  </a:cubicBezTo>
                  <a:cubicBezTo>
                    <a:pt x="51" y="17"/>
                    <a:pt x="53" y="14"/>
                    <a:pt x="54" y="13"/>
                  </a:cubicBezTo>
                  <a:cubicBezTo>
                    <a:pt x="55" y="11"/>
                    <a:pt x="53" y="8"/>
                    <a:pt x="51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16611600" y="3217863"/>
              <a:ext cx="11113" cy="25400"/>
            </a:xfrm>
            <a:custGeom>
              <a:avLst/>
              <a:gdLst>
                <a:gd name="T0" fmla="*/ 1 w 4"/>
                <a:gd name="T1" fmla="*/ 2 h 9"/>
                <a:gd name="T2" fmla="*/ 0 w 4"/>
                <a:gd name="T3" fmla="*/ 3 h 9"/>
                <a:gd name="T4" fmla="*/ 1 w 4"/>
                <a:gd name="T5" fmla="*/ 7 h 9"/>
                <a:gd name="T6" fmla="*/ 3 w 4"/>
                <a:gd name="T7" fmla="*/ 9 h 9"/>
                <a:gd name="T8" fmla="*/ 2 w 4"/>
                <a:gd name="T9" fmla="*/ 6 h 9"/>
                <a:gd name="T10" fmla="*/ 1 w 4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1" y="2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5"/>
                    <a:pt x="1" y="5"/>
                    <a:pt x="1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2" y="4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4" name="Freeform 67"/>
            <p:cNvSpPr>
              <a:spLocks noEditPoints="1"/>
            </p:cNvSpPr>
            <p:nvPr userDrawn="1"/>
          </p:nvSpPr>
          <p:spPr bwMode="auto">
            <a:xfrm>
              <a:off x="16408400" y="3005138"/>
              <a:ext cx="85725" cy="134938"/>
            </a:xfrm>
            <a:custGeom>
              <a:avLst/>
              <a:gdLst>
                <a:gd name="T0" fmla="*/ 16 w 31"/>
                <a:gd name="T1" fmla="*/ 0 h 49"/>
                <a:gd name="T2" fmla="*/ 0 w 31"/>
                <a:gd name="T3" fmla="*/ 16 h 49"/>
                <a:gd name="T4" fmla="*/ 16 w 31"/>
                <a:gd name="T5" fmla="*/ 49 h 49"/>
                <a:gd name="T6" fmla="*/ 31 w 31"/>
                <a:gd name="T7" fmla="*/ 16 h 49"/>
                <a:gd name="T8" fmla="*/ 16 w 31"/>
                <a:gd name="T9" fmla="*/ 0 h 49"/>
                <a:gd name="T10" fmla="*/ 16 w 31"/>
                <a:gd name="T11" fmla="*/ 23 h 49"/>
                <a:gd name="T12" fmla="*/ 9 w 31"/>
                <a:gd name="T13" fmla="*/ 16 h 49"/>
                <a:gd name="T14" fmla="*/ 16 w 31"/>
                <a:gd name="T15" fmla="*/ 9 h 49"/>
                <a:gd name="T16" fmla="*/ 22 w 31"/>
                <a:gd name="T17" fmla="*/ 16 h 49"/>
                <a:gd name="T18" fmla="*/ 16 w 31"/>
                <a:gd name="T1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1" y="25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moveTo>
                    <a:pt x="16" y="23"/>
                  </a:moveTo>
                  <a:cubicBezTo>
                    <a:pt x="12" y="23"/>
                    <a:pt x="9" y="20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19" y="9"/>
                    <a:pt x="22" y="12"/>
                    <a:pt x="22" y="16"/>
                  </a:cubicBezTo>
                  <a:cubicBezTo>
                    <a:pt x="22" y="20"/>
                    <a:pt x="19" y="23"/>
                    <a:pt x="16" y="23"/>
                  </a:cubicBezTo>
                </a:path>
              </a:pathLst>
            </a:custGeom>
            <a:solidFill>
              <a:srgbClr val="7F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13861906" y="191918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3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999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uro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5247290" y="403059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0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531" tIns="80648" rIns="107531" bIns="806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7988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690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12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6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49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538173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 sz="1471"/>
            </a:lvl3pPr>
            <a:lvl4pPr marL="336053" indent="0">
              <a:buNone/>
              <a:defRPr sz="1324"/>
            </a:lvl4pPr>
            <a:lvl5pPr marL="504080" indent="0">
              <a:buNone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8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01932" y="1190738"/>
            <a:ext cx="8740142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2821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7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54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2931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0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35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75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22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22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8" tIns="34278" rIns="34278" bIns="34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/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2415"/>
            <a:ext cx="8740141" cy="1616015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70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72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5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72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2" y="1189178"/>
            <a:ext cx="8740142" cy="1845758"/>
          </a:xfrm>
          <a:prstGeom prst="rect">
            <a:avLst/>
          </a:prstGeom>
        </p:spPr>
        <p:txBody>
          <a:bodyPr/>
          <a:lstStyle>
            <a:lvl1pPr marL="213534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067" indent="-206534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600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628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653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398" tIns="77701" rIns="155398" bIns="77701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1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9409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24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12850"/>
            <a:ext cx="1828800" cy="24384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07" tIns="33603" rIns="67207" bIns="33603" rtlCol="0" anchor="ctr"/>
          <a:lstStyle/>
          <a:p>
            <a:pPr algn="ctr"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35150" y="1212856"/>
            <a:ext cx="7308850" cy="1644612"/>
          </a:xfrm>
          <a:prstGeom prst="rect">
            <a:avLst/>
          </a:prstGeom>
        </p:spPr>
        <p:txBody>
          <a:bodyPr lIns="182812" tIns="91406" rIns="182812" bIns="91406"/>
          <a:lstStyle>
            <a:lvl1pPr>
              <a:spcBef>
                <a:spcPts val="1000"/>
              </a:spcBef>
              <a:defRPr sz="1765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544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397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176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956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16" name="Picture 15" descr="MVP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5091" y="185950"/>
            <a:ext cx="408828" cy="8517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89" y="1219205"/>
            <a:ext cx="1783373" cy="2429933"/>
          </a:xfrm>
          <a:prstGeom prst="rect">
            <a:avLst/>
          </a:prstGeom>
        </p:spPr>
        <p:txBody>
          <a:bodyPr lIns="91406" tIns="91406" bIns="91406" anchor="t"/>
          <a:lstStyle>
            <a:lvl1pPr algn="l">
              <a:defRPr sz="2206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34063" y="6510991"/>
            <a:ext cx="1263650" cy="1245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6855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9" dirty="0" smtClean="0">
                <a:solidFill>
                  <a:srgbClr val="000000"/>
                </a:solidFill>
                <a:latin typeface="Segoe UI"/>
                <a:cs typeface="Segoe UI"/>
              </a:rPr>
              <a:t>Microsoft Confidential</a:t>
            </a:r>
            <a:endParaRPr lang="en-US" sz="809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pic>
        <p:nvPicPr>
          <p:cNvPr id="10" name="Picture 9" descr="MSFT_logo_rgb_C-Wh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6396304"/>
            <a:ext cx="914400" cy="2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2084172"/>
            <a:ext cx="2016956" cy="4481203"/>
          </a:xfrm>
        </p:spPr>
        <p:txBody>
          <a:bodyPr vert="horz" lIns="182812" tIns="146249" rIns="182812" bIns="146249" rtlCol="0">
            <a:noAutofit/>
          </a:bodyPr>
          <a:lstStyle>
            <a:lvl1pPr>
              <a:defRPr lang="en-US" sz="1765" dirty="0" smtClean="0"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0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63755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/>
            </a:lvl3pPr>
            <a:lvl4pPr marL="336053" indent="0">
              <a:buNone/>
              <a:defRPr/>
            </a:lvl4pPr>
            <a:lvl5pPr marL="50408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70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2812" tIns="45702" rIns="182812" bIns="45702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9" y="228600"/>
            <a:ext cx="8363938" cy="747897"/>
          </a:xfrm>
        </p:spPr>
        <p:txBody>
          <a:bodyPr/>
          <a:lstStyle>
            <a:lvl1pPr>
              <a:defRPr sz="404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803"/>
            <a:ext cx="8363938" cy="895626"/>
          </a:xfrm>
        </p:spPr>
        <p:txBody>
          <a:bodyPr/>
          <a:lstStyle>
            <a:lvl1pPr marL="2378" indent="0">
              <a:spcBef>
                <a:spcPts val="0"/>
              </a:spcBef>
              <a:spcAft>
                <a:spcPts val="675"/>
              </a:spcAft>
              <a:buSzPct val="80000"/>
              <a:buFont typeface="Arial" pitchFamily="34" charset="0"/>
              <a:buNone/>
              <a:defRPr sz="3015" spc="-75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378" indent="0">
              <a:spcBef>
                <a:spcPts val="0"/>
              </a:spcBef>
              <a:buSzPct val="80000"/>
              <a:buFont typeface="Arial" pitchFamily="34" charset="0"/>
              <a:buNone/>
              <a:defRPr sz="1471" spc="-38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943727" indent="-30227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203161" indent="-25943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455456" indent="-25229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075285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4" y="228602"/>
            <a:ext cx="8363938" cy="6093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4" y="1447803"/>
            <a:ext cx="8363938" cy="89562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15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471" spc="-38" baseline="0">
                <a:gradFill flip="none" rotWithShape="1">
                  <a:gsLst>
                    <a:gs pos="0">
                      <a:schemeClr val="tx1">
                        <a:lumMod val="75000"/>
                      </a:schemeClr>
                    </a:gs>
                    <a:gs pos="86000">
                      <a:schemeClr val="tx1">
                        <a:lumMod val="7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471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827894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15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3823" y="6356355"/>
            <a:ext cx="2896354" cy="365125"/>
          </a:xfrm>
          <a:prstGeom prst="rect">
            <a:avLst/>
          </a:prstGeom>
        </p:spPr>
        <p:txBody>
          <a:bodyPr vert="horz" lIns="91393" tIns="45698" rIns="91393" bIns="45698" rtlCol="0" anchor="ctr"/>
          <a:lstStyle>
            <a:lvl1pPr algn="ctr" defTabSz="913921">
              <a:defRPr sz="1103">
                <a:solidFill>
                  <a:srgbClr val="4D4F53">
                    <a:tint val="75000"/>
                  </a:srgbClr>
                </a:solidFill>
                <a:latin typeface="Calibri"/>
                <a:ea typeface="+mn-ea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Citrix Confidential - Do Not Distribute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9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9598" y="291069"/>
            <a:ext cx="8734363" cy="677095"/>
          </a:xfrm>
        </p:spPr>
        <p:txBody>
          <a:bodyPr vert="horz" wrap="square" lIns="149189" tIns="93243" rIns="149189" bIns="93243" rtlCol="0" anchor="t" anchorCtr="0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lang="en-US" sz="3529" spc="-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defTabSz="913367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94410" y="6386524"/>
            <a:ext cx="739550" cy="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1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249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>
          <a:xfrm>
            <a:off x="8649920" y="6495878"/>
            <a:ext cx="107028" cy="138499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"/>
            <a:ext cx="15465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 rot="16200000">
            <a:off x="-3092837" y="3092845"/>
            <a:ext cx="6857999" cy="6723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4414" tIns="107531" rIns="134414" bIns="10753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389" eaLnBrk="1" hangingPunct="1">
              <a:lnSpc>
                <a:spcPct val="90000"/>
              </a:lnSpc>
            </a:pPr>
            <a:r>
              <a:rPr lang="en-US" sz="3529" spc="-8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IT </a:t>
            </a:r>
            <a:r>
              <a:rPr lang="en-US" sz="3529" spc="-8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professionals</a:t>
            </a:r>
            <a:endParaRPr lang="en-US" sz="3529" spc="-8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itchFamily="34" charset="0"/>
            </a:endParaRPr>
          </a:p>
        </p:txBody>
      </p:sp>
      <p:sp useBgFill="1">
        <p:nvSpPr>
          <p:cNvPr id="2" name="Rectangle 1"/>
          <p:cNvSpPr/>
          <p:nvPr userDrawn="1"/>
        </p:nvSpPr>
        <p:spPr>
          <a:xfrm>
            <a:off x="7500285" y="6369017"/>
            <a:ext cx="1327174" cy="488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10" tIns="67207" rIns="100810" bIns="672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gradFill>
                <a:gsLst>
                  <a:gs pos="51250">
                    <a:srgbClr val="000000"/>
                  </a:gs>
                  <a:gs pos="35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009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74654" y="503773"/>
            <a:ext cx="8402638" cy="72813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603"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6415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691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5" y="436567"/>
            <a:ext cx="8550914" cy="4501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6795" y="1198572"/>
            <a:ext cx="8550914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30" y="6344945"/>
            <a:ext cx="1028968" cy="4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799"/>
            <a:ext cx="8363938" cy="15980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15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75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741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06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54" tIns="60927" rIns="121854" bIns="60927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002050"/>
                    </a:gs>
                    <a:gs pos="0">
                      <a:srgbClr val="002050"/>
                    </a:gs>
                  </a:gsLst>
                  <a:lin ang="5400000" scaled="0"/>
                </a:gra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002050"/>
                  </a:gs>
                  <a:gs pos="0">
                    <a:srgbClr val="002050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9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00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normal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C425F056-465B-9846-A958-8221F07CC56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5054600"/>
          </a:xfrm>
          <a:prstGeom prst="rect">
            <a:avLst/>
          </a:prstGeom>
        </p:spPr>
        <p:txBody>
          <a:bodyPr vert="horz" lIns="182812" tIns="137108"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39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/>
              <a:t>edit </a:t>
            </a:r>
            <a:r>
              <a:rPr lang="en-US" dirty="0" smtClean="0"/>
              <a:t>slide </a:t>
            </a:r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2574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0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0" y="1447803"/>
            <a:ext cx="8363938" cy="1697576"/>
          </a:xfrm>
          <a:prstGeom prst="rect">
            <a:avLst/>
          </a:prstGeom>
        </p:spPr>
        <p:txBody>
          <a:bodyPr/>
          <a:lstStyle>
            <a:lvl1pPr marL="212711" indent="-212711">
              <a:buFont typeface="Wingdings" pitchFamily="2" charset="2"/>
              <a:buChar char=""/>
              <a:defRPr sz="3015"/>
            </a:lvl1pPr>
            <a:lvl2pPr marL="387394" indent="-174684">
              <a:buFont typeface="Wingdings" pitchFamily="2" charset="2"/>
              <a:buChar char=""/>
              <a:defRPr>
                <a:latin typeface="+mn-lt"/>
              </a:defRPr>
            </a:lvl2pPr>
            <a:lvl3pPr marL="554947" indent="-167554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475" indent="-129527">
              <a:buFont typeface="Wingdings" pitchFamily="2" charset="2"/>
              <a:buChar char=""/>
              <a:defRPr>
                <a:latin typeface="+mn-lt"/>
              </a:defRPr>
            </a:lvl4pPr>
            <a:lvl5pPr marL="814003" indent="-129527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674" tIns="60836" rIns="121674" bIns="60836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448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444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28483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larg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6CAB5F3F-0C09-2446-88B7-457681E8ABF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648296"/>
          </a:xfrm>
          <a:prstGeom prst="rect">
            <a:avLst/>
          </a:prstGeom>
        </p:spPr>
        <p:txBody>
          <a:bodyPr vert="horz" lIns="182812" tIns="137108"/>
          <a:lstStyle>
            <a:lvl1pPr marL="0" indent="0">
              <a:spcBef>
                <a:spcPts val="300"/>
              </a:spcBef>
              <a:buFontTx/>
              <a:buNone/>
              <a:defRPr sz="3015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370711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EBC072A4-283B-49D3-977E-4D0B20A74AC7}" type="datetime1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06" tIns="45702" rIns="91406" bIns="45702" rtlCol="0">
            <a:normAutofit/>
          </a:bodyPr>
          <a:lstStyle>
            <a:lvl1pPr marL="342741" indent="-34274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1pPr>
            <a:lvl2pPr marL="46270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63407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719754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891125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537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597436" y="473146"/>
            <a:ext cx="1210407" cy="3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1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075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rth Amer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7" name="Group 96"/>
          <p:cNvGrpSpPr/>
          <p:nvPr userDrawn="1"/>
        </p:nvGrpSpPr>
        <p:grpSpPr>
          <a:xfrm>
            <a:off x="4974747" y="4022032"/>
            <a:ext cx="1641112" cy="1503592"/>
            <a:chOff x="15328900" y="1957388"/>
            <a:chExt cx="2232026" cy="1533525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6663988" y="3295650"/>
              <a:ext cx="85725" cy="39688"/>
            </a:xfrm>
            <a:custGeom>
              <a:avLst/>
              <a:gdLst>
                <a:gd name="T0" fmla="*/ 18 w 31"/>
                <a:gd name="T1" fmla="*/ 3 h 14"/>
                <a:gd name="T2" fmla="*/ 15 w 31"/>
                <a:gd name="T3" fmla="*/ 3 h 14"/>
                <a:gd name="T4" fmla="*/ 7 w 31"/>
                <a:gd name="T5" fmla="*/ 1 h 14"/>
                <a:gd name="T6" fmla="*/ 10 w 31"/>
                <a:gd name="T7" fmla="*/ 8 h 14"/>
                <a:gd name="T8" fmla="*/ 0 w 31"/>
                <a:gd name="T9" fmla="*/ 10 h 14"/>
                <a:gd name="T10" fmla="*/ 7 w 31"/>
                <a:gd name="T11" fmla="*/ 12 h 14"/>
                <a:gd name="T12" fmla="*/ 14 w 31"/>
                <a:gd name="T13" fmla="*/ 12 h 14"/>
                <a:gd name="T14" fmla="*/ 14 w 31"/>
                <a:gd name="T15" fmla="*/ 13 h 14"/>
                <a:gd name="T16" fmla="*/ 21 w 31"/>
                <a:gd name="T17" fmla="*/ 10 h 14"/>
                <a:gd name="T18" fmla="*/ 31 w 31"/>
                <a:gd name="T19" fmla="*/ 8 h 14"/>
                <a:gd name="T20" fmla="*/ 18 w 31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4">
                  <a:moveTo>
                    <a:pt x="18" y="3"/>
                  </a:moveTo>
                  <a:cubicBezTo>
                    <a:pt x="17" y="3"/>
                    <a:pt x="16" y="3"/>
                    <a:pt x="15" y="3"/>
                  </a:cubicBezTo>
                  <a:cubicBezTo>
                    <a:pt x="12" y="2"/>
                    <a:pt x="8" y="0"/>
                    <a:pt x="7" y="1"/>
                  </a:cubicBezTo>
                  <a:cubicBezTo>
                    <a:pt x="5" y="3"/>
                    <a:pt x="10" y="6"/>
                    <a:pt x="10" y="8"/>
                  </a:cubicBezTo>
                  <a:cubicBezTo>
                    <a:pt x="10" y="10"/>
                    <a:pt x="1" y="8"/>
                    <a:pt x="0" y="10"/>
                  </a:cubicBezTo>
                  <a:cubicBezTo>
                    <a:pt x="0" y="11"/>
                    <a:pt x="3" y="13"/>
                    <a:pt x="7" y="12"/>
                  </a:cubicBezTo>
                  <a:cubicBezTo>
                    <a:pt x="10" y="10"/>
                    <a:pt x="12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7" y="12"/>
                    <a:pt x="21" y="10"/>
                  </a:cubicBezTo>
                  <a:cubicBezTo>
                    <a:pt x="25" y="9"/>
                    <a:pt x="31" y="12"/>
                    <a:pt x="31" y="8"/>
                  </a:cubicBezTo>
                  <a:cubicBezTo>
                    <a:pt x="31" y="5"/>
                    <a:pt x="20" y="2"/>
                    <a:pt x="18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6481425" y="3373438"/>
              <a:ext cx="144463" cy="117475"/>
            </a:xfrm>
            <a:custGeom>
              <a:avLst/>
              <a:gdLst>
                <a:gd name="T0" fmla="*/ 10 w 52"/>
                <a:gd name="T1" fmla="*/ 3 h 42"/>
                <a:gd name="T2" fmla="*/ 5 w 52"/>
                <a:gd name="T3" fmla="*/ 6 h 42"/>
                <a:gd name="T4" fmla="*/ 3 w 52"/>
                <a:gd name="T5" fmla="*/ 9 h 42"/>
                <a:gd name="T6" fmla="*/ 2 w 52"/>
                <a:gd name="T7" fmla="*/ 10 h 42"/>
                <a:gd name="T8" fmla="*/ 0 w 52"/>
                <a:gd name="T9" fmla="*/ 11 h 42"/>
                <a:gd name="T10" fmla="*/ 1 w 52"/>
                <a:gd name="T11" fmla="*/ 13 h 42"/>
                <a:gd name="T12" fmla="*/ 7 w 52"/>
                <a:gd name="T13" fmla="*/ 19 h 42"/>
                <a:gd name="T14" fmla="*/ 9 w 52"/>
                <a:gd name="T15" fmla="*/ 21 h 42"/>
                <a:gd name="T16" fmla="*/ 8 w 52"/>
                <a:gd name="T17" fmla="*/ 23 h 42"/>
                <a:gd name="T18" fmla="*/ 10 w 52"/>
                <a:gd name="T19" fmla="*/ 27 h 42"/>
                <a:gd name="T20" fmla="*/ 13 w 52"/>
                <a:gd name="T21" fmla="*/ 27 h 42"/>
                <a:gd name="T22" fmla="*/ 15 w 52"/>
                <a:gd name="T23" fmla="*/ 29 h 42"/>
                <a:gd name="T24" fmla="*/ 18 w 52"/>
                <a:gd name="T25" fmla="*/ 32 h 42"/>
                <a:gd name="T26" fmla="*/ 21 w 52"/>
                <a:gd name="T27" fmla="*/ 34 h 42"/>
                <a:gd name="T28" fmla="*/ 23 w 52"/>
                <a:gd name="T29" fmla="*/ 34 h 42"/>
                <a:gd name="T30" fmla="*/ 29 w 52"/>
                <a:gd name="T31" fmla="*/ 37 h 42"/>
                <a:gd name="T32" fmla="*/ 33 w 52"/>
                <a:gd name="T33" fmla="*/ 40 h 42"/>
                <a:gd name="T34" fmla="*/ 37 w 52"/>
                <a:gd name="T35" fmla="*/ 39 h 42"/>
                <a:gd name="T36" fmla="*/ 35 w 52"/>
                <a:gd name="T37" fmla="*/ 36 h 42"/>
                <a:gd name="T38" fmla="*/ 38 w 52"/>
                <a:gd name="T39" fmla="*/ 34 h 42"/>
                <a:gd name="T40" fmla="*/ 44 w 52"/>
                <a:gd name="T41" fmla="*/ 32 h 42"/>
                <a:gd name="T42" fmla="*/ 45 w 52"/>
                <a:gd name="T43" fmla="*/ 35 h 42"/>
                <a:gd name="T44" fmla="*/ 48 w 52"/>
                <a:gd name="T45" fmla="*/ 41 h 42"/>
                <a:gd name="T46" fmla="*/ 52 w 52"/>
                <a:gd name="T47" fmla="*/ 37 h 42"/>
                <a:gd name="T48" fmla="*/ 52 w 52"/>
                <a:gd name="T49" fmla="*/ 36 h 42"/>
                <a:gd name="T50" fmla="*/ 49 w 52"/>
                <a:gd name="T51" fmla="*/ 32 h 42"/>
                <a:gd name="T52" fmla="*/ 42 w 52"/>
                <a:gd name="T53" fmla="*/ 28 h 42"/>
                <a:gd name="T54" fmla="*/ 35 w 52"/>
                <a:gd name="T55" fmla="*/ 31 h 42"/>
                <a:gd name="T56" fmla="*/ 27 w 52"/>
                <a:gd name="T57" fmla="*/ 31 h 42"/>
                <a:gd name="T58" fmla="*/ 24 w 52"/>
                <a:gd name="T59" fmla="*/ 28 h 42"/>
                <a:gd name="T60" fmla="*/ 19 w 52"/>
                <a:gd name="T61" fmla="*/ 22 h 42"/>
                <a:gd name="T62" fmla="*/ 18 w 52"/>
                <a:gd name="T63" fmla="*/ 21 h 42"/>
                <a:gd name="T64" fmla="*/ 20 w 52"/>
                <a:gd name="T65" fmla="*/ 14 h 42"/>
                <a:gd name="T66" fmla="*/ 20 w 52"/>
                <a:gd name="T67" fmla="*/ 6 h 42"/>
                <a:gd name="T68" fmla="*/ 21 w 52"/>
                <a:gd name="T69" fmla="*/ 0 h 42"/>
                <a:gd name="T70" fmla="*/ 21 w 52"/>
                <a:gd name="T71" fmla="*/ 0 h 42"/>
                <a:gd name="T72" fmla="*/ 15 w 52"/>
                <a:gd name="T73" fmla="*/ 2 h 42"/>
                <a:gd name="T74" fmla="*/ 10 w 52"/>
                <a:gd name="T7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10" y="3"/>
                  </a:moveTo>
                  <a:cubicBezTo>
                    <a:pt x="10" y="5"/>
                    <a:pt x="8" y="5"/>
                    <a:pt x="5" y="6"/>
                  </a:cubicBezTo>
                  <a:cubicBezTo>
                    <a:pt x="2" y="6"/>
                    <a:pt x="3" y="8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5" y="18"/>
                    <a:pt x="7" y="19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9" y="22"/>
                    <a:pt x="9" y="22"/>
                    <a:pt x="8" y="23"/>
                  </a:cubicBezTo>
                  <a:cubicBezTo>
                    <a:pt x="7" y="23"/>
                    <a:pt x="7" y="26"/>
                    <a:pt x="10" y="27"/>
                  </a:cubicBezTo>
                  <a:cubicBezTo>
                    <a:pt x="12" y="28"/>
                    <a:pt x="11" y="27"/>
                    <a:pt x="13" y="27"/>
                  </a:cubicBezTo>
                  <a:cubicBezTo>
                    <a:pt x="14" y="27"/>
                    <a:pt x="14" y="29"/>
                    <a:pt x="15" y="29"/>
                  </a:cubicBezTo>
                  <a:cubicBezTo>
                    <a:pt x="16" y="29"/>
                    <a:pt x="19" y="30"/>
                    <a:pt x="18" y="32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2" y="34"/>
                    <a:pt x="22" y="34"/>
                    <a:pt x="23" y="34"/>
                  </a:cubicBezTo>
                  <a:cubicBezTo>
                    <a:pt x="25" y="35"/>
                    <a:pt x="28" y="36"/>
                    <a:pt x="29" y="37"/>
                  </a:cubicBezTo>
                  <a:cubicBezTo>
                    <a:pt x="31" y="39"/>
                    <a:pt x="32" y="38"/>
                    <a:pt x="33" y="40"/>
                  </a:cubicBezTo>
                  <a:cubicBezTo>
                    <a:pt x="34" y="42"/>
                    <a:pt x="36" y="40"/>
                    <a:pt x="37" y="39"/>
                  </a:cubicBezTo>
                  <a:cubicBezTo>
                    <a:pt x="37" y="38"/>
                    <a:pt x="36" y="37"/>
                    <a:pt x="35" y="36"/>
                  </a:cubicBezTo>
                  <a:cubicBezTo>
                    <a:pt x="35" y="35"/>
                    <a:pt x="38" y="35"/>
                    <a:pt x="38" y="34"/>
                  </a:cubicBezTo>
                  <a:cubicBezTo>
                    <a:pt x="39" y="32"/>
                    <a:pt x="42" y="31"/>
                    <a:pt x="44" y="32"/>
                  </a:cubicBezTo>
                  <a:cubicBezTo>
                    <a:pt x="45" y="32"/>
                    <a:pt x="47" y="34"/>
                    <a:pt x="45" y="35"/>
                  </a:cubicBezTo>
                  <a:cubicBezTo>
                    <a:pt x="44" y="37"/>
                    <a:pt x="46" y="39"/>
                    <a:pt x="48" y="41"/>
                  </a:cubicBezTo>
                  <a:cubicBezTo>
                    <a:pt x="50" y="39"/>
                    <a:pt x="51" y="38"/>
                    <a:pt x="52" y="37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2" y="35"/>
                    <a:pt x="51" y="34"/>
                    <a:pt x="49" y="32"/>
                  </a:cubicBezTo>
                  <a:cubicBezTo>
                    <a:pt x="47" y="29"/>
                    <a:pt x="44" y="29"/>
                    <a:pt x="42" y="28"/>
                  </a:cubicBezTo>
                  <a:cubicBezTo>
                    <a:pt x="40" y="27"/>
                    <a:pt x="37" y="29"/>
                    <a:pt x="35" y="31"/>
                  </a:cubicBezTo>
                  <a:cubicBezTo>
                    <a:pt x="32" y="33"/>
                    <a:pt x="29" y="32"/>
                    <a:pt x="27" y="31"/>
                  </a:cubicBezTo>
                  <a:cubicBezTo>
                    <a:pt x="26" y="30"/>
                    <a:pt x="25" y="29"/>
                    <a:pt x="24" y="28"/>
                  </a:cubicBezTo>
                  <a:cubicBezTo>
                    <a:pt x="22" y="26"/>
                    <a:pt x="20" y="24"/>
                    <a:pt x="19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8" y="19"/>
                    <a:pt x="19" y="17"/>
                    <a:pt x="20" y="14"/>
                  </a:cubicBezTo>
                  <a:cubicBezTo>
                    <a:pt x="20" y="12"/>
                    <a:pt x="19" y="7"/>
                    <a:pt x="20" y="6"/>
                  </a:cubicBezTo>
                  <a:cubicBezTo>
                    <a:pt x="21" y="4"/>
                    <a:pt x="21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2"/>
                  </a:cubicBezTo>
                  <a:cubicBezTo>
                    <a:pt x="14" y="2"/>
                    <a:pt x="11" y="1"/>
                    <a:pt x="10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6519525" y="3246438"/>
              <a:ext cx="150813" cy="55563"/>
            </a:xfrm>
            <a:custGeom>
              <a:avLst/>
              <a:gdLst>
                <a:gd name="T0" fmla="*/ 44 w 54"/>
                <a:gd name="T1" fmla="*/ 13 h 20"/>
                <a:gd name="T2" fmla="*/ 19 w 54"/>
                <a:gd name="T3" fmla="*/ 3 h 20"/>
                <a:gd name="T4" fmla="*/ 1 w 54"/>
                <a:gd name="T5" fmla="*/ 9 h 20"/>
                <a:gd name="T6" fmla="*/ 10 w 54"/>
                <a:gd name="T7" fmla="*/ 5 h 20"/>
                <a:gd name="T8" fmla="*/ 15 w 54"/>
                <a:gd name="T9" fmla="*/ 7 h 20"/>
                <a:gd name="T10" fmla="*/ 23 w 54"/>
                <a:gd name="T11" fmla="*/ 9 h 20"/>
                <a:gd name="T12" fmla="*/ 34 w 54"/>
                <a:gd name="T13" fmla="*/ 15 h 20"/>
                <a:gd name="T14" fmla="*/ 37 w 54"/>
                <a:gd name="T15" fmla="*/ 19 h 20"/>
                <a:gd name="T16" fmla="*/ 53 w 54"/>
                <a:gd name="T17" fmla="*/ 18 h 20"/>
                <a:gd name="T18" fmla="*/ 44 w 54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44" y="13"/>
                  </a:moveTo>
                  <a:cubicBezTo>
                    <a:pt x="40" y="13"/>
                    <a:pt x="29" y="5"/>
                    <a:pt x="19" y="3"/>
                  </a:cubicBezTo>
                  <a:cubicBezTo>
                    <a:pt x="9" y="0"/>
                    <a:pt x="0" y="8"/>
                    <a:pt x="1" y="9"/>
                  </a:cubicBezTo>
                  <a:cubicBezTo>
                    <a:pt x="2" y="11"/>
                    <a:pt x="7" y="7"/>
                    <a:pt x="10" y="5"/>
                  </a:cubicBezTo>
                  <a:cubicBezTo>
                    <a:pt x="12" y="3"/>
                    <a:pt x="14" y="6"/>
                    <a:pt x="15" y="7"/>
                  </a:cubicBezTo>
                  <a:cubicBezTo>
                    <a:pt x="15" y="8"/>
                    <a:pt x="18" y="9"/>
                    <a:pt x="23" y="9"/>
                  </a:cubicBezTo>
                  <a:cubicBezTo>
                    <a:pt x="28" y="9"/>
                    <a:pt x="29" y="14"/>
                    <a:pt x="34" y="15"/>
                  </a:cubicBezTo>
                  <a:cubicBezTo>
                    <a:pt x="39" y="16"/>
                    <a:pt x="34" y="18"/>
                    <a:pt x="37" y="19"/>
                  </a:cubicBezTo>
                  <a:cubicBezTo>
                    <a:pt x="39" y="20"/>
                    <a:pt x="52" y="20"/>
                    <a:pt x="53" y="18"/>
                  </a:cubicBezTo>
                  <a:cubicBezTo>
                    <a:pt x="54" y="17"/>
                    <a:pt x="47" y="13"/>
                    <a:pt x="44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6605250" y="3317875"/>
              <a:ext cx="33338" cy="17463"/>
            </a:xfrm>
            <a:custGeom>
              <a:avLst/>
              <a:gdLst>
                <a:gd name="T0" fmla="*/ 1 w 12"/>
                <a:gd name="T1" fmla="*/ 2 h 6"/>
                <a:gd name="T2" fmla="*/ 11 w 12"/>
                <a:gd name="T3" fmla="*/ 4 h 6"/>
                <a:gd name="T4" fmla="*/ 1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" y="2"/>
                  </a:moveTo>
                  <a:cubicBezTo>
                    <a:pt x="2" y="4"/>
                    <a:pt x="11" y="6"/>
                    <a:pt x="11" y="4"/>
                  </a:cubicBezTo>
                  <a:cubicBezTo>
                    <a:pt x="12" y="2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6764000" y="3317875"/>
              <a:ext cx="33338" cy="17463"/>
            </a:xfrm>
            <a:custGeom>
              <a:avLst/>
              <a:gdLst>
                <a:gd name="T0" fmla="*/ 2 w 12"/>
                <a:gd name="T1" fmla="*/ 3 h 6"/>
                <a:gd name="T2" fmla="*/ 11 w 12"/>
                <a:gd name="T3" fmla="*/ 3 h 6"/>
                <a:gd name="T4" fmla="*/ 2 w 12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2" y="3"/>
                  </a:moveTo>
                  <a:cubicBezTo>
                    <a:pt x="4" y="6"/>
                    <a:pt x="10" y="4"/>
                    <a:pt x="11" y="3"/>
                  </a:cubicBezTo>
                  <a:cubicBezTo>
                    <a:pt x="12" y="1"/>
                    <a:pt x="0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6692563" y="1957388"/>
              <a:ext cx="868363" cy="652463"/>
            </a:xfrm>
            <a:custGeom>
              <a:avLst/>
              <a:gdLst>
                <a:gd name="T0" fmla="*/ 275 w 313"/>
                <a:gd name="T1" fmla="*/ 28 h 235"/>
                <a:gd name="T2" fmla="*/ 251 w 313"/>
                <a:gd name="T3" fmla="*/ 38 h 235"/>
                <a:gd name="T4" fmla="*/ 250 w 313"/>
                <a:gd name="T5" fmla="*/ 24 h 235"/>
                <a:gd name="T6" fmla="*/ 224 w 313"/>
                <a:gd name="T7" fmla="*/ 22 h 235"/>
                <a:gd name="T8" fmla="*/ 250 w 313"/>
                <a:gd name="T9" fmla="*/ 18 h 235"/>
                <a:gd name="T10" fmla="*/ 247 w 313"/>
                <a:gd name="T11" fmla="*/ 8 h 235"/>
                <a:gd name="T12" fmla="*/ 211 w 313"/>
                <a:gd name="T13" fmla="*/ 1 h 235"/>
                <a:gd name="T14" fmla="*/ 178 w 313"/>
                <a:gd name="T15" fmla="*/ 5 h 235"/>
                <a:gd name="T16" fmla="*/ 152 w 313"/>
                <a:gd name="T17" fmla="*/ 5 h 235"/>
                <a:gd name="T18" fmla="*/ 131 w 313"/>
                <a:gd name="T19" fmla="*/ 15 h 235"/>
                <a:gd name="T20" fmla="*/ 126 w 313"/>
                <a:gd name="T21" fmla="*/ 18 h 235"/>
                <a:gd name="T22" fmla="*/ 112 w 313"/>
                <a:gd name="T23" fmla="*/ 22 h 235"/>
                <a:gd name="T24" fmla="*/ 98 w 313"/>
                <a:gd name="T25" fmla="*/ 27 h 235"/>
                <a:gd name="T26" fmla="*/ 73 w 313"/>
                <a:gd name="T27" fmla="*/ 22 h 235"/>
                <a:gd name="T28" fmla="*/ 60 w 313"/>
                <a:gd name="T29" fmla="*/ 32 h 235"/>
                <a:gd name="T30" fmla="*/ 40 w 313"/>
                <a:gd name="T31" fmla="*/ 45 h 235"/>
                <a:gd name="T32" fmla="*/ 0 w 313"/>
                <a:gd name="T33" fmla="*/ 65 h 235"/>
                <a:gd name="T34" fmla="*/ 25 w 313"/>
                <a:gd name="T35" fmla="*/ 72 h 235"/>
                <a:gd name="T36" fmla="*/ 7 w 313"/>
                <a:gd name="T37" fmla="*/ 79 h 235"/>
                <a:gd name="T38" fmla="*/ 22 w 313"/>
                <a:gd name="T39" fmla="*/ 89 h 235"/>
                <a:gd name="T40" fmla="*/ 43 w 313"/>
                <a:gd name="T41" fmla="*/ 88 h 235"/>
                <a:gd name="T42" fmla="*/ 73 w 313"/>
                <a:gd name="T43" fmla="*/ 96 h 235"/>
                <a:gd name="T44" fmla="*/ 89 w 313"/>
                <a:gd name="T45" fmla="*/ 117 h 235"/>
                <a:gd name="T46" fmla="*/ 91 w 313"/>
                <a:gd name="T47" fmla="*/ 136 h 235"/>
                <a:gd name="T48" fmla="*/ 111 w 313"/>
                <a:gd name="T49" fmla="*/ 142 h 235"/>
                <a:gd name="T50" fmla="*/ 109 w 313"/>
                <a:gd name="T51" fmla="*/ 149 h 235"/>
                <a:gd name="T52" fmla="*/ 106 w 313"/>
                <a:gd name="T53" fmla="*/ 162 h 235"/>
                <a:gd name="T54" fmla="*/ 102 w 313"/>
                <a:gd name="T55" fmla="*/ 178 h 235"/>
                <a:gd name="T56" fmla="*/ 106 w 313"/>
                <a:gd name="T57" fmla="*/ 198 h 235"/>
                <a:gd name="T58" fmla="*/ 116 w 313"/>
                <a:gd name="T59" fmla="*/ 211 h 235"/>
                <a:gd name="T60" fmla="*/ 130 w 313"/>
                <a:gd name="T61" fmla="*/ 227 h 235"/>
                <a:gd name="T62" fmla="*/ 150 w 313"/>
                <a:gd name="T63" fmla="*/ 234 h 235"/>
                <a:gd name="T64" fmla="*/ 156 w 313"/>
                <a:gd name="T65" fmla="*/ 214 h 235"/>
                <a:gd name="T66" fmla="*/ 164 w 313"/>
                <a:gd name="T67" fmla="*/ 204 h 235"/>
                <a:gd name="T68" fmla="*/ 165 w 313"/>
                <a:gd name="T69" fmla="*/ 195 h 235"/>
                <a:gd name="T70" fmla="*/ 174 w 313"/>
                <a:gd name="T71" fmla="*/ 188 h 235"/>
                <a:gd name="T72" fmla="*/ 182 w 313"/>
                <a:gd name="T73" fmla="*/ 186 h 235"/>
                <a:gd name="T74" fmla="*/ 209 w 313"/>
                <a:gd name="T75" fmla="*/ 168 h 235"/>
                <a:gd name="T76" fmla="*/ 226 w 313"/>
                <a:gd name="T77" fmla="*/ 163 h 235"/>
                <a:gd name="T78" fmla="*/ 261 w 313"/>
                <a:gd name="T79" fmla="*/ 148 h 235"/>
                <a:gd name="T80" fmla="*/ 242 w 313"/>
                <a:gd name="T81" fmla="*/ 144 h 235"/>
                <a:gd name="T82" fmla="*/ 262 w 313"/>
                <a:gd name="T83" fmla="*/ 145 h 235"/>
                <a:gd name="T84" fmla="*/ 258 w 313"/>
                <a:gd name="T85" fmla="*/ 128 h 235"/>
                <a:gd name="T86" fmla="*/ 248 w 313"/>
                <a:gd name="T87" fmla="*/ 119 h 235"/>
                <a:gd name="T88" fmla="*/ 270 w 313"/>
                <a:gd name="T89" fmla="*/ 116 h 235"/>
                <a:gd name="T90" fmla="*/ 276 w 313"/>
                <a:gd name="T91" fmla="*/ 105 h 235"/>
                <a:gd name="T92" fmla="*/ 273 w 313"/>
                <a:gd name="T93" fmla="*/ 88 h 235"/>
                <a:gd name="T94" fmla="*/ 267 w 313"/>
                <a:gd name="T95" fmla="*/ 81 h 235"/>
                <a:gd name="T96" fmla="*/ 269 w 313"/>
                <a:gd name="T97" fmla="*/ 74 h 235"/>
                <a:gd name="T98" fmla="*/ 262 w 313"/>
                <a:gd name="T99" fmla="*/ 71 h 235"/>
                <a:gd name="T100" fmla="*/ 283 w 313"/>
                <a:gd name="T101" fmla="*/ 49 h 235"/>
                <a:gd name="T102" fmla="*/ 278 w 313"/>
                <a:gd name="T103" fmla="*/ 43 h 235"/>
                <a:gd name="T104" fmla="*/ 284 w 313"/>
                <a:gd name="T105" fmla="*/ 38 h 235"/>
                <a:gd name="T106" fmla="*/ 313 w 313"/>
                <a:gd name="T107" fmla="*/ 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" h="235">
                  <a:moveTo>
                    <a:pt x="295" y="22"/>
                  </a:moveTo>
                  <a:cubicBezTo>
                    <a:pt x="290" y="22"/>
                    <a:pt x="285" y="23"/>
                    <a:pt x="285" y="27"/>
                  </a:cubicBezTo>
                  <a:cubicBezTo>
                    <a:pt x="285" y="31"/>
                    <a:pt x="278" y="26"/>
                    <a:pt x="275" y="28"/>
                  </a:cubicBezTo>
                  <a:cubicBezTo>
                    <a:pt x="272" y="29"/>
                    <a:pt x="273" y="24"/>
                    <a:pt x="270" y="26"/>
                  </a:cubicBezTo>
                  <a:cubicBezTo>
                    <a:pt x="267" y="27"/>
                    <a:pt x="264" y="31"/>
                    <a:pt x="260" y="33"/>
                  </a:cubicBezTo>
                  <a:cubicBezTo>
                    <a:pt x="256" y="34"/>
                    <a:pt x="254" y="38"/>
                    <a:pt x="251" y="38"/>
                  </a:cubicBezTo>
                  <a:cubicBezTo>
                    <a:pt x="249" y="38"/>
                    <a:pt x="256" y="31"/>
                    <a:pt x="260" y="28"/>
                  </a:cubicBezTo>
                  <a:cubicBezTo>
                    <a:pt x="264" y="24"/>
                    <a:pt x="262" y="20"/>
                    <a:pt x="257" y="20"/>
                  </a:cubicBezTo>
                  <a:cubicBezTo>
                    <a:pt x="252" y="21"/>
                    <a:pt x="253" y="24"/>
                    <a:pt x="250" y="24"/>
                  </a:cubicBezTo>
                  <a:cubicBezTo>
                    <a:pt x="247" y="25"/>
                    <a:pt x="234" y="31"/>
                    <a:pt x="234" y="29"/>
                  </a:cubicBezTo>
                  <a:cubicBezTo>
                    <a:pt x="233" y="27"/>
                    <a:pt x="245" y="24"/>
                    <a:pt x="244" y="23"/>
                  </a:cubicBezTo>
                  <a:cubicBezTo>
                    <a:pt x="244" y="21"/>
                    <a:pt x="230" y="21"/>
                    <a:pt x="224" y="22"/>
                  </a:cubicBezTo>
                  <a:cubicBezTo>
                    <a:pt x="217" y="23"/>
                    <a:pt x="206" y="27"/>
                    <a:pt x="206" y="25"/>
                  </a:cubicBezTo>
                  <a:cubicBezTo>
                    <a:pt x="206" y="23"/>
                    <a:pt x="219" y="20"/>
                    <a:pt x="226" y="20"/>
                  </a:cubicBezTo>
                  <a:cubicBezTo>
                    <a:pt x="233" y="19"/>
                    <a:pt x="245" y="20"/>
                    <a:pt x="250" y="18"/>
                  </a:cubicBezTo>
                  <a:cubicBezTo>
                    <a:pt x="255" y="16"/>
                    <a:pt x="263" y="16"/>
                    <a:pt x="264" y="14"/>
                  </a:cubicBezTo>
                  <a:cubicBezTo>
                    <a:pt x="265" y="12"/>
                    <a:pt x="258" y="10"/>
                    <a:pt x="254" y="10"/>
                  </a:cubicBezTo>
                  <a:cubicBezTo>
                    <a:pt x="251" y="10"/>
                    <a:pt x="247" y="10"/>
                    <a:pt x="247" y="8"/>
                  </a:cubicBezTo>
                  <a:cubicBezTo>
                    <a:pt x="248" y="6"/>
                    <a:pt x="242" y="6"/>
                    <a:pt x="241" y="5"/>
                  </a:cubicBezTo>
                  <a:cubicBezTo>
                    <a:pt x="241" y="3"/>
                    <a:pt x="229" y="4"/>
                    <a:pt x="227" y="3"/>
                  </a:cubicBezTo>
                  <a:cubicBezTo>
                    <a:pt x="225" y="1"/>
                    <a:pt x="217" y="0"/>
                    <a:pt x="211" y="1"/>
                  </a:cubicBezTo>
                  <a:cubicBezTo>
                    <a:pt x="205" y="1"/>
                    <a:pt x="193" y="1"/>
                    <a:pt x="190" y="2"/>
                  </a:cubicBezTo>
                  <a:cubicBezTo>
                    <a:pt x="187" y="2"/>
                    <a:pt x="185" y="3"/>
                    <a:pt x="183" y="3"/>
                  </a:cubicBezTo>
                  <a:cubicBezTo>
                    <a:pt x="180" y="3"/>
                    <a:pt x="176" y="4"/>
                    <a:pt x="178" y="5"/>
                  </a:cubicBezTo>
                  <a:cubicBezTo>
                    <a:pt x="181" y="8"/>
                    <a:pt x="174" y="9"/>
                    <a:pt x="174" y="7"/>
                  </a:cubicBezTo>
                  <a:cubicBezTo>
                    <a:pt x="175" y="5"/>
                    <a:pt x="168" y="4"/>
                    <a:pt x="166" y="5"/>
                  </a:cubicBezTo>
                  <a:cubicBezTo>
                    <a:pt x="164" y="7"/>
                    <a:pt x="154" y="4"/>
                    <a:pt x="152" y="5"/>
                  </a:cubicBezTo>
                  <a:cubicBezTo>
                    <a:pt x="151" y="7"/>
                    <a:pt x="139" y="7"/>
                    <a:pt x="135" y="7"/>
                  </a:cubicBezTo>
                  <a:cubicBezTo>
                    <a:pt x="132" y="8"/>
                    <a:pt x="141" y="11"/>
                    <a:pt x="141" y="12"/>
                  </a:cubicBezTo>
                  <a:cubicBezTo>
                    <a:pt x="140" y="14"/>
                    <a:pt x="129" y="12"/>
                    <a:pt x="131" y="15"/>
                  </a:cubicBezTo>
                  <a:cubicBezTo>
                    <a:pt x="134" y="18"/>
                    <a:pt x="141" y="20"/>
                    <a:pt x="144" y="23"/>
                  </a:cubicBezTo>
                  <a:cubicBezTo>
                    <a:pt x="148" y="27"/>
                    <a:pt x="142" y="24"/>
                    <a:pt x="138" y="22"/>
                  </a:cubicBezTo>
                  <a:cubicBezTo>
                    <a:pt x="134" y="19"/>
                    <a:pt x="129" y="20"/>
                    <a:pt x="126" y="18"/>
                  </a:cubicBezTo>
                  <a:cubicBezTo>
                    <a:pt x="124" y="15"/>
                    <a:pt x="115" y="13"/>
                    <a:pt x="113" y="15"/>
                  </a:cubicBezTo>
                  <a:cubicBezTo>
                    <a:pt x="110" y="16"/>
                    <a:pt x="119" y="20"/>
                    <a:pt x="119" y="22"/>
                  </a:cubicBezTo>
                  <a:cubicBezTo>
                    <a:pt x="119" y="24"/>
                    <a:pt x="113" y="21"/>
                    <a:pt x="112" y="22"/>
                  </a:cubicBezTo>
                  <a:cubicBezTo>
                    <a:pt x="111" y="23"/>
                    <a:pt x="105" y="17"/>
                    <a:pt x="102" y="17"/>
                  </a:cubicBezTo>
                  <a:cubicBezTo>
                    <a:pt x="99" y="17"/>
                    <a:pt x="102" y="20"/>
                    <a:pt x="102" y="23"/>
                  </a:cubicBezTo>
                  <a:cubicBezTo>
                    <a:pt x="102" y="27"/>
                    <a:pt x="96" y="29"/>
                    <a:pt x="98" y="27"/>
                  </a:cubicBezTo>
                  <a:cubicBezTo>
                    <a:pt x="99" y="24"/>
                    <a:pt x="98" y="18"/>
                    <a:pt x="95" y="16"/>
                  </a:cubicBezTo>
                  <a:cubicBezTo>
                    <a:pt x="92" y="15"/>
                    <a:pt x="84" y="19"/>
                    <a:pt x="79" y="19"/>
                  </a:cubicBezTo>
                  <a:cubicBezTo>
                    <a:pt x="75" y="19"/>
                    <a:pt x="70" y="20"/>
                    <a:pt x="73" y="22"/>
                  </a:cubicBezTo>
                  <a:cubicBezTo>
                    <a:pt x="77" y="24"/>
                    <a:pt x="73" y="25"/>
                    <a:pt x="70" y="23"/>
                  </a:cubicBezTo>
                  <a:cubicBezTo>
                    <a:pt x="67" y="21"/>
                    <a:pt x="56" y="23"/>
                    <a:pt x="58" y="25"/>
                  </a:cubicBezTo>
                  <a:cubicBezTo>
                    <a:pt x="61" y="26"/>
                    <a:pt x="61" y="31"/>
                    <a:pt x="60" y="32"/>
                  </a:cubicBezTo>
                  <a:cubicBezTo>
                    <a:pt x="59" y="34"/>
                    <a:pt x="54" y="31"/>
                    <a:pt x="50" y="31"/>
                  </a:cubicBezTo>
                  <a:cubicBezTo>
                    <a:pt x="46" y="31"/>
                    <a:pt x="26" y="41"/>
                    <a:pt x="27" y="43"/>
                  </a:cubicBezTo>
                  <a:cubicBezTo>
                    <a:pt x="28" y="46"/>
                    <a:pt x="37" y="44"/>
                    <a:pt x="40" y="45"/>
                  </a:cubicBezTo>
                  <a:cubicBezTo>
                    <a:pt x="42" y="47"/>
                    <a:pt x="39" y="53"/>
                    <a:pt x="35" y="55"/>
                  </a:cubicBezTo>
                  <a:cubicBezTo>
                    <a:pt x="32" y="57"/>
                    <a:pt x="20" y="55"/>
                    <a:pt x="19" y="58"/>
                  </a:cubicBezTo>
                  <a:cubicBezTo>
                    <a:pt x="19" y="60"/>
                    <a:pt x="0" y="61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5" y="70"/>
                    <a:pt x="9" y="69"/>
                    <a:pt x="11" y="71"/>
                  </a:cubicBezTo>
                  <a:cubicBezTo>
                    <a:pt x="14" y="74"/>
                    <a:pt x="20" y="74"/>
                    <a:pt x="25" y="72"/>
                  </a:cubicBezTo>
                  <a:cubicBezTo>
                    <a:pt x="30" y="71"/>
                    <a:pt x="33" y="73"/>
                    <a:pt x="33" y="76"/>
                  </a:cubicBezTo>
                  <a:cubicBezTo>
                    <a:pt x="33" y="78"/>
                    <a:pt x="23" y="74"/>
                    <a:pt x="19" y="76"/>
                  </a:cubicBezTo>
                  <a:cubicBezTo>
                    <a:pt x="16" y="78"/>
                    <a:pt x="6" y="77"/>
                    <a:pt x="7" y="79"/>
                  </a:cubicBezTo>
                  <a:cubicBezTo>
                    <a:pt x="7" y="81"/>
                    <a:pt x="12" y="81"/>
                    <a:pt x="16" y="81"/>
                  </a:cubicBezTo>
                  <a:cubicBezTo>
                    <a:pt x="20" y="82"/>
                    <a:pt x="16" y="84"/>
                    <a:pt x="16" y="85"/>
                  </a:cubicBezTo>
                  <a:cubicBezTo>
                    <a:pt x="16" y="87"/>
                    <a:pt x="18" y="87"/>
                    <a:pt x="22" y="89"/>
                  </a:cubicBezTo>
                  <a:cubicBezTo>
                    <a:pt x="26" y="91"/>
                    <a:pt x="33" y="92"/>
                    <a:pt x="31" y="90"/>
                  </a:cubicBezTo>
                  <a:cubicBezTo>
                    <a:pt x="28" y="87"/>
                    <a:pt x="35" y="88"/>
                    <a:pt x="36" y="89"/>
                  </a:cubicBezTo>
                  <a:cubicBezTo>
                    <a:pt x="37" y="90"/>
                    <a:pt x="40" y="87"/>
                    <a:pt x="43" y="88"/>
                  </a:cubicBezTo>
                  <a:cubicBezTo>
                    <a:pt x="45" y="89"/>
                    <a:pt x="46" y="85"/>
                    <a:pt x="49" y="87"/>
                  </a:cubicBezTo>
                  <a:cubicBezTo>
                    <a:pt x="51" y="88"/>
                    <a:pt x="62" y="89"/>
                    <a:pt x="65" y="91"/>
                  </a:cubicBezTo>
                  <a:cubicBezTo>
                    <a:pt x="69" y="93"/>
                    <a:pt x="74" y="93"/>
                    <a:pt x="73" y="96"/>
                  </a:cubicBezTo>
                  <a:cubicBezTo>
                    <a:pt x="73" y="99"/>
                    <a:pt x="76" y="101"/>
                    <a:pt x="81" y="103"/>
                  </a:cubicBezTo>
                  <a:cubicBezTo>
                    <a:pt x="85" y="105"/>
                    <a:pt x="85" y="109"/>
                    <a:pt x="85" y="111"/>
                  </a:cubicBezTo>
                  <a:cubicBezTo>
                    <a:pt x="85" y="114"/>
                    <a:pt x="90" y="116"/>
                    <a:pt x="89" y="117"/>
                  </a:cubicBezTo>
                  <a:cubicBezTo>
                    <a:pt x="88" y="118"/>
                    <a:pt x="89" y="120"/>
                    <a:pt x="91" y="122"/>
                  </a:cubicBezTo>
                  <a:cubicBezTo>
                    <a:pt x="94" y="125"/>
                    <a:pt x="87" y="126"/>
                    <a:pt x="89" y="129"/>
                  </a:cubicBezTo>
                  <a:cubicBezTo>
                    <a:pt x="90" y="131"/>
                    <a:pt x="86" y="135"/>
                    <a:pt x="91" y="136"/>
                  </a:cubicBezTo>
                  <a:cubicBezTo>
                    <a:pt x="96" y="136"/>
                    <a:pt x="95" y="132"/>
                    <a:pt x="99" y="132"/>
                  </a:cubicBezTo>
                  <a:cubicBezTo>
                    <a:pt x="103" y="132"/>
                    <a:pt x="99" y="135"/>
                    <a:pt x="101" y="137"/>
                  </a:cubicBezTo>
                  <a:cubicBezTo>
                    <a:pt x="103" y="139"/>
                    <a:pt x="107" y="139"/>
                    <a:pt x="111" y="142"/>
                  </a:cubicBezTo>
                  <a:cubicBezTo>
                    <a:pt x="114" y="145"/>
                    <a:pt x="112" y="147"/>
                    <a:pt x="108" y="144"/>
                  </a:cubicBezTo>
                  <a:cubicBezTo>
                    <a:pt x="105" y="142"/>
                    <a:pt x="95" y="142"/>
                    <a:pt x="95" y="143"/>
                  </a:cubicBezTo>
                  <a:cubicBezTo>
                    <a:pt x="95" y="144"/>
                    <a:pt x="106" y="150"/>
                    <a:pt x="109" y="149"/>
                  </a:cubicBezTo>
                  <a:cubicBezTo>
                    <a:pt x="111" y="149"/>
                    <a:pt x="115" y="153"/>
                    <a:pt x="113" y="155"/>
                  </a:cubicBezTo>
                  <a:cubicBezTo>
                    <a:pt x="112" y="156"/>
                    <a:pt x="112" y="160"/>
                    <a:pt x="112" y="162"/>
                  </a:cubicBezTo>
                  <a:cubicBezTo>
                    <a:pt x="112" y="164"/>
                    <a:pt x="108" y="162"/>
                    <a:pt x="106" y="162"/>
                  </a:cubicBezTo>
                  <a:cubicBezTo>
                    <a:pt x="103" y="162"/>
                    <a:pt x="102" y="163"/>
                    <a:pt x="102" y="166"/>
                  </a:cubicBezTo>
                  <a:cubicBezTo>
                    <a:pt x="102" y="168"/>
                    <a:pt x="98" y="170"/>
                    <a:pt x="97" y="173"/>
                  </a:cubicBezTo>
                  <a:cubicBezTo>
                    <a:pt x="97" y="177"/>
                    <a:pt x="100" y="176"/>
                    <a:pt x="102" y="178"/>
                  </a:cubicBezTo>
                  <a:cubicBezTo>
                    <a:pt x="104" y="179"/>
                    <a:pt x="99" y="180"/>
                    <a:pt x="98" y="182"/>
                  </a:cubicBezTo>
                  <a:cubicBezTo>
                    <a:pt x="98" y="185"/>
                    <a:pt x="103" y="189"/>
                    <a:pt x="105" y="190"/>
                  </a:cubicBezTo>
                  <a:cubicBezTo>
                    <a:pt x="107" y="191"/>
                    <a:pt x="106" y="196"/>
                    <a:pt x="106" y="198"/>
                  </a:cubicBezTo>
                  <a:cubicBezTo>
                    <a:pt x="107" y="201"/>
                    <a:pt x="110" y="198"/>
                    <a:pt x="109" y="201"/>
                  </a:cubicBezTo>
                  <a:cubicBezTo>
                    <a:pt x="109" y="205"/>
                    <a:pt x="112" y="204"/>
                    <a:pt x="112" y="206"/>
                  </a:cubicBezTo>
                  <a:cubicBezTo>
                    <a:pt x="112" y="208"/>
                    <a:pt x="117" y="208"/>
                    <a:pt x="116" y="211"/>
                  </a:cubicBezTo>
                  <a:cubicBezTo>
                    <a:pt x="115" y="213"/>
                    <a:pt x="117" y="215"/>
                    <a:pt x="118" y="217"/>
                  </a:cubicBezTo>
                  <a:cubicBezTo>
                    <a:pt x="119" y="218"/>
                    <a:pt x="123" y="221"/>
                    <a:pt x="124" y="223"/>
                  </a:cubicBezTo>
                  <a:cubicBezTo>
                    <a:pt x="125" y="225"/>
                    <a:pt x="127" y="228"/>
                    <a:pt x="130" y="227"/>
                  </a:cubicBezTo>
                  <a:cubicBezTo>
                    <a:pt x="133" y="226"/>
                    <a:pt x="133" y="229"/>
                    <a:pt x="135" y="228"/>
                  </a:cubicBezTo>
                  <a:cubicBezTo>
                    <a:pt x="137" y="228"/>
                    <a:pt x="140" y="229"/>
                    <a:pt x="141" y="231"/>
                  </a:cubicBezTo>
                  <a:cubicBezTo>
                    <a:pt x="141" y="233"/>
                    <a:pt x="148" y="234"/>
                    <a:pt x="150" y="234"/>
                  </a:cubicBezTo>
                  <a:cubicBezTo>
                    <a:pt x="152" y="235"/>
                    <a:pt x="152" y="231"/>
                    <a:pt x="154" y="230"/>
                  </a:cubicBezTo>
                  <a:cubicBezTo>
                    <a:pt x="155" y="230"/>
                    <a:pt x="155" y="223"/>
                    <a:pt x="156" y="222"/>
                  </a:cubicBezTo>
                  <a:cubicBezTo>
                    <a:pt x="158" y="222"/>
                    <a:pt x="157" y="215"/>
                    <a:pt x="156" y="214"/>
                  </a:cubicBezTo>
                  <a:cubicBezTo>
                    <a:pt x="154" y="214"/>
                    <a:pt x="155" y="211"/>
                    <a:pt x="158" y="212"/>
                  </a:cubicBezTo>
                  <a:cubicBezTo>
                    <a:pt x="162" y="212"/>
                    <a:pt x="161" y="209"/>
                    <a:pt x="162" y="208"/>
                  </a:cubicBezTo>
                  <a:cubicBezTo>
                    <a:pt x="164" y="208"/>
                    <a:pt x="163" y="205"/>
                    <a:pt x="164" y="204"/>
                  </a:cubicBezTo>
                  <a:cubicBezTo>
                    <a:pt x="166" y="204"/>
                    <a:pt x="165" y="202"/>
                    <a:pt x="164" y="201"/>
                  </a:cubicBezTo>
                  <a:cubicBezTo>
                    <a:pt x="164" y="200"/>
                    <a:pt x="165" y="199"/>
                    <a:pt x="166" y="198"/>
                  </a:cubicBezTo>
                  <a:cubicBezTo>
                    <a:pt x="168" y="198"/>
                    <a:pt x="168" y="195"/>
                    <a:pt x="165" y="195"/>
                  </a:cubicBezTo>
                  <a:cubicBezTo>
                    <a:pt x="163" y="194"/>
                    <a:pt x="164" y="191"/>
                    <a:pt x="166" y="193"/>
                  </a:cubicBezTo>
                  <a:cubicBezTo>
                    <a:pt x="169" y="194"/>
                    <a:pt x="170" y="193"/>
                    <a:pt x="169" y="191"/>
                  </a:cubicBezTo>
                  <a:cubicBezTo>
                    <a:pt x="168" y="189"/>
                    <a:pt x="171" y="189"/>
                    <a:pt x="174" y="188"/>
                  </a:cubicBezTo>
                  <a:cubicBezTo>
                    <a:pt x="177" y="188"/>
                    <a:pt x="179" y="186"/>
                    <a:pt x="178" y="184"/>
                  </a:cubicBezTo>
                  <a:cubicBezTo>
                    <a:pt x="177" y="181"/>
                    <a:pt x="182" y="182"/>
                    <a:pt x="181" y="184"/>
                  </a:cubicBezTo>
                  <a:cubicBezTo>
                    <a:pt x="180" y="186"/>
                    <a:pt x="180" y="188"/>
                    <a:pt x="182" y="186"/>
                  </a:cubicBezTo>
                  <a:cubicBezTo>
                    <a:pt x="183" y="185"/>
                    <a:pt x="186" y="186"/>
                    <a:pt x="191" y="184"/>
                  </a:cubicBezTo>
                  <a:cubicBezTo>
                    <a:pt x="196" y="183"/>
                    <a:pt x="201" y="179"/>
                    <a:pt x="203" y="175"/>
                  </a:cubicBezTo>
                  <a:cubicBezTo>
                    <a:pt x="204" y="171"/>
                    <a:pt x="210" y="171"/>
                    <a:pt x="209" y="168"/>
                  </a:cubicBezTo>
                  <a:cubicBezTo>
                    <a:pt x="208" y="166"/>
                    <a:pt x="210" y="164"/>
                    <a:pt x="214" y="166"/>
                  </a:cubicBezTo>
                  <a:cubicBezTo>
                    <a:pt x="218" y="168"/>
                    <a:pt x="215" y="165"/>
                    <a:pt x="219" y="165"/>
                  </a:cubicBezTo>
                  <a:cubicBezTo>
                    <a:pt x="223" y="165"/>
                    <a:pt x="222" y="164"/>
                    <a:pt x="226" y="163"/>
                  </a:cubicBezTo>
                  <a:cubicBezTo>
                    <a:pt x="230" y="163"/>
                    <a:pt x="241" y="161"/>
                    <a:pt x="245" y="158"/>
                  </a:cubicBezTo>
                  <a:cubicBezTo>
                    <a:pt x="248" y="155"/>
                    <a:pt x="256" y="153"/>
                    <a:pt x="259" y="151"/>
                  </a:cubicBezTo>
                  <a:cubicBezTo>
                    <a:pt x="262" y="149"/>
                    <a:pt x="263" y="147"/>
                    <a:pt x="261" y="148"/>
                  </a:cubicBezTo>
                  <a:cubicBezTo>
                    <a:pt x="259" y="149"/>
                    <a:pt x="255" y="149"/>
                    <a:pt x="252" y="149"/>
                  </a:cubicBezTo>
                  <a:cubicBezTo>
                    <a:pt x="249" y="148"/>
                    <a:pt x="244" y="145"/>
                    <a:pt x="241" y="147"/>
                  </a:cubicBezTo>
                  <a:cubicBezTo>
                    <a:pt x="237" y="149"/>
                    <a:pt x="239" y="144"/>
                    <a:pt x="242" y="144"/>
                  </a:cubicBezTo>
                  <a:cubicBezTo>
                    <a:pt x="245" y="144"/>
                    <a:pt x="244" y="142"/>
                    <a:pt x="243" y="139"/>
                  </a:cubicBezTo>
                  <a:cubicBezTo>
                    <a:pt x="242" y="136"/>
                    <a:pt x="248" y="138"/>
                    <a:pt x="250" y="142"/>
                  </a:cubicBezTo>
                  <a:cubicBezTo>
                    <a:pt x="253" y="145"/>
                    <a:pt x="257" y="147"/>
                    <a:pt x="262" y="145"/>
                  </a:cubicBezTo>
                  <a:cubicBezTo>
                    <a:pt x="266" y="144"/>
                    <a:pt x="262" y="141"/>
                    <a:pt x="263" y="139"/>
                  </a:cubicBezTo>
                  <a:cubicBezTo>
                    <a:pt x="265" y="136"/>
                    <a:pt x="251" y="129"/>
                    <a:pt x="250" y="127"/>
                  </a:cubicBezTo>
                  <a:cubicBezTo>
                    <a:pt x="249" y="124"/>
                    <a:pt x="254" y="126"/>
                    <a:pt x="258" y="128"/>
                  </a:cubicBezTo>
                  <a:cubicBezTo>
                    <a:pt x="262" y="129"/>
                    <a:pt x="262" y="125"/>
                    <a:pt x="262" y="122"/>
                  </a:cubicBezTo>
                  <a:cubicBezTo>
                    <a:pt x="262" y="120"/>
                    <a:pt x="254" y="120"/>
                    <a:pt x="250" y="122"/>
                  </a:cubicBezTo>
                  <a:cubicBezTo>
                    <a:pt x="246" y="124"/>
                    <a:pt x="243" y="120"/>
                    <a:pt x="248" y="119"/>
                  </a:cubicBezTo>
                  <a:cubicBezTo>
                    <a:pt x="253" y="118"/>
                    <a:pt x="248" y="116"/>
                    <a:pt x="250" y="115"/>
                  </a:cubicBezTo>
                  <a:cubicBezTo>
                    <a:pt x="251" y="113"/>
                    <a:pt x="258" y="119"/>
                    <a:pt x="261" y="118"/>
                  </a:cubicBezTo>
                  <a:cubicBezTo>
                    <a:pt x="265" y="117"/>
                    <a:pt x="267" y="118"/>
                    <a:pt x="270" y="116"/>
                  </a:cubicBezTo>
                  <a:cubicBezTo>
                    <a:pt x="273" y="114"/>
                    <a:pt x="265" y="112"/>
                    <a:pt x="263" y="110"/>
                  </a:cubicBezTo>
                  <a:cubicBezTo>
                    <a:pt x="261" y="108"/>
                    <a:pt x="271" y="108"/>
                    <a:pt x="274" y="108"/>
                  </a:cubicBezTo>
                  <a:cubicBezTo>
                    <a:pt x="277" y="109"/>
                    <a:pt x="278" y="104"/>
                    <a:pt x="276" y="105"/>
                  </a:cubicBezTo>
                  <a:cubicBezTo>
                    <a:pt x="273" y="106"/>
                    <a:pt x="265" y="102"/>
                    <a:pt x="267" y="99"/>
                  </a:cubicBezTo>
                  <a:cubicBezTo>
                    <a:pt x="268" y="97"/>
                    <a:pt x="272" y="100"/>
                    <a:pt x="275" y="98"/>
                  </a:cubicBezTo>
                  <a:cubicBezTo>
                    <a:pt x="279" y="96"/>
                    <a:pt x="276" y="88"/>
                    <a:pt x="273" y="88"/>
                  </a:cubicBezTo>
                  <a:cubicBezTo>
                    <a:pt x="270" y="88"/>
                    <a:pt x="264" y="87"/>
                    <a:pt x="264" y="86"/>
                  </a:cubicBezTo>
                  <a:cubicBezTo>
                    <a:pt x="264" y="85"/>
                    <a:pt x="259" y="84"/>
                    <a:pt x="260" y="82"/>
                  </a:cubicBezTo>
                  <a:cubicBezTo>
                    <a:pt x="262" y="81"/>
                    <a:pt x="264" y="84"/>
                    <a:pt x="267" y="81"/>
                  </a:cubicBezTo>
                  <a:cubicBezTo>
                    <a:pt x="271" y="79"/>
                    <a:pt x="278" y="82"/>
                    <a:pt x="281" y="81"/>
                  </a:cubicBezTo>
                  <a:cubicBezTo>
                    <a:pt x="284" y="81"/>
                    <a:pt x="280" y="75"/>
                    <a:pt x="278" y="76"/>
                  </a:cubicBezTo>
                  <a:cubicBezTo>
                    <a:pt x="276" y="77"/>
                    <a:pt x="270" y="77"/>
                    <a:pt x="269" y="74"/>
                  </a:cubicBezTo>
                  <a:cubicBezTo>
                    <a:pt x="269" y="71"/>
                    <a:pt x="275" y="74"/>
                    <a:pt x="276" y="72"/>
                  </a:cubicBezTo>
                  <a:cubicBezTo>
                    <a:pt x="277" y="71"/>
                    <a:pt x="268" y="67"/>
                    <a:pt x="266" y="70"/>
                  </a:cubicBezTo>
                  <a:cubicBezTo>
                    <a:pt x="265" y="73"/>
                    <a:pt x="259" y="72"/>
                    <a:pt x="262" y="71"/>
                  </a:cubicBezTo>
                  <a:cubicBezTo>
                    <a:pt x="265" y="69"/>
                    <a:pt x="265" y="64"/>
                    <a:pt x="265" y="61"/>
                  </a:cubicBezTo>
                  <a:cubicBezTo>
                    <a:pt x="265" y="58"/>
                    <a:pt x="275" y="58"/>
                    <a:pt x="274" y="54"/>
                  </a:cubicBezTo>
                  <a:cubicBezTo>
                    <a:pt x="273" y="50"/>
                    <a:pt x="279" y="49"/>
                    <a:pt x="283" y="49"/>
                  </a:cubicBezTo>
                  <a:cubicBezTo>
                    <a:pt x="286" y="49"/>
                    <a:pt x="283" y="44"/>
                    <a:pt x="279" y="45"/>
                  </a:cubicBezTo>
                  <a:cubicBezTo>
                    <a:pt x="276" y="45"/>
                    <a:pt x="272" y="49"/>
                    <a:pt x="271" y="48"/>
                  </a:cubicBezTo>
                  <a:cubicBezTo>
                    <a:pt x="269" y="46"/>
                    <a:pt x="275" y="43"/>
                    <a:pt x="278" y="43"/>
                  </a:cubicBezTo>
                  <a:cubicBezTo>
                    <a:pt x="281" y="43"/>
                    <a:pt x="288" y="43"/>
                    <a:pt x="291" y="41"/>
                  </a:cubicBezTo>
                  <a:cubicBezTo>
                    <a:pt x="293" y="40"/>
                    <a:pt x="286" y="39"/>
                    <a:pt x="281" y="39"/>
                  </a:cubicBezTo>
                  <a:cubicBezTo>
                    <a:pt x="276" y="40"/>
                    <a:pt x="276" y="38"/>
                    <a:pt x="284" y="38"/>
                  </a:cubicBezTo>
                  <a:cubicBezTo>
                    <a:pt x="291" y="37"/>
                    <a:pt x="290" y="36"/>
                    <a:pt x="295" y="35"/>
                  </a:cubicBezTo>
                  <a:cubicBezTo>
                    <a:pt x="300" y="35"/>
                    <a:pt x="298" y="33"/>
                    <a:pt x="301" y="32"/>
                  </a:cubicBezTo>
                  <a:cubicBezTo>
                    <a:pt x="305" y="32"/>
                    <a:pt x="313" y="29"/>
                    <a:pt x="313" y="27"/>
                  </a:cubicBezTo>
                  <a:cubicBezTo>
                    <a:pt x="313" y="25"/>
                    <a:pt x="301" y="22"/>
                    <a:pt x="295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6941800" y="2363788"/>
              <a:ext cx="47625" cy="33338"/>
            </a:xfrm>
            <a:custGeom>
              <a:avLst/>
              <a:gdLst>
                <a:gd name="T0" fmla="*/ 17 w 17"/>
                <a:gd name="T1" fmla="*/ 8 h 12"/>
                <a:gd name="T2" fmla="*/ 13 w 17"/>
                <a:gd name="T3" fmla="*/ 4 h 12"/>
                <a:gd name="T4" fmla="*/ 3 w 17"/>
                <a:gd name="T5" fmla="*/ 2 h 12"/>
                <a:gd name="T6" fmla="*/ 2 w 17"/>
                <a:gd name="T7" fmla="*/ 7 h 12"/>
                <a:gd name="T8" fmla="*/ 8 w 17"/>
                <a:gd name="T9" fmla="*/ 10 h 12"/>
                <a:gd name="T10" fmla="*/ 17 w 17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8"/>
                  </a:moveTo>
                  <a:cubicBezTo>
                    <a:pt x="17" y="5"/>
                    <a:pt x="14" y="7"/>
                    <a:pt x="13" y="4"/>
                  </a:cubicBezTo>
                  <a:cubicBezTo>
                    <a:pt x="11" y="1"/>
                    <a:pt x="4" y="0"/>
                    <a:pt x="3" y="2"/>
                  </a:cubicBezTo>
                  <a:cubicBezTo>
                    <a:pt x="3" y="3"/>
                    <a:pt x="0" y="5"/>
                    <a:pt x="2" y="7"/>
                  </a:cubicBezTo>
                  <a:cubicBezTo>
                    <a:pt x="4" y="9"/>
                    <a:pt x="5" y="8"/>
                    <a:pt x="8" y="10"/>
                  </a:cubicBezTo>
                  <a:cubicBezTo>
                    <a:pt x="10" y="12"/>
                    <a:pt x="17" y="10"/>
                    <a:pt x="17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15928975" y="2246313"/>
              <a:ext cx="157163" cy="100013"/>
            </a:xfrm>
            <a:custGeom>
              <a:avLst/>
              <a:gdLst>
                <a:gd name="T0" fmla="*/ 9 w 57"/>
                <a:gd name="T1" fmla="*/ 28 h 36"/>
                <a:gd name="T2" fmla="*/ 16 w 57"/>
                <a:gd name="T3" fmla="*/ 36 h 36"/>
                <a:gd name="T4" fmla="*/ 20 w 57"/>
                <a:gd name="T5" fmla="*/ 34 h 36"/>
                <a:gd name="T6" fmla="*/ 25 w 57"/>
                <a:gd name="T7" fmla="*/ 33 h 36"/>
                <a:gd name="T8" fmla="*/ 30 w 57"/>
                <a:gd name="T9" fmla="*/ 29 h 36"/>
                <a:gd name="T10" fmla="*/ 34 w 57"/>
                <a:gd name="T11" fmla="*/ 24 h 36"/>
                <a:gd name="T12" fmla="*/ 39 w 57"/>
                <a:gd name="T13" fmla="*/ 19 h 36"/>
                <a:gd name="T14" fmla="*/ 55 w 57"/>
                <a:gd name="T15" fmla="*/ 12 h 36"/>
                <a:gd name="T16" fmla="*/ 49 w 57"/>
                <a:gd name="T17" fmla="*/ 7 h 36"/>
                <a:gd name="T18" fmla="*/ 38 w 57"/>
                <a:gd name="T19" fmla="*/ 5 h 36"/>
                <a:gd name="T20" fmla="*/ 35 w 57"/>
                <a:gd name="T21" fmla="*/ 4 h 36"/>
                <a:gd name="T22" fmla="*/ 25 w 57"/>
                <a:gd name="T23" fmla="*/ 1 h 36"/>
                <a:gd name="T24" fmla="*/ 9 w 57"/>
                <a:gd name="T25" fmla="*/ 4 h 36"/>
                <a:gd name="T26" fmla="*/ 11 w 57"/>
                <a:gd name="T27" fmla="*/ 9 h 36"/>
                <a:gd name="T28" fmla="*/ 7 w 57"/>
                <a:gd name="T29" fmla="*/ 16 h 36"/>
                <a:gd name="T30" fmla="*/ 3 w 57"/>
                <a:gd name="T31" fmla="*/ 24 h 36"/>
                <a:gd name="T32" fmla="*/ 9 w 57"/>
                <a:gd name="T3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36">
                  <a:moveTo>
                    <a:pt x="9" y="28"/>
                  </a:moveTo>
                  <a:cubicBezTo>
                    <a:pt x="13" y="29"/>
                    <a:pt x="14" y="36"/>
                    <a:pt x="16" y="36"/>
                  </a:cubicBezTo>
                  <a:cubicBezTo>
                    <a:pt x="18" y="36"/>
                    <a:pt x="17" y="34"/>
                    <a:pt x="20" y="34"/>
                  </a:cubicBezTo>
                  <a:cubicBezTo>
                    <a:pt x="23" y="34"/>
                    <a:pt x="22" y="33"/>
                    <a:pt x="25" y="33"/>
                  </a:cubicBezTo>
                  <a:cubicBezTo>
                    <a:pt x="27" y="33"/>
                    <a:pt x="30" y="32"/>
                    <a:pt x="30" y="29"/>
                  </a:cubicBezTo>
                  <a:cubicBezTo>
                    <a:pt x="30" y="26"/>
                    <a:pt x="32" y="25"/>
                    <a:pt x="34" y="24"/>
                  </a:cubicBezTo>
                  <a:cubicBezTo>
                    <a:pt x="37" y="23"/>
                    <a:pt x="35" y="20"/>
                    <a:pt x="39" y="19"/>
                  </a:cubicBezTo>
                  <a:cubicBezTo>
                    <a:pt x="42" y="18"/>
                    <a:pt x="53" y="14"/>
                    <a:pt x="55" y="12"/>
                  </a:cubicBezTo>
                  <a:cubicBezTo>
                    <a:pt x="57" y="11"/>
                    <a:pt x="53" y="9"/>
                    <a:pt x="49" y="7"/>
                  </a:cubicBezTo>
                  <a:cubicBezTo>
                    <a:pt x="44" y="4"/>
                    <a:pt x="41" y="3"/>
                    <a:pt x="38" y="5"/>
                  </a:cubicBezTo>
                  <a:cubicBezTo>
                    <a:pt x="35" y="7"/>
                    <a:pt x="37" y="3"/>
                    <a:pt x="35" y="4"/>
                  </a:cubicBezTo>
                  <a:cubicBezTo>
                    <a:pt x="32" y="5"/>
                    <a:pt x="26" y="2"/>
                    <a:pt x="25" y="1"/>
                  </a:cubicBezTo>
                  <a:cubicBezTo>
                    <a:pt x="24" y="0"/>
                    <a:pt x="12" y="4"/>
                    <a:pt x="9" y="4"/>
                  </a:cubicBezTo>
                  <a:cubicBezTo>
                    <a:pt x="6" y="4"/>
                    <a:pt x="9" y="7"/>
                    <a:pt x="11" y="9"/>
                  </a:cubicBezTo>
                  <a:cubicBezTo>
                    <a:pt x="13" y="10"/>
                    <a:pt x="6" y="15"/>
                    <a:pt x="7" y="16"/>
                  </a:cubicBezTo>
                  <a:cubicBezTo>
                    <a:pt x="9" y="17"/>
                    <a:pt x="6" y="20"/>
                    <a:pt x="3" y="24"/>
                  </a:cubicBezTo>
                  <a:cubicBezTo>
                    <a:pt x="0" y="28"/>
                    <a:pt x="5" y="27"/>
                    <a:pt x="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16025813" y="2268538"/>
              <a:ext cx="263525" cy="141288"/>
            </a:xfrm>
            <a:custGeom>
              <a:avLst/>
              <a:gdLst>
                <a:gd name="T0" fmla="*/ 87 w 95"/>
                <a:gd name="T1" fmla="*/ 39 h 51"/>
                <a:gd name="T2" fmla="*/ 95 w 95"/>
                <a:gd name="T3" fmla="*/ 39 h 51"/>
                <a:gd name="T4" fmla="*/ 86 w 95"/>
                <a:gd name="T5" fmla="*/ 32 h 51"/>
                <a:gd name="T6" fmla="*/ 78 w 95"/>
                <a:gd name="T7" fmla="*/ 28 h 51"/>
                <a:gd name="T8" fmla="*/ 75 w 95"/>
                <a:gd name="T9" fmla="*/ 21 h 51"/>
                <a:gd name="T10" fmla="*/ 73 w 95"/>
                <a:gd name="T11" fmla="*/ 9 h 51"/>
                <a:gd name="T12" fmla="*/ 74 w 95"/>
                <a:gd name="T13" fmla="*/ 2 h 51"/>
                <a:gd name="T14" fmla="*/ 64 w 95"/>
                <a:gd name="T15" fmla="*/ 4 h 51"/>
                <a:gd name="T16" fmla="*/ 70 w 95"/>
                <a:gd name="T17" fmla="*/ 9 h 51"/>
                <a:gd name="T18" fmla="*/ 63 w 95"/>
                <a:gd name="T19" fmla="*/ 7 h 51"/>
                <a:gd name="T20" fmla="*/ 58 w 95"/>
                <a:gd name="T21" fmla="*/ 7 h 51"/>
                <a:gd name="T22" fmla="*/ 61 w 95"/>
                <a:gd name="T23" fmla="*/ 19 h 51"/>
                <a:gd name="T24" fmla="*/ 58 w 95"/>
                <a:gd name="T25" fmla="*/ 22 h 51"/>
                <a:gd name="T26" fmla="*/ 54 w 95"/>
                <a:gd name="T27" fmla="*/ 13 h 51"/>
                <a:gd name="T28" fmla="*/ 45 w 95"/>
                <a:gd name="T29" fmla="*/ 9 h 51"/>
                <a:gd name="T30" fmla="*/ 49 w 95"/>
                <a:gd name="T31" fmla="*/ 14 h 51"/>
                <a:gd name="T32" fmla="*/ 43 w 95"/>
                <a:gd name="T33" fmla="*/ 14 h 51"/>
                <a:gd name="T34" fmla="*/ 41 w 95"/>
                <a:gd name="T35" fmla="*/ 13 h 51"/>
                <a:gd name="T36" fmla="*/ 33 w 95"/>
                <a:gd name="T37" fmla="*/ 9 h 51"/>
                <a:gd name="T38" fmla="*/ 30 w 95"/>
                <a:gd name="T39" fmla="*/ 14 h 51"/>
                <a:gd name="T40" fmla="*/ 26 w 95"/>
                <a:gd name="T41" fmla="*/ 12 h 51"/>
                <a:gd name="T42" fmla="*/ 27 w 95"/>
                <a:gd name="T43" fmla="*/ 6 h 51"/>
                <a:gd name="T44" fmla="*/ 14 w 95"/>
                <a:gd name="T45" fmla="*/ 9 h 51"/>
                <a:gd name="T46" fmla="*/ 4 w 95"/>
                <a:gd name="T47" fmla="*/ 15 h 51"/>
                <a:gd name="T48" fmla="*/ 3 w 95"/>
                <a:gd name="T49" fmla="*/ 18 h 51"/>
                <a:gd name="T50" fmla="*/ 5 w 95"/>
                <a:gd name="T51" fmla="*/ 23 h 51"/>
                <a:gd name="T52" fmla="*/ 7 w 95"/>
                <a:gd name="T53" fmla="*/ 25 h 51"/>
                <a:gd name="T54" fmla="*/ 19 w 95"/>
                <a:gd name="T55" fmla="*/ 23 h 51"/>
                <a:gd name="T56" fmla="*/ 6 w 95"/>
                <a:gd name="T57" fmla="*/ 29 h 51"/>
                <a:gd name="T58" fmla="*/ 21 w 95"/>
                <a:gd name="T59" fmla="*/ 32 h 51"/>
                <a:gd name="T60" fmla="*/ 38 w 95"/>
                <a:gd name="T61" fmla="*/ 34 h 51"/>
                <a:gd name="T62" fmla="*/ 25 w 95"/>
                <a:gd name="T63" fmla="*/ 35 h 51"/>
                <a:gd name="T64" fmla="*/ 10 w 95"/>
                <a:gd name="T65" fmla="*/ 39 h 51"/>
                <a:gd name="T66" fmla="*/ 17 w 95"/>
                <a:gd name="T67" fmla="*/ 43 h 51"/>
                <a:gd name="T68" fmla="*/ 29 w 95"/>
                <a:gd name="T69" fmla="*/ 46 h 51"/>
                <a:gd name="T70" fmla="*/ 40 w 95"/>
                <a:gd name="T71" fmla="*/ 51 h 51"/>
                <a:gd name="T72" fmla="*/ 56 w 95"/>
                <a:gd name="T73" fmla="*/ 48 h 51"/>
                <a:gd name="T74" fmla="*/ 63 w 95"/>
                <a:gd name="T75" fmla="*/ 44 h 51"/>
                <a:gd name="T76" fmla="*/ 67 w 95"/>
                <a:gd name="T77" fmla="*/ 45 h 51"/>
                <a:gd name="T78" fmla="*/ 74 w 95"/>
                <a:gd name="T79" fmla="*/ 47 h 51"/>
                <a:gd name="T80" fmla="*/ 90 w 95"/>
                <a:gd name="T81" fmla="*/ 47 h 51"/>
                <a:gd name="T82" fmla="*/ 86 w 95"/>
                <a:gd name="T83" fmla="*/ 43 h 51"/>
                <a:gd name="T84" fmla="*/ 82 w 95"/>
                <a:gd name="T85" fmla="*/ 42 h 51"/>
                <a:gd name="T86" fmla="*/ 87 w 95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51">
                  <a:moveTo>
                    <a:pt x="87" y="39"/>
                  </a:moveTo>
                  <a:cubicBezTo>
                    <a:pt x="89" y="37"/>
                    <a:pt x="95" y="42"/>
                    <a:pt x="95" y="39"/>
                  </a:cubicBezTo>
                  <a:cubicBezTo>
                    <a:pt x="95" y="35"/>
                    <a:pt x="88" y="34"/>
                    <a:pt x="86" y="32"/>
                  </a:cubicBezTo>
                  <a:cubicBezTo>
                    <a:pt x="83" y="30"/>
                    <a:pt x="82" y="31"/>
                    <a:pt x="78" y="28"/>
                  </a:cubicBezTo>
                  <a:cubicBezTo>
                    <a:pt x="73" y="25"/>
                    <a:pt x="79" y="23"/>
                    <a:pt x="75" y="21"/>
                  </a:cubicBezTo>
                  <a:cubicBezTo>
                    <a:pt x="72" y="18"/>
                    <a:pt x="71" y="11"/>
                    <a:pt x="73" y="9"/>
                  </a:cubicBezTo>
                  <a:cubicBezTo>
                    <a:pt x="76" y="7"/>
                    <a:pt x="78" y="3"/>
                    <a:pt x="74" y="2"/>
                  </a:cubicBezTo>
                  <a:cubicBezTo>
                    <a:pt x="70" y="0"/>
                    <a:pt x="63" y="3"/>
                    <a:pt x="64" y="4"/>
                  </a:cubicBezTo>
                  <a:cubicBezTo>
                    <a:pt x="65" y="5"/>
                    <a:pt x="70" y="8"/>
                    <a:pt x="70" y="9"/>
                  </a:cubicBezTo>
                  <a:cubicBezTo>
                    <a:pt x="70" y="11"/>
                    <a:pt x="65" y="6"/>
                    <a:pt x="63" y="7"/>
                  </a:cubicBezTo>
                  <a:cubicBezTo>
                    <a:pt x="62" y="8"/>
                    <a:pt x="60" y="4"/>
                    <a:pt x="58" y="7"/>
                  </a:cubicBezTo>
                  <a:cubicBezTo>
                    <a:pt x="56" y="9"/>
                    <a:pt x="60" y="17"/>
                    <a:pt x="61" y="19"/>
                  </a:cubicBezTo>
                  <a:cubicBezTo>
                    <a:pt x="63" y="21"/>
                    <a:pt x="60" y="21"/>
                    <a:pt x="58" y="22"/>
                  </a:cubicBezTo>
                  <a:cubicBezTo>
                    <a:pt x="56" y="22"/>
                    <a:pt x="56" y="16"/>
                    <a:pt x="54" y="13"/>
                  </a:cubicBezTo>
                  <a:cubicBezTo>
                    <a:pt x="53" y="11"/>
                    <a:pt x="45" y="8"/>
                    <a:pt x="45" y="9"/>
                  </a:cubicBezTo>
                  <a:cubicBezTo>
                    <a:pt x="44" y="11"/>
                    <a:pt x="49" y="11"/>
                    <a:pt x="49" y="14"/>
                  </a:cubicBezTo>
                  <a:cubicBezTo>
                    <a:pt x="48" y="16"/>
                    <a:pt x="45" y="12"/>
                    <a:pt x="43" y="14"/>
                  </a:cubicBezTo>
                  <a:cubicBezTo>
                    <a:pt x="40" y="16"/>
                    <a:pt x="41" y="15"/>
                    <a:pt x="41" y="13"/>
                  </a:cubicBezTo>
                  <a:cubicBezTo>
                    <a:pt x="42" y="11"/>
                    <a:pt x="38" y="9"/>
                    <a:pt x="33" y="9"/>
                  </a:cubicBezTo>
                  <a:cubicBezTo>
                    <a:pt x="28" y="9"/>
                    <a:pt x="31" y="13"/>
                    <a:pt x="30" y="14"/>
                  </a:cubicBezTo>
                  <a:cubicBezTo>
                    <a:pt x="28" y="15"/>
                    <a:pt x="21" y="13"/>
                    <a:pt x="26" y="12"/>
                  </a:cubicBezTo>
                  <a:cubicBezTo>
                    <a:pt x="30" y="11"/>
                    <a:pt x="28" y="9"/>
                    <a:pt x="27" y="6"/>
                  </a:cubicBezTo>
                  <a:cubicBezTo>
                    <a:pt x="25" y="4"/>
                    <a:pt x="21" y="7"/>
                    <a:pt x="14" y="9"/>
                  </a:cubicBezTo>
                  <a:cubicBezTo>
                    <a:pt x="7" y="12"/>
                    <a:pt x="4" y="14"/>
                    <a:pt x="4" y="15"/>
                  </a:cubicBezTo>
                  <a:cubicBezTo>
                    <a:pt x="5" y="15"/>
                    <a:pt x="6" y="16"/>
                    <a:pt x="3" y="18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8" y="23"/>
                    <a:pt x="6" y="25"/>
                    <a:pt x="7" y="25"/>
                  </a:cubicBezTo>
                  <a:cubicBezTo>
                    <a:pt x="9" y="26"/>
                    <a:pt x="17" y="22"/>
                    <a:pt x="19" y="23"/>
                  </a:cubicBezTo>
                  <a:cubicBezTo>
                    <a:pt x="22" y="25"/>
                    <a:pt x="6" y="26"/>
                    <a:pt x="6" y="29"/>
                  </a:cubicBezTo>
                  <a:cubicBezTo>
                    <a:pt x="6" y="31"/>
                    <a:pt x="15" y="33"/>
                    <a:pt x="21" y="32"/>
                  </a:cubicBezTo>
                  <a:cubicBezTo>
                    <a:pt x="27" y="31"/>
                    <a:pt x="38" y="33"/>
                    <a:pt x="38" y="34"/>
                  </a:cubicBezTo>
                  <a:cubicBezTo>
                    <a:pt x="38" y="36"/>
                    <a:pt x="31" y="36"/>
                    <a:pt x="25" y="35"/>
                  </a:cubicBezTo>
                  <a:cubicBezTo>
                    <a:pt x="20" y="35"/>
                    <a:pt x="10" y="37"/>
                    <a:pt x="10" y="39"/>
                  </a:cubicBezTo>
                  <a:cubicBezTo>
                    <a:pt x="11" y="41"/>
                    <a:pt x="11" y="41"/>
                    <a:pt x="17" y="43"/>
                  </a:cubicBezTo>
                  <a:cubicBezTo>
                    <a:pt x="23" y="46"/>
                    <a:pt x="29" y="42"/>
                    <a:pt x="29" y="46"/>
                  </a:cubicBezTo>
                  <a:cubicBezTo>
                    <a:pt x="29" y="50"/>
                    <a:pt x="32" y="51"/>
                    <a:pt x="40" y="51"/>
                  </a:cubicBezTo>
                  <a:cubicBezTo>
                    <a:pt x="48" y="51"/>
                    <a:pt x="52" y="47"/>
                    <a:pt x="56" y="48"/>
                  </a:cubicBezTo>
                  <a:cubicBezTo>
                    <a:pt x="60" y="48"/>
                    <a:pt x="61" y="47"/>
                    <a:pt x="63" y="44"/>
                  </a:cubicBezTo>
                  <a:cubicBezTo>
                    <a:pt x="65" y="42"/>
                    <a:pt x="67" y="43"/>
                    <a:pt x="67" y="45"/>
                  </a:cubicBezTo>
                  <a:cubicBezTo>
                    <a:pt x="68" y="46"/>
                    <a:pt x="73" y="46"/>
                    <a:pt x="74" y="47"/>
                  </a:cubicBezTo>
                  <a:cubicBezTo>
                    <a:pt x="77" y="50"/>
                    <a:pt x="86" y="49"/>
                    <a:pt x="90" y="47"/>
                  </a:cubicBezTo>
                  <a:cubicBezTo>
                    <a:pt x="93" y="45"/>
                    <a:pt x="88" y="40"/>
                    <a:pt x="86" y="43"/>
                  </a:cubicBezTo>
                  <a:cubicBezTo>
                    <a:pt x="85" y="45"/>
                    <a:pt x="83" y="43"/>
                    <a:pt x="82" y="42"/>
                  </a:cubicBezTo>
                  <a:cubicBezTo>
                    <a:pt x="82" y="41"/>
                    <a:pt x="86" y="41"/>
                    <a:pt x="87" y="3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16022638" y="2201863"/>
              <a:ext cx="28575" cy="22225"/>
            </a:xfrm>
            <a:custGeom>
              <a:avLst/>
              <a:gdLst>
                <a:gd name="T0" fmla="*/ 2 w 10"/>
                <a:gd name="T1" fmla="*/ 7 h 8"/>
                <a:gd name="T2" fmla="*/ 10 w 10"/>
                <a:gd name="T3" fmla="*/ 2 h 8"/>
                <a:gd name="T4" fmla="*/ 2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6" y="8"/>
                    <a:pt x="10" y="4"/>
                    <a:pt x="10" y="2"/>
                  </a:cubicBezTo>
                  <a:cubicBezTo>
                    <a:pt x="10" y="0"/>
                    <a:pt x="0" y="7"/>
                    <a:pt x="2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5973425" y="2157413"/>
              <a:ext cx="111125" cy="58738"/>
            </a:xfrm>
            <a:custGeom>
              <a:avLst/>
              <a:gdLst>
                <a:gd name="T0" fmla="*/ 1 w 40"/>
                <a:gd name="T1" fmla="*/ 17 h 21"/>
                <a:gd name="T2" fmla="*/ 3 w 40"/>
                <a:gd name="T3" fmla="*/ 20 h 21"/>
                <a:gd name="T4" fmla="*/ 7 w 40"/>
                <a:gd name="T5" fmla="*/ 19 h 21"/>
                <a:gd name="T6" fmla="*/ 11 w 40"/>
                <a:gd name="T7" fmla="*/ 17 h 21"/>
                <a:gd name="T8" fmla="*/ 15 w 40"/>
                <a:gd name="T9" fmla="*/ 21 h 21"/>
                <a:gd name="T10" fmla="*/ 19 w 40"/>
                <a:gd name="T11" fmla="*/ 17 h 21"/>
                <a:gd name="T12" fmla="*/ 22 w 40"/>
                <a:gd name="T13" fmla="*/ 14 h 21"/>
                <a:gd name="T14" fmla="*/ 25 w 40"/>
                <a:gd name="T15" fmla="*/ 10 h 21"/>
                <a:gd name="T16" fmla="*/ 27 w 40"/>
                <a:gd name="T17" fmla="*/ 14 h 21"/>
                <a:gd name="T18" fmla="*/ 32 w 40"/>
                <a:gd name="T19" fmla="*/ 13 h 21"/>
                <a:gd name="T20" fmla="*/ 36 w 40"/>
                <a:gd name="T21" fmla="*/ 11 h 21"/>
                <a:gd name="T22" fmla="*/ 36 w 40"/>
                <a:gd name="T23" fmla="*/ 7 h 21"/>
                <a:gd name="T24" fmla="*/ 39 w 40"/>
                <a:gd name="T25" fmla="*/ 5 h 21"/>
                <a:gd name="T26" fmla="*/ 35 w 40"/>
                <a:gd name="T27" fmla="*/ 2 h 21"/>
                <a:gd name="T28" fmla="*/ 32 w 40"/>
                <a:gd name="T29" fmla="*/ 4 h 21"/>
                <a:gd name="T30" fmla="*/ 25 w 40"/>
                <a:gd name="T31" fmla="*/ 4 h 21"/>
                <a:gd name="T32" fmla="*/ 16 w 40"/>
                <a:gd name="T33" fmla="*/ 8 h 21"/>
                <a:gd name="T34" fmla="*/ 8 w 40"/>
                <a:gd name="T35" fmla="*/ 13 h 21"/>
                <a:gd name="T36" fmla="*/ 1 w 40"/>
                <a:gd name="T3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1">
                  <a:moveTo>
                    <a:pt x="1" y="17"/>
                  </a:moveTo>
                  <a:cubicBezTo>
                    <a:pt x="3" y="17"/>
                    <a:pt x="1" y="21"/>
                    <a:pt x="3" y="20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9" y="20"/>
                    <a:pt x="10" y="18"/>
                    <a:pt x="11" y="17"/>
                  </a:cubicBezTo>
                  <a:cubicBezTo>
                    <a:pt x="12" y="15"/>
                    <a:pt x="12" y="21"/>
                    <a:pt x="15" y="21"/>
                  </a:cubicBezTo>
                  <a:cubicBezTo>
                    <a:pt x="17" y="21"/>
                    <a:pt x="17" y="15"/>
                    <a:pt x="19" y="17"/>
                  </a:cubicBezTo>
                  <a:cubicBezTo>
                    <a:pt x="21" y="18"/>
                    <a:pt x="22" y="16"/>
                    <a:pt x="22" y="14"/>
                  </a:cubicBezTo>
                  <a:cubicBezTo>
                    <a:pt x="23" y="13"/>
                    <a:pt x="23" y="10"/>
                    <a:pt x="25" y="10"/>
                  </a:cubicBezTo>
                  <a:cubicBezTo>
                    <a:pt x="28" y="9"/>
                    <a:pt x="26" y="12"/>
                    <a:pt x="27" y="14"/>
                  </a:cubicBezTo>
                  <a:cubicBezTo>
                    <a:pt x="28" y="17"/>
                    <a:pt x="31" y="14"/>
                    <a:pt x="32" y="13"/>
                  </a:cubicBezTo>
                  <a:cubicBezTo>
                    <a:pt x="32" y="12"/>
                    <a:pt x="36" y="13"/>
                    <a:pt x="36" y="11"/>
                  </a:cubicBezTo>
                  <a:cubicBezTo>
                    <a:pt x="35" y="9"/>
                    <a:pt x="37" y="9"/>
                    <a:pt x="36" y="7"/>
                  </a:cubicBezTo>
                  <a:cubicBezTo>
                    <a:pt x="35" y="5"/>
                    <a:pt x="38" y="6"/>
                    <a:pt x="39" y="5"/>
                  </a:cubicBezTo>
                  <a:cubicBezTo>
                    <a:pt x="40" y="3"/>
                    <a:pt x="37" y="4"/>
                    <a:pt x="35" y="2"/>
                  </a:cubicBezTo>
                  <a:cubicBezTo>
                    <a:pt x="33" y="0"/>
                    <a:pt x="32" y="3"/>
                    <a:pt x="32" y="4"/>
                  </a:cubicBezTo>
                  <a:cubicBezTo>
                    <a:pt x="32" y="6"/>
                    <a:pt x="27" y="5"/>
                    <a:pt x="25" y="4"/>
                  </a:cubicBezTo>
                  <a:cubicBezTo>
                    <a:pt x="22" y="3"/>
                    <a:pt x="19" y="7"/>
                    <a:pt x="16" y="8"/>
                  </a:cubicBezTo>
                  <a:cubicBezTo>
                    <a:pt x="12" y="10"/>
                    <a:pt x="12" y="13"/>
                    <a:pt x="8" y="13"/>
                  </a:cubicBezTo>
                  <a:cubicBezTo>
                    <a:pt x="5" y="13"/>
                    <a:pt x="0" y="16"/>
                    <a:pt x="1" y="1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16051213" y="2182813"/>
              <a:ext cx="174625" cy="74613"/>
            </a:xfrm>
            <a:custGeom>
              <a:avLst/>
              <a:gdLst>
                <a:gd name="T0" fmla="*/ 9 w 63"/>
                <a:gd name="T1" fmla="*/ 7 h 27"/>
                <a:gd name="T2" fmla="*/ 10 w 63"/>
                <a:gd name="T3" fmla="*/ 10 h 27"/>
                <a:gd name="T4" fmla="*/ 9 w 63"/>
                <a:gd name="T5" fmla="*/ 11 h 27"/>
                <a:gd name="T6" fmla="*/ 5 w 63"/>
                <a:gd name="T7" fmla="*/ 14 h 27"/>
                <a:gd name="T8" fmla="*/ 10 w 63"/>
                <a:gd name="T9" fmla="*/ 14 h 27"/>
                <a:gd name="T10" fmla="*/ 1 w 63"/>
                <a:gd name="T11" fmla="*/ 17 h 27"/>
                <a:gd name="T12" fmla="*/ 8 w 63"/>
                <a:gd name="T13" fmla="*/ 19 h 27"/>
                <a:gd name="T14" fmla="*/ 15 w 63"/>
                <a:gd name="T15" fmla="*/ 18 h 27"/>
                <a:gd name="T16" fmla="*/ 19 w 63"/>
                <a:gd name="T17" fmla="*/ 17 h 27"/>
                <a:gd name="T18" fmla="*/ 29 w 63"/>
                <a:gd name="T19" fmla="*/ 18 h 27"/>
                <a:gd name="T20" fmla="*/ 21 w 63"/>
                <a:gd name="T21" fmla="*/ 22 h 27"/>
                <a:gd name="T22" fmla="*/ 21 w 63"/>
                <a:gd name="T23" fmla="*/ 26 h 27"/>
                <a:gd name="T24" fmla="*/ 39 w 63"/>
                <a:gd name="T25" fmla="*/ 21 h 27"/>
                <a:gd name="T26" fmla="*/ 46 w 63"/>
                <a:gd name="T27" fmla="*/ 20 h 27"/>
                <a:gd name="T28" fmla="*/ 58 w 63"/>
                <a:gd name="T29" fmla="*/ 20 h 27"/>
                <a:gd name="T30" fmla="*/ 60 w 63"/>
                <a:gd name="T31" fmla="*/ 9 h 27"/>
                <a:gd name="T32" fmla="*/ 54 w 63"/>
                <a:gd name="T33" fmla="*/ 11 h 27"/>
                <a:gd name="T34" fmla="*/ 48 w 63"/>
                <a:gd name="T35" fmla="*/ 6 h 27"/>
                <a:gd name="T36" fmla="*/ 45 w 63"/>
                <a:gd name="T37" fmla="*/ 1 h 27"/>
                <a:gd name="T38" fmla="*/ 39 w 63"/>
                <a:gd name="T39" fmla="*/ 7 h 27"/>
                <a:gd name="T40" fmla="*/ 40 w 63"/>
                <a:gd name="T41" fmla="*/ 10 h 27"/>
                <a:gd name="T42" fmla="*/ 44 w 63"/>
                <a:gd name="T43" fmla="*/ 14 h 27"/>
                <a:gd name="T44" fmla="*/ 32 w 63"/>
                <a:gd name="T45" fmla="*/ 12 h 27"/>
                <a:gd name="T46" fmla="*/ 20 w 63"/>
                <a:gd name="T47" fmla="*/ 6 h 27"/>
                <a:gd name="T48" fmla="*/ 14 w 63"/>
                <a:gd name="T49" fmla="*/ 3 h 27"/>
                <a:gd name="T50" fmla="*/ 9 w 63"/>
                <a:gd name="T51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27">
                  <a:moveTo>
                    <a:pt x="9" y="7"/>
                  </a:moveTo>
                  <a:cubicBezTo>
                    <a:pt x="6" y="7"/>
                    <a:pt x="6" y="10"/>
                    <a:pt x="10" y="10"/>
                  </a:cubicBezTo>
                  <a:cubicBezTo>
                    <a:pt x="13" y="10"/>
                    <a:pt x="14" y="11"/>
                    <a:pt x="9" y="11"/>
                  </a:cubicBezTo>
                  <a:cubicBezTo>
                    <a:pt x="4" y="11"/>
                    <a:pt x="2" y="15"/>
                    <a:pt x="5" y="14"/>
                  </a:cubicBezTo>
                  <a:cubicBezTo>
                    <a:pt x="9" y="13"/>
                    <a:pt x="13" y="13"/>
                    <a:pt x="10" y="14"/>
                  </a:cubicBezTo>
                  <a:cubicBezTo>
                    <a:pt x="8" y="15"/>
                    <a:pt x="0" y="16"/>
                    <a:pt x="1" y="17"/>
                  </a:cubicBezTo>
                  <a:cubicBezTo>
                    <a:pt x="2" y="18"/>
                    <a:pt x="5" y="18"/>
                    <a:pt x="8" y="19"/>
                  </a:cubicBezTo>
                  <a:cubicBezTo>
                    <a:pt x="11" y="20"/>
                    <a:pt x="13" y="21"/>
                    <a:pt x="15" y="18"/>
                  </a:cubicBezTo>
                  <a:cubicBezTo>
                    <a:pt x="17" y="16"/>
                    <a:pt x="20" y="13"/>
                    <a:pt x="19" y="17"/>
                  </a:cubicBezTo>
                  <a:cubicBezTo>
                    <a:pt x="18" y="20"/>
                    <a:pt x="23" y="18"/>
                    <a:pt x="29" y="18"/>
                  </a:cubicBezTo>
                  <a:cubicBezTo>
                    <a:pt x="35" y="17"/>
                    <a:pt x="28" y="21"/>
                    <a:pt x="21" y="22"/>
                  </a:cubicBezTo>
                  <a:cubicBezTo>
                    <a:pt x="15" y="22"/>
                    <a:pt x="16" y="25"/>
                    <a:pt x="21" y="26"/>
                  </a:cubicBezTo>
                  <a:cubicBezTo>
                    <a:pt x="26" y="27"/>
                    <a:pt x="37" y="23"/>
                    <a:pt x="39" y="21"/>
                  </a:cubicBezTo>
                  <a:cubicBezTo>
                    <a:pt x="42" y="18"/>
                    <a:pt x="44" y="22"/>
                    <a:pt x="46" y="20"/>
                  </a:cubicBezTo>
                  <a:cubicBezTo>
                    <a:pt x="49" y="18"/>
                    <a:pt x="54" y="20"/>
                    <a:pt x="58" y="20"/>
                  </a:cubicBezTo>
                  <a:cubicBezTo>
                    <a:pt x="62" y="19"/>
                    <a:pt x="63" y="10"/>
                    <a:pt x="60" y="9"/>
                  </a:cubicBezTo>
                  <a:cubicBezTo>
                    <a:pt x="57" y="8"/>
                    <a:pt x="57" y="11"/>
                    <a:pt x="54" y="11"/>
                  </a:cubicBezTo>
                  <a:cubicBezTo>
                    <a:pt x="52" y="12"/>
                    <a:pt x="50" y="8"/>
                    <a:pt x="48" y="6"/>
                  </a:cubicBezTo>
                  <a:cubicBezTo>
                    <a:pt x="46" y="4"/>
                    <a:pt x="48" y="0"/>
                    <a:pt x="45" y="1"/>
                  </a:cubicBezTo>
                  <a:cubicBezTo>
                    <a:pt x="42" y="1"/>
                    <a:pt x="35" y="6"/>
                    <a:pt x="39" y="7"/>
                  </a:cubicBezTo>
                  <a:cubicBezTo>
                    <a:pt x="43" y="7"/>
                    <a:pt x="42" y="9"/>
                    <a:pt x="40" y="10"/>
                  </a:cubicBezTo>
                  <a:cubicBezTo>
                    <a:pt x="38" y="11"/>
                    <a:pt x="44" y="13"/>
                    <a:pt x="44" y="14"/>
                  </a:cubicBezTo>
                  <a:cubicBezTo>
                    <a:pt x="43" y="15"/>
                    <a:pt x="32" y="14"/>
                    <a:pt x="32" y="12"/>
                  </a:cubicBezTo>
                  <a:cubicBezTo>
                    <a:pt x="31" y="10"/>
                    <a:pt x="23" y="5"/>
                    <a:pt x="20" y="6"/>
                  </a:cubicBezTo>
                  <a:cubicBezTo>
                    <a:pt x="16" y="7"/>
                    <a:pt x="18" y="4"/>
                    <a:pt x="14" y="3"/>
                  </a:cubicBezTo>
                  <a:cubicBezTo>
                    <a:pt x="11" y="3"/>
                    <a:pt x="12" y="6"/>
                    <a:pt x="9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16086138" y="2149475"/>
              <a:ext cx="25400" cy="14288"/>
            </a:xfrm>
            <a:custGeom>
              <a:avLst/>
              <a:gdLst>
                <a:gd name="T0" fmla="*/ 8 w 9"/>
                <a:gd name="T1" fmla="*/ 2 h 5"/>
                <a:gd name="T2" fmla="*/ 1 w 9"/>
                <a:gd name="T3" fmla="*/ 1 h 5"/>
                <a:gd name="T4" fmla="*/ 8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0"/>
                    <a:pt x="0" y="0"/>
                    <a:pt x="1" y="1"/>
                  </a:cubicBezTo>
                  <a:cubicBezTo>
                    <a:pt x="2" y="3"/>
                    <a:pt x="6" y="5"/>
                    <a:pt x="8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16114713" y="2144713"/>
              <a:ext cx="52388" cy="26988"/>
            </a:xfrm>
            <a:custGeom>
              <a:avLst/>
              <a:gdLst>
                <a:gd name="T0" fmla="*/ 16 w 19"/>
                <a:gd name="T1" fmla="*/ 3 h 10"/>
                <a:gd name="T2" fmla="*/ 13 w 19"/>
                <a:gd name="T3" fmla="*/ 1 h 10"/>
                <a:gd name="T4" fmla="*/ 0 w 19"/>
                <a:gd name="T5" fmla="*/ 5 h 10"/>
                <a:gd name="T6" fmla="*/ 7 w 19"/>
                <a:gd name="T7" fmla="*/ 10 h 10"/>
                <a:gd name="T8" fmla="*/ 14 w 19"/>
                <a:gd name="T9" fmla="*/ 5 h 10"/>
                <a:gd name="T10" fmla="*/ 16 w 19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6" y="3"/>
                  </a:moveTo>
                  <a:cubicBezTo>
                    <a:pt x="19" y="3"/>
                    <a:pt x="18" y="0"/>
                    <a:pt x="13" y="1"/>
                  </a:cubicBezTo>
                  <a:cubicBezTo>
                    <a:pt x="9" y="2"/>
                    <a:pt x="0" y="2"/>
                    <a:pt x="0" y="5"/>
                  </a:cubicBezTo>
                  <a:cubicBezTo>
                    <a:pt x="0" y="8"/>
                    <a:pt x="2" y="9"/>
                    <a:pt x="7" y="10"/>
                  </a:cubicBezTo>
                  <a:cubicBezTo>
                    <a:pt x="12" y="10"/>
                    <a:pt x="17" y="5"/>
                    <a:pt x="14" y="5"/>
                  </a:cubicBezTo>
                  <a:cubicBezTo>
                    <a:pt x="12" y="5"/>
                    <a:pt x="14" y="4"/>
                    <a:pt x="16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16103600" y="2124075"/>
              <a:ext cx="66675" cy="22225"/>
            </a:xfrm>
            <a:custGeom>
              <a:avLst/>
              <a:gdLst>
                <a:gd name="T0" fmla="*/ 9 w 24"/>
                <a:gd name="T1" fmla="*/ 6 h 8"/>
                <a:gd name="T2" fmla="*/ 15 w 24"/>
                <a:gd name="T3" fmla="*/ 5 h 8"/>
                <a:gd name="T4" fmla="*/ 24 w 24"/>
                <a:gd name="T5" fmla="*/ 4 h 8"/>
                <a:gd name="T6" fmla="*/ 13 w 24"/>
                <a:gd name="T7" fmla="*/ 1 h 8"/>
                <a:gd name="T8" fmla="*/ 3 w 24"/>
                <a:gd name="T9" fmla="*/ 5 h 8"/>
                <a:gd name="T10" fmla="*/ 9 w 24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9" y="6"/>
                  </a:moveTo>
                  <a:cubicBezTo>
                    <a:pt x="12" y="7"/>
                    <a:pt x="14" y="4"/>
                    <a:pt x="15" y="5"/>
                  </a:cubicBezTo>
                  <a:cubicBezTo>
                    <a:pt x="17" y="7"/>
                    <a:pt x="24" y="8"/>
                    <a:pt x="24" y="4"/>
                  </a:cubicBezTo>
                  <a:cubicBezTo>
                    <a:pt x="24" y="0"/>
                    <a:pt x="15" y="0"/>
                    <a:pt x="13" y="1"/>
                  </a:cubicBezTo>
                  <a:cubicBezTo>
                    <a:pt x="11" y="3"/>
                    <a:pt x="0" y="3"/>
                    <a:pt x="3" y="5"/>
                  </a:cubicBezTo>
                  <a:cubicBezTo>
                    <a:pt x="5" y="7"/>
                    <a:pt x="7" y="5"/>
                    <a:pt x="9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16217900" y="2101850"/>
              <a:ext cx="101600" cy="55563"/>
            </a:xfrm>
            <a:custGeom>
              <a:avLst/>
              <a:gdLst>
                <a:gd name="T0" fmla="*/ 6 w 37"/>
                <a:gd name="T1" fmla="*/ 7 h 20"/>
                <a:gd name="T2" fmla="*/ 13 w 37"/>
                <a:gd name="T3" fmla="*/ 10 h 20"/>
                <a:gd name="T4" fmla="*/ 5 w 37"/>
                <a:gd name="T5" fmla="*/ 11 h 20"/>
                <a:gd name="T6" fmla="*/ 11 w 37"/>
                <a:gd name="T7" fmla="*/ 13 h 20"/>
                <a:gd name="T8" fmla="*/ 25 w 37"/>
                <a:gd name="T9" fmla="*/ 16 h 20"/>
                <a:gd name="T10" fmla="*/ 35 w 37"/>
                <a:gd name="T11" fmla="*/ 17 h 20"/>
                <a:gd name="T12" fmla="*/ 33 w 37"/>
                <a:gd name="T13" fmla="*/ 11 h 20"/>
                <a:gd name="T14" fmla="*/ 26 w 37"/>
                <a:gd name="T15" fmla="*/ 7 h 20"/>
                <a:gd name="T16" fmla="*/ 21 w 37"/>
                <a:gd name="T17" fmla="*/ 4 h 20"/>
                <a:gd name="T18" fmla="*/ 18 w 37"/>
                <a:gd name="T19" fmla="*/ 3 h 20"/>
                <a:gd name="T20" fmla="*/ 3 w 37"/>
                <a:gd name="T21" fmla="*/ 1 h 20"/>
                <a:gd name="T22" fmla="*/ 6 w 37"/>
                <a:gd name="T2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6" y="7"/>
                  </a:moveTo>
                  <a:cubicBezTo>
                    <a:pt x="9" y="5"/>
                    <a:pt x="14" y="8"/>
                    <a:pt x="13" y="10"/>
                  </a:cubicBezTo>
                  <a:cubicBezTo>
                    <a:pt x="12" y="12"/>
                    <a:pt x="4" y="10"/>
                    <a:pt x="5" y="11"/>
                  </a:cubicBezTo>
                  <a:cubicBezTo>
                    <a:pt x="5" y="12"/>
                    <a:pt x="6" y="15"/>
                    <a:pt x="11" y="13"/>
                  </a:cubicBezTo>
                  <a:cubicBezTo>
                    <a:pt x="17" y="12"/>
                    <a:pt x="21" y="13"/>
                    <a:pt x="25" y="16"/>
                  </a:cubicBezTo>
                  <a:cubicBezTo>
                    <a:pt x="29" y="19"/>
                    <a:pt x="32" y="20"/>
                    <a:pt x="35" y="17"/>
                  </a:cubicBezTo>
                  <a:cubicBezTo>
                    <a:pt x="37" y="14"/>
                    <a:pt x="31" y="13"/>
                    <a:pt x="33" y="11"/>
                  </a:cubicBezTo>
                  <a:cubicBezTo>
                    <a:pt x="34" y="9"/>
                    <a:pt x="29" y="7"/>
                    <a:pt x="26" y="7"/>
                  </a:cubicBezTo>
                  <a:cubicBezTo>
                    <a:pt x="24" y="7"/>
                    <a:pt x="23" y="3"/>
                    <a:pt x="21" y="4"/>
                  </a:cubicBezTo>
                  <a:cubicBezTo>
                    <a:pt x="19" y="5"/>
                    <a:pt x="18" y="6"/>
                    <a:pt x="18" y="3"/>
                  </a:cubicBezTo>
                  <a:cubicBezTo>
                    <a:pt x="18" y="0"/>
                    <a:pt x="6" y="0"/>
                    <a:pt x="3" y="1"/>
                  </a:cubicBezTo>
                  <a:cubicBezTo>
                    <a:pt x="0" y="2"/>
                    <a:pt x="4" y="9"/>
                    <a:pt x="6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16217900" y="2146300"/>
              <a:ext cx="26988" cy="33338"/>
            </a:xfrm>
            <a:custGeom>
              <a:avLst/>
              <a:gdLst>
                <a:gd name="T0" fmla="*/ 8 w 10"/>
                <a:gd name="T1" fmla="*/ 10 h 12"/>
                <a:gd name="T2" fmla="*/ 0 w 10"/>
                <a:gd name="T3" fmla="*/ 4 h 12"/>
                <a:gd name="T4" fmla="*/ 8 w 10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8" y="10"/>
                  </a:moveTo>
                  <a:cubicBezTo>
                    <a:pt x="10" y="8"/>
                    <a:pt x="1" y="0"/>
                    <a:pt x="0" y="4"/>
                  </a:cubicBezTo>
                  <a:cubicBezTo>
                    <a:pt x="0" y="7"/>
                    <a:pt x="6" y="12"/>
                    <a:pt x="8" y="1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16295688" y="2078038"/>
              <a:ext cx="30163" cy="22225"/>
            </a:xfrm>
            <a:custGeom>
              <a:avLst/>
              <a:gdLst>
                <a:gd name="T0" fmla="*/ 9 w 11"/>
                <a:gd name="T1" fmla="*/ 5 h 8"/>
                <a:gd name="T2" fmla="*/ 3 w 11"/>
                <a:gd name="T3" fmla="*/ 3 h 8"/>
                <a:gd name="T4" fmla="*/ 9 w 11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cubicBezTo>
                    <a:pt x="11" y="2"/>
                    <a:pt x="0" y="0"/>
                    <a:pt x="3" y="3"/>
                  </a:cubicBezTo>
                  <a:cubicBezTo>
                    <a:pt x="4" y="4"/>
                    <a:pt x="8" y="8"/>
                    <a:pt x="9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16233775" y="2219325"/>
              <a:ext cx="19050" cy="1905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3 h 7"/>
                <a:gd name="T4" fmla="*/ 6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4"/>
                    <a:pt x="2" y="0"/>
                    <a:pt x="1" y="3"/>
                  </a:cubicBezTo>
                  <a:cubicBezTo>
                    <a:pt x="0" y="6"/>
                    <a:pt x="4" y="7"/>
                    <a:pt x="6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16233775" y="2179638"/>
              <a:ext cx="111125" cy="65088"/>
            </a:xfrm>
            <a:custGeom>
              <a:avLst/>
              <a:gdLst>
                <a:gd name="T0" fmla="*/ 31 w 40"/>
                <a:gd name="T1" fmla="*/ 4 h 23"/>
                <a:gd name="T2" fmla="*/ 22 w 40"/>
                <a:gd name="T3" fmla="*/ 2 h 23"/>
                <a:gd name="T4" fmla="*/ 23 w 40"/>
                <a:gd name="T5" fmla="*/ 8 h 23"/>
                <a:gd name="T6" fmla="*/ 17 w 40"/>
                <a:gd name="T7" fmla="*/ 6 h 23"/>
                <a:gd name="T8" fmla="*/ 16 w 40"/>
                <a:gd name="T9" fmla="*/ 10 h 23"/>
                <a:gd name="T10" fmla="*/ 12 w 40"/>
                <a:gd name="T11" fmla="*/ 10 h 23"/>
                <a:gd name="T12" fmla="*/ 4 w 40"/>
                <a:gd name="T13" fmla="*/ 2 h 23"/>
                <a:gd name="T14" fmla="*/ 3 w 40"/>
                <a:gd name="T15" fmla="*/ 9 h 23"/>
                <a:gd name="T16" fmla="*/ 12 w 40"/>
                <a:gd name="T17" fmla="*/ 14 h 23"/>
                <a:gd name="T18" fmla="*/ 24 w 40"/>
                <a:gd name="T19" fmla="*/ 14 h 23"/>
                <a:gd name="T20" fmla="*/ 23 w 40"/>
                <a:gd name="T21" fmla="*/ 20 h 23"/>
                <a:gd name="T22" fmla="*/ 33 w 40"/>
                <a:gd name="T23" fmla="*/ 21 h 23"/>
                <a:gd name="T24" fmla="*/ 38 w 40"/>
                <a:gd name="T25" fmla="*/ 17 h 23"/>
                <a:gd name="T26" fmla="*/ 37 w 40"/>
                <a:gd name="T27" fmla="*/ 11 h 23"/>
                <a:gd name="T28" fmla="*/ 31 w 40"/>
                <a:gd name="T2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3">
                  <a:moveTo>
                    <a:pt x="31" y="4"/>
                  </a:moveTo>
                  <a:cubicBezTo>
                    <a:pt x="31" y="6"/>
                    <a:pt x="26" y="3"/>
                    <a:pt x="22" y="2"/>
                  </a:cubicBezTo>
                  <a:cubicBezTo>
                    <a:pt x="18" y="0"/>
                    <a:pt x="20" y="5"/>
                    <a:pt x="23" y="8"/>
                  </a:cubicBezTo>
                  <a:cubicBezTo>
                    <a:pt x="27" y="10"/>
                    <a:pt x="22" y="9"/>
                    <a:pt x="17" y="6"/>
                  </a:cubicBezTo>
                  <a:cubicBezTo>
                    <a:pt x="13" y="3"/>
                    <a:pt x="14" y="8"/>
                    <a:pt x="16" y="10"/>
                  </a:cubicBezTo>
                  <a:cubicBezTo>
                    <a:pt x="18" y="11"/>
                    <a:pt x="15" y="14"/>
                    <a:pt x="12" y="10"/>
                  </a:cubicBezTo>
                  <a:cubicBezTo>
                    <a:pt x="10" y="6"/>
                    <a:pt x="8" y="2"/>
                    <a:pt x="4" y="2"/>
                  </a:cubicBezTo>
                  <a:cubicBezTo>
                    <a:pt x="0" y="2"/>
                    <a:pt x="2" y="6"/>
                    <a:pt x="3" y="9"/>
                  </a:cubicBezTo>
                  <a:cubicBezTo>
                    <a:pt x="6" y="11"/>
                    <a:pt x="8" y="12"/>
                    <a:pt x="12" y="14"/>
                  </a:cubicBezTo>
                  <a:cubicBezTo>
                    <a:pt x="15" y="16"/>
                    <a:pt x="21" y="13"/>
                    <a:pt x="24" y="14"/>
                  </a:cubicBezTo>
                  <a:cubicBezTo>
                    <a:pt x="27" y="15"/>
                    <a:pt x="21" y="18"/>
                    <a:pt x="23" y="20"/>
                  </a:cubicBezTo>
                  <a:cubicBezTo>
                    <a:pt x="25" y="23"/>
                    <a:pt x="30" y="21"/>
                    <a:pt x="33" y="21"/>
                  </a:cubicBezTo>
                  <a:cubicBezTo>
                    <a:pt x="37" y="21"/>
                    <a:pt x="35" y="18"/>
                    <a:pt x="38" y="17"/>
                  </a:cubicBezTo>
                  <a:cubicBezTo>
                    <a:pt x="40" y="15"/>
                    <a:pt x="35" y="15"/>
                    <a:pt x="37" y="11"/>
                  </a:cubicBezTo>
                  <a:cubicBezTo>
                    <a:pt x="39" y="8"/>
                    <a:pt x="32" y="1"/>
                    <a:pt x="31" y="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6325850" y="2116138"/>
              <a:ext cx="55563" cy="36513"/>
            </a:xfrm>
            <a:custGeom>
              <a:avLst/>
              <a:gdLst>
                <a:gd name="T0" fmla="*/ 8 w 20"/>
                <a:gd name="T1" fmla="*/ 13 h 13"/>
                <a:gd name="T2" fmla="*/ 17 w 20"/>
                <a:gd name="T3" fmla="*/ 12 h 13"/>
                <a:gd name="T4" fmla="*/ 17 w 20"/>
                <a:gd name="T5" fmla="*/ 8 h 13"/>
                <a:gd name="T6" fmla="*/ 12 w 20"/>
                <a:gd name="T7" fmla="*/ 6 h 13"/>
                <a:gd name="T8" fmla="*/ 1 w 20"/>
                <a:gd name="T9" fmla="*/ 2 h 13"/>
                <a:gd name="T10" fmla="*/ 8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8" y="13"/>
                  </a:moveTo>
                  <a:cubicBezTo>
                    <a:pt x="11" y="13"/>
                    <a:pt x="14" y="13"/>
                    <a:pt x="17" y="12"/>
                  </a:cubicBezTo>
                  <a:cubicBezTo>
                    <a:pt x="20" y="11"/>
                    <a:pt x="15" y="11"/>
                    <a:pt x="17" y="8"/>
                  </a:cubicBezTo>
                  <a:cubicBezTo>
                    <a:pt x="19" y="5"/>
                    <a:pt x="12" y="5"/>
                    <a:pt x="12" y="6"/>
                  </a:cubicBezTo>
                  <a:cubicBezTo>
                    <a:pt x="11" y="7"/>
                    <a:pt x="3" y="0"/>
                    <a:pt x="1" y="2"/>
                  </a:cubicBezTo>
                  <a:cubicBezTo>
                    <a:pt x="0" y="5"/>
                    <a:pt x="4" y="13"/>
                    <a:pt x="8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6351250" y="2152650"/>
              <a:ext cx="49213" cy="22225"/>
            </a:xfrm>
            <a:custGeom>
              <a:avLst/>
              <a:gdLst>
                <a:gd name="T0" fmla="*/ 17 w 18"/>
                <a:gd name="T1" fmla="*/ 2 h 8"/>
                <a:gd name="T2" fmla="*/ 2 w 18"/>
                <a:gd name="T3" fmla="*/ 4 h 8"/>
                <a:gd name="T4" fmla="*/ 17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7" y="2"/>
                  </a:moveTo>
                  <a:cubicBezTo>
                    <a:pt x="17" y="0"/>
                    <a:pt x="0" y="2"/>
                    <a:pt x="2" y="4"/>
                  </a:cubicBezTo>
                  <a:cubicBezTo>
                    <a:pt x="7" y="8"/>
                    <a:pt x="18" y="3"/>
                    <a:pt x="17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6341725" y="2216150"/>
              <a:ext cx="61913" cy="33338"/>
            </a:xfrm>
            <a:custGeom>
              <a:avLst/>
              <a:gdLst>
                <a:gd name="T0" fmla="*/ 18 w 22"/>
                <a:gd name="T1" fmla="*/ 12 h 12"/>
                <a:gd name="T2" fmla="*/ 15 w 22"/>
                <a:gd name="T3" fmla="*/ 3 h 12"/>
                <a:gd name="T4" fmla="*/ 2 w 22"/>
                <a:gd name="T5" fmla="*/ 8 h 12"/>
                <a:gd name="T6" fmla="*/ 18 w 2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18" y="12"/>
                  </a:moveTo>
                  <a:cubicBezTo>
                    <a:pt x="22" y="11"/>
                    <a:pt x="20" y="6"/>
                    <a:pt x="15" y="3"/>
                  </a:cubicBezTo>
                  <a:cubicBezTo>
                    <a:pt x="11" y="0"/>
                    <a:pt x="0" y="7"/>
                    <a:pt x="2" y="8"/>
                  </a:cubicBezTo>
                  <a:cubicBezTo>
                    <a:pt x="4" y="10"/>
                    <a:pt x="14" y="12"/>
                    <a:pt x="18" y="1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6259175" y="2257425"/>
              <a:ext cx="96838" cy="88900"/>
            </a:xfrm>
            <a:custGeom>
              <a:avLst/>
              <a:gdLst>
                <a:gd name="T0" fmla="*/ 19 w 35"/>
                <a:gd name="T1" fmla="*/ 28 h 32"/>
                <a:gd name="T2" fmla="*/ 28 w 35"/>
                <a:gd name="T3" fmla="*/ 26 h 32"/>
                <a:gd name="T4" fmla="*/ 35 w 35"/>
                <a:gd name="T5" fmla="*/ 13 h 32"/>
                <a:gd name="T6" fmla="*/ 31 w 35"/>
                <a:gd name="T7" fmla="*/ 13 h 32"/>
                <a:gd name="T8" fmla="*/ 31 w 35"/>
                <a:gd name="T9" fmla="*/ 15 h 32"/>
                <a:gd name="T10" fmla="*/ 24 w 35"/>
                <a:gd name="T11" fmla="*/ 12 h 32"/>
                <a:gd name="T12" fmla="*/ 31 w 35"/>
                <a:gd name="T13" fmla="*/ 7 h 32"/>
                <a:gd name="T14" fmla="*/ 27 w 35"/>
                <a:gd name="T15" fmla="*/ 2 h 32"/>
                <a:gd name="T16" fmla="*/ 21 w 35"/>
                <a:gd name="T17" fmla="*/ 4 h 32"/>
                <a:gd name="T18" fmla="*/ 18 w 35"/>
                <a:gd name="T19" fmla="*/ 5 h 32"/>
                <a:gd name="T20" fmla="*/ 9 w 35"/>
                <a:gd name="T21" fmla="*/ 9 h 32"/>
                <a:gd name="T22" fmla="*/ 15 w 35"/>
                <a:gd name="T23" fmla="*/ 13 h 32"/>
                <a:gd name="T24" fmla="*/ 4 w 35"/>
                <a:gd name="T25" fmla="*/ 12 h 32"/>
                <a:gd name="T26" fmla="*/ 8 w 35"/>
                <a:gd name="T27" fmla="*/ 20 h 32"/>
                <a:gd name="T28" fmla="*/ 19 w 35"/>
                <a:gd name="T2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2">
                  <a:moveTo>
                    <a:pt x="19" y="28"/>
                  </a:moveTo>
                  <a:cubicBezTo>
                    <a:pt x="24" y="32"/>
                    <a:pt x="22" y="26"/>
                    <a:pt x="28" y="26"/>
                  </a:cubicBezTo>
                  <a:cubicBezTo>
                    <a:pt x="33" y="26"/>
                    <a:pt x="34" y="17"/>
                    <a:pt x="35" y="13"/>
                  </a:cubicBezTo>
                  <a:cubicBezTo>
                    <a:pt x="35" y="10"/>
                    <a:pt x="30" y="10"/>
                    <a:pt x="31" y="13"/>
                  </a:cubicBezTo>
                  <a:cubicBezTo>
                    <a:pt x="33" y="15"/>
                    <a:pt x="31" y="18"/>
                    <a:pt x="31" y="15"/>
                  </a:cubicBezTo>
                  <a:cubicBezTo>
                    <a:pt x="30" y="12"/>
                    <a:pt x="26" y="15"/>
                    <a:pt x="24" y="12"/>
                  </a:cubicBezTo>
                  <a:cubicBezTo>
                    <a:pt x="23" y="10"/>
                    <a:pt x="29" y="10"/>
                    <a:pt x="31" y="7"/>
                  </a:cubicBezTo>
                  <a:cubicBezTo>
                    <a:pt x="33" y="4"/>
                    <a:pt x="26" y="4"/>
                    <a:pt x="27" y="2"/>
                  </a:cubicBezTo>
                  <a:cubicBezTo>
                    <a:pt x="29" y="0"/>
                    <a:pt x="17" y="2"/>
                    <a:pt x="21" y="4"/>
                  </a:cubicBezTo>
                  <a:cubicBezTo>
                    <a:pt x="24" y="5"/>
                    <a:pt x="21" y="7"/>
                    <a:pt x="18" y="5"/>
                  </a:cubicBezTo>
                  <a:cubicBezTo>
                    <a:pt x="15" y="2"/>
                    <a:pt x="6" y="6"/>
                    <a:pt x="9" y="9"/>
                  </a:cubicBezTo>
                  <a:cubicBezTo>
                    <a:pt x="11" y="11"/>
                    <a:pt x="19" y="7"/>
                    <a:pt x="15" y="13"/>
                  </a:cubicBezTo>
                  <a:cubicBezTo>
                    <a:pt x="10" y="19"/>
                    <a:pt x="8" y="12"/>
                    <a:pt x="4" y="12"/>
                  </a:cubicBezTo>
                  <a:cubicBezTo>
                    <a:pt x="0" y="13"/>
                    <a:pt x="2" y="18"/>
                    <a:pt x="8" y="20"/>
                  </a:cubicBezTo>
                  <a:cubicBezTo>
                    <a:pt x="14" y="22"/>
                    <a:pt x="14" y="25"/>
                    <a:pt x="1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6341725" y="2178050"/>
              <a:ext cx="250825" cy="74613"/>
            </a:xfrm>
            <a:custGeom>
              <a:avLst/>
              <a:gdLst>
                <a:gd name="T0" fmla="*/ 26 w 90"/>
                <a:gd name="T1" fmla="*/ 21 h 27"/>
                <a:gd name="T2" fmla="*/ 32 w 90"/>
                <a:gd name="T3" fmla="*/ 24 h 27"/>
                <a:gd name="T4" fmla="*/ 40 w 90"/>
                <a:gd name="T5" fmla="*/ 25 h 27"/>
                <a:gd name="T6" fmla="*/ 44 w 90"/>
                <a:gd name="T7" fmla="*/ 24 h 27"/>
                <a:gd name="T8" fmla="*/ 61 w 90"/>
                <a:gd name="T9" fmla="*/ 27 h 27"/>
                <a:gd name="T10" fmla="*/ 72 w 90"/>
                <a:gd name="T11" fmla="*/ 24 h 27"/>
                <a:gd name="T12" fmla="*/ 86 w 90"/>
                <a:gd name="T13" fmla="*/ 25 h 27"/>
                <a:gd name="T14" fmla="*/ 90 w 90"/>
                <a:gd name="T15" fmla="*/ 17 h 27"/>
                <a:gd name="T16" fmla="*/ 61 w 90"/>
                <a:gd name="T17" fmla="*/ 15 h 27"/>
                <a:gd name="T18" fmla="*/ 47 w 90"/>
                <a:gd name="T19" fmla="*/ 16 h 27"/>
                <a:gd name="T20" fmla="*/ 38 w 90"/>
                <a:gd name="T21" fmla="*/ 13 h 27"/>
                <a:gd name="T22" fmla="*/ 40 w 90"/>
                <a:gd name="T23" fmla="*/ 9 h 27"/>
                <a:gd name="T24" fmla="*/ 26 w 90"/>
                <a:gd name="T25" fmla="*/ 5 h 27"/>
                <a:gd name="T26" fmla="*/ 15 w 90"/>
                <a:gd name="T27" fmla="*/ 1 h 27"/>
                <a:gd name="T28" fmla="*/ 3 w 90"/>
                <a:gd name="T29" fmla="*/ 3 h 27"/>
                <a:gd name="T30" fmla="*/ 19 w 90"/>
                <a:gd name="T31" fmla="*/ 8 h 27"/>
                <a:gd name="T32" fmla="*/ 25 w 90"/>
                <a:gd name="T33" fmla="*/ 13 h 27"/>
                <a:gd name="T34" fmla="*/ 26 w 90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27">
                  <a:moveTo>
                    <a:pt x="26" y="21"/>
                  </a:moveTo>
                  <a:cubicBezTo>
                    <a:pt x="27" y="26"/>
                    <a:pt x="29" y="22"/>
                    <a:pt x="32" y="24"/>
                  </a:cubicBezTo>
                  <a:cubicBezTo>
                    <a:pt x="34" y="26"/>
                    <a:pt x="38" y="27"/>
                    <a:pt x="40" y="25"/>
                  </a:cubicBezTo>
                  <a:cubicBezTo>
                    <a:pt x="42" y="24"/>
                    <a:pt x="43" y="22"/>
                    <a:pt x="44" y="24"/>
                  </a:cubicBezTo>
                  <a:cubicBezTo>
                    <a:pt x="45" y="26"/>
                    <a:pt x="50" y="27"/>
                    <a:pt x="61" y="27"/>
                  </a:cubicBezTo>
                  <a:cubicBezTo>
                    <a:pt x="72" y="27"/>
                    <a:pt x="69" y="22"/>
                    <a:pt x="72" y="24"/>
                  </a:cubicBezTo>
                  <a:cubicBezTo>
                    <a:pt x="75" y="26"/>
                    <a:pt x="82" y="26"/>
                    <a:pt x="86" y="25"/>
                  </a:cubicBezTo>
                  <a:cubicBezTo>
                    <a:pt x="89" y="25"/>
                    <a:pt x="90" y="20"/>
                    <a:pt x="90" y="17"/>
                  </a:cubicBezTo>
                  <a:cubicBezTo>
                    <a:pt x="90" y="15"/>
                    <a:pt x="66" y="13"/>
                    <a:pt x="61" y="15"/>
                  </a:cubicBezTo>
                  <a:cubicBezTo>
                    <a:pt x="57" y="18"/>
                    <a:pt x="50" y="14"/>
                    <a:pt x="47" y="16"/>
                  </a:cubicBezTo>
                  <a:cubicBezTo>
                    <a:pt x="43" y="18"/>
                    <a:pt x="45" y="14"/>
                    <a:pt x="38" y="13"/>
                  </a:cubicBezTo>
                  <a:cubicBezTo>
                    <a:pt x="32" y="13"/>
                    <a:pt x="39" y="10"/>
                    <a:pt x="40" y="9"/>
                  </a:cubicBezTo>
                  <a:cubicBezTo>
                    <a:pt x="41" y="7"/>
                    <a:pt x="31" y="4"/>
                    <a:pt x="26" y="5"/>
                  </a:cubicBezTo>
                  <a:cubicBezTo>
                    <a:pt x="22" y="5"/>
                    <a:pt x="20" y="3"/>
                    <a:pt x="15" y="1"/>
                  </a:cubicBezTo>
                  <a:cubicBezTo>
                    <a:pt x="11" y="0"/>
                    <a:pt x="0" y="0"/>
                    <a:pt x="3" y="3"/>
                  </a:cubicBezTo>
                  <a:cubicBezTo>
                    <a:pt x="4" y="5"/>
                    <a:pt x="17" y="10"/>
                    <a:pt x="19" y="8"/>
                  </a:cubicBezTo>
                  <a:cubicBezTo>
                    <a:pt x="20" y="6"/>
                    <a:pt x="23" y="11"/>
                    <a:pt x="25" y="13"/>
                  </a:cubicBezTo>
                  <a:cubicBezTo>
                    <a:pt x="27" y="16"/>
                    <a:pt x="24" y="17"/>
                    <a:pt x="26" y="2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6419513" y="2155825"/>
              <a:ext cx="36513" cy="22225"/>
            </a:xfrm>
            <a:custGeom>
              <a:avLst/>
              <a:gdLst>
                <a:gd name="T0" fmla="*/ 9 w 13"/>
                <a:gd name="T1" fmla="*/ 2 h 8"/>
                <a:gd name="T2" fmla="*/ 4 w 13"/>
                <a:gd name="T3" fmla="*/ 6 h 8"/>
                <a:gd name="T4" fmla="*/ 9 w 13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9" y="2"/>
                  </a:moveTo>
                  <a:cubicBezTo>
                    <a:pt x="5" y="0"/>
                    <a:pt x="0" y="5"/>
                    <a:pt x="4" y="6"/>
                  </a:cubicBezTo>
                  <a:cubicBezTo>
                    <a:pt x="8" y="8"/>
                    <a:pt x="13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8" name="Freeform 31"/>
            <p:cNvSpPr>
              <a:spLocks/>
            </p:cNvSpPr>
            <p:nvPr userDrawn="1"/>
          </p:nvSpPr>
          <p:spPr bwMode="auto">
            <a:xfrm>
              <a:off x="16344900" y="2030413"/>
              <a:ext cx="166688" cy="119063"/>
            </a:xfrm>
            <a:custGeom>
              <a:avLst/>
              <a:gdLst>
                <a:gd name="T0" fmla="*/ 4 w 60"/>
                <a:gd name="T1" fmla="*/ 22 h 43"/>
                <a:gd name="T2" fmla="*/ 9 w 60"/>
                <a:gd name="T3" fmla="*/ 27 h 43"/>
                <a:gd name="T4" fmla="*/ 24 w 60"/>
                <a:gd name="T5" fmla="*/ 28 h 43"/>
                <a:gd name="T6" fmla="*/ 14 w 60"/>
                <a:gd name="T7" fmla="*/ 32 h 43"/>
                <a:gd name="T8" fmla="*/ 22 w 60"/>
                <a:gd name="T9" fmla="*/ 38 h 43"/>
                <a:gd name="T10" fmla="*/ 34 w 60"/>
                <a:gd name="T11" fmla="*/ 41 h 43"/>
                <a:gd name="T12" fmla="*/ 41 w 60"/>
                <a:gd name="T13" fmla="*/ 41 h 43"/>
                <a:gd name="T14" fmla="*/ 46 w 60"/>
                <a:gd name="T15" fmla="*/ 35 h 43"/>
                <a:gd name="T16" fmla="*/ 51 w 60"/>
                <a:gd name="T17" fmla="*/ 31 h 43"/>
                <a:gd name="T18" fmla="*/ 60 w 60"/>
                <a:gd name="T19" fmla="*/ 28 h 43"/>
                <a:gd name="T20" fmla="*/ 55 w 60"/>
                <a:gd name="T21" fmla="*/ 26 h 43"/>
                <a:gd name="T22" fmla="*/ 50 w 60"/>
                <a:gd name="T23" fmla="*/ 22 h 43"/>
                <a:gd name="T24" fmla="*/ 48 w 60"/>
                <a:gd name="T25" fmla="*/ 17 h 43"/>
                <a:gd name="T26" fmla="*/ 44 w 60"/>
                <a:gd name="T27" fmla="*/ 16 h 43"/>
                <a:gd name="T28" fmla="*/ 39 w 60"/>
                <a:gd name="T29" fmla="*/ 14 h 43"/>
                <a:gd name="T30" fmla="*/ 23 w 60"/>
                <a:gd name="T31" fmla="*/ 5 h 43"/>
                <a:gd name="T32" fmla="*/ 14 w 60"/>
                <a:gd name="T33" fmla="*/ 4 h 43"/>
                <a:gd name="T34" fmla="*/ 15 w 60"/>
                <a:gd name="T35" fmla="*/ 6 h 43"/>
                <a:gd name="T36" fmla="*/ 12 w 60"/>
                <a:gd name="T37" fmla="*/ 9 h 43"/>
                <a:gd name="T38" fmla="*/ 7 w 60"/>
                <a:gd name="T39" fmla="*/ 11 h 43"/>
                <a:gd name="T40" fmla="*/ 8 w 60"/>
                <a:gd name="T41" fmla="*/ 17 h 43"/>
                <a:gd name="T42" fmla="*/ 5 w 60"/>
                <a:gd name="T43" fmla="*/ 19 h 43"/>
                <a:gd name="T44" fmla="*/ 4 w 60"/>
                <a:gd name="T4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3">
                  <a:moveTo>
                    <a:pt x="4" y="22"/>
                  </a:moveTo>
                  <a:cubicBezTo>
                    <a:pt x="7" y="24"/>
                    <a:pt x="5" y="26"/>
                    <a:pt x="9" y="27"/>
                  </a:cubicBezTo>
                  <a:cubicBezTo>
                    <a:pt x="12" y="29"/>
                    <a:pt x="23" y="25"/>
                    <a:pt x="24" y="28"/>
                  </a:cubicBezTo>
                  <a:cubicBezTo>
                    <a:pt x="24" y="30"/>
                    <a:pt x="13" y="31"/>
                    <a:pt x="14" y="32"/>
                  </a:cubicBezTo>
                  <a:cubicBezTo>
                    <a:pt x="16" y="34"/>
                    <a:pt x="23" y="36"/>
                    <a:pt x="22" y="38"/>
                  </a:cubicBezTo>
                  <a:cubicBezTo>
                    <a:pt x="21" y="39"/>
                    <a:pt x="33" y="43"/>
                    <a:pt x="34" y="41"/>
                  </a:cubicBezTo>
                  <a:cubicBezTo>
                    <a:pt x="35" y="39"/>
                    <a:pt x="38" y="40"/>
                    <a:pt x="41" y="41"/>
                  </a:cubicBezTo>
                  <a:cubicBezTo>
                    <a:pt x="44" y="42"/>
                    <a:pt x="44" y="34"/>
                    <a:pt x="46" y="35"/>
                  </a:cubicBezTo>
                  <a:cubicBezTo>
                    <a:pt x="48" y="36"/>
                    <a:pt x="48" y="32"/>
                    <a:pt x="51" y="31"/>
                  </a:cubicBezTo>
                  <a:cubicBezTo>
                    <a:pt x="55" y="29"/>
                    <a:pt x="60" y="29"/>
                    <a:pt x="60" y="28"/>
                  </a:cubicBezTo>
                  <a:cubicBezTo>
                    <a:pt x="60" y="27"/>
                    <a:pt x="59" y="25"/>
                    <a:pt x="55" y="26"/>
                  </a:cubicBezTo>
                  <a:cubicBezTo>
                    <a:pt x="51" y="26"/>
                    <a:pt x="48" y="24"/>
                    <a:pt x="50" y="22"/>
                  </a:cubicBezTo>
                  <a:cubicBezTo>
                    <a:pt x="52" y="20"/>
                    <a:pt x="46" y="19"/>
                    <a:pt x="48" y="17"/>
                  </a:cubicBezTo>
                  <a:cubicBezTo>
                    <a:pt x="50" y="16"/>
                    <a:pt x="44" y="14"/>
                    <a:pt x="44" y="16"/>
                  </a:cubicBezTo>
                  <a:cubicBezTo>
                    <a:pt x="45" y="19"/>
                    <a:pt x="40" y="17"/>
                    <a:pt x="39" y="14"/>
                  </a:cubicBezTo>
                  <a:cubicBezTo>
                    <a:pt x="39" y="12"/>
                    <a:pt x="29" y="11"/>
                    <a:pt x="23" y="5"/>
                  </a:cubicBezTo>
                  <a:cubicBezTo>
                    <a:pt x="17" y="0"/>
                    <a:pt x="11" y="4"/>
                    <a:pt x="14" y="4"/>
                  </a:cubicBezTo>
                  <a:cubicBezTo>
                    <a:pt x="18" y="5"/>
                    <a:pt x="18" y="7"/>
                    <a:pt x="15" y="6"/>
                  </a:cubicBezTo>
                  <a:cubicBezTo>
                    <a:pt x="12" y="6"/>
                    <a:pt x="7" y="7"/>
                    <a:pt x="12" y="9"/>
                  </a:cubicBezTo>
                  <a:cubicBezTo>
                    <a:pt x="16" y="10"/>
                    <a:pt x="11" y="11"/>
                    <a:pt x="7" y="11"/>
                  </a:cubicBezTo>
                  <a:cubicBezTo>
                    <a:pt x="3" y="11"/>
                    <a:pt x="3" y="16"/>
                    <a:pt x="8" y="17"/>
                  </a:cubicBezTo>
                  <a:cubicBezTo>
                    <a:pt x="13" y="17"/>
                    <a:pt x="9" y="20"/>
                    <a:pt x="5" y="19"/>
                  </a:cubicBezTo>
                  <a:cubicBezTo>
                    <a:pt x="1" y="18"/>
                    <a:pt x="0" y="20"/>
                    <a:pt x="4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6405225" y="1971675"/>
              <a:ext cx="441325" cy="233363"/>
            </a:xfrm>
            <a:custGeom>
              <a:avLst/>
              <a:gdLst>
                <a:gd name="T0" fmla="*/ 12 w 159"/>
                <a:gd name="T1" fmla="*/ 21 h 84"/>
                <a:gd name="T2" fmla="*/ 12 w 159"/>
                <a:gd name="T3" fmla="*/ 27 h 84"/>
                <a:gd name="T4" fmla="*/ 30 w 159"/>
                <a:gd name="T5" fmla="*/ 30 h 84"/>
                <a:gd name="T6" fmla="*/ 46 w 159"/>
                <a:gd name="T7" fmla="*/ 34 h 84"/>
                <a:gd name="T8" fmla="*/ 68 w 159"/>
                <a:gd name="T9" fmla="*/ 28 h 84"/>
                <a:gd name="T10" fmla="*/ 51 w 159"/>
                <a:gd name="T11" fmla="*/ 36 h 84"/>
                <a:gd name="T12" fmla="*/ 49 w 159"/>
                <a:gd name="T13" fmla="*/ 40 h 84"/>
                <a:gd name="T14" fmla="*/ 33 w 159"/>
                <a:gd name="T15" fmla="*/ 45 h 84"/>
                <a:gd name="T16" fmla="*/ 53 w 159"/>
                <a:gd name="T17" fmla="*/ 57 h 84"/>
                <a:gd name="T18" fmla="*/ 26 w 159"/>
                <a:gd name="T19" fmla="*/ 60 h 84"/>
                <a:gd name="T20" fmla="*/ 37 w 159"/>
                <a:gd name="T21" fmla="*/ 64 h 84"/>
                <a:gd name="T22" fmla="*/ 36 w 159"/>
                <a:gd name="T23" fmla="*/ 70 h 84"/>
                <a:gd name="T24" fmla="*/ 26 w 159"/>
                <a:gd name="T25" fmla="*/ 70 h 84"/>
                <a:gd name="T26" fmla="*/ 16 w 159"/>
                <a:gd name="T27" fmla="*/ 79 h 84"/>
                <a:gd name="T28" fmla="*/ 41 w 159"/>
                <a:gd name="T29" fmla="*/ 81 h 84"/>
                <a:gd name="T30" fmla="*/ 60 w 159"/>
                <a:gd name="T31" fmla="*/ 82 h 84"/>
                <a:gd name="T32" fmla="*/ 73 w 159"/>
                <a:gd name="T33" fmla="*/ 80 h 84"/>
                <a:gd name="T34" fmla="*/ 70 w 159"/>
                <a:gd name="T35" fmla="*/ 75 h 84"/>
                <a:gd name="T36" fmla="*/ 59 w 159"/>
                <a:gd name="T37" fmla="*/ 70 h 84"/>
                <a:gd name="T38" fmla="*/ 73 w 159"/>
                <a:gd name="T39" fmla="*/ 65 h 84"/>
                <a:gd name="T40" fmla="*/ 93 w 159"/>
                <a:gd name="T41" fmla="*/ 54 h 84"/>
                <a:gd name="T42" fmla="*/ 91 w 159"/>
                <a:gd name="T43" fmla="*/ 48 h 84"/>
                <a:gd name="T44" fmla="*/ 107 w 159"/>
                <a:gd name="T45" fmla="*/ 44 h 84"/>
                <a:gd name="T46" fmla="*/ 128 w 159"/>
                <a:gd name="T47" fmla="*/ 31 h 84"/>
                <a:gd name="T48" fmla="*/ 130 w 159"/>
                <a:gd name="T49" fmla="*/ 22 h 84"/>
                <a:gd name="T50" fmla="*/ 157 w 159"/>
                <a:gd name="T51" fmla="*/ 15 h 84"/>
                <a:gd name="T52" fmla="*/ 151 w 159"/>
                <a:gd name="T53" fmla="*/ 7 h 84"/>
                <a:gd name="T54" fmla="*/ 133 w 159"/>
                <a:gd name="T55" fmla="*/ 7 h 84"/>
                <a:gd name="T56" fmla="*/ 117 w 159"/>
                <a:gd name="T57" fmla="*/ 2 h 84"/>
                <a:gd name="T58" fmla="*/ 100 w 159"/>
                <a:gd name="T59" fmla="*/ 4 h 84"/>
                <a:gd name="T60" fmla="*/ 83 w 159"/>
                <a:gd name="T61" fmla="*/ 3 h 84"/>
                <a:gd name="T62" fmla="*/ 66 w 159"/>
                <a:gd name="T63" fmla="*/ 5 h 84"/>
                <a:gd name="T64" fmla="*/ 60 w 159"/>
                <a:gd name="T65" fmla="*/ 8 h 84"/>
                <a:gd name="T66" fmla="*/ 45 w 159"/>
                <a:gd name="T67" fmla="*/ 12 h 84"/>
                <a:gd name="T68" fmla="*/ 31 w 159"/>
                <a:gd name="T69" fmla="*/ 14 h 84"/>
                <a:gd name="T70" fmla="*/ 20 w 159"/>
                <a:gd name="T71" fmla="*/ 15 h 84"/>
                <a:gd name="T72" fmla="*/ 5 w 159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84">
                  <a:moveTo>
                    <a:pt x="9" y="20"/>
                  </a:moveTo>
                  <a:cubicBezTo>
                    <a:pt x="12" y="18"/>
                    <a:pt x="15" y="20"/>
                    <a:pt x="12" y="21"/>
                  </a:cubicBezTo>
                  <a:cubicBezTo>
                    <a:pt x="9" y="22"/>
                    <a:pt x="10" y="23"/>
                    <a:pt x="14" y="23"/>
                  </a:cubicBezTo>
                  <a:cubicBezTo>
                    <a:pt x="18" y="23"/>
                    <a:pt x="12" y="24"/>
                    <a:pt x="12" y="27"/>
                  </a:cubicBezTo>
                  <a:cubicBezTo>
                    <a:pt x="12" y="29"/>
                    <a:pt x="17" y="27"/>
                    <a:pt x="17" y="30"/>
                  </a:cubicBezTo>
                  <a:cubicBezTo>
                    <a:pt x="17" y="32"/>
                    <a:pt x="27" y="33"/>
                    <a:pt x="30" y="30"/>
                  </a:cubicBezTo>
                  <a:cubicBezTo>
                    <a:pt x="33" y="27"/>
                    <a:pt x="32" y="31"/>
                    <a:pt x="32" y="33"/>
                  </a:cubicBezTo>
                  <a:cubicBezTo>
                    <a:pt x="31" y="35"/>
                    <a:pt x="46" y="36"/>
                    <a:pt x="46" y="34"/>
                  </a:cubicBezTo>
                  <a:cubicBezTo>
                    <a:pt x="47" y="32"/>
                    <a:pt x="49" y="32"/>
                    <a:pt x="52" y="33"/>
                  </a:cubicBezTo>
                  <a:cubicBezTo>
                    <a:pt x="54" y="34"/>
                    <a:pt x="68" y="31"/>
                    <a:pt x="68" y="28"/>
                  </a:cubicBezTo>
                  <a:cubicBezTo>
                    <a:pt x="68" y="25"/>
                    <a:pt x="72" y="29"/>
                    <a:pt x="68" y="32"/>
                  </a:cubicBezTo>
                  <a:cubicBezTo>
                    <a:pt x="64" y="35"/>
                    <a:pt x="55" y="35"/>
                    <a:pt x="51" y="36"/>
                  </a:cubicBezTo>
                  <a:cubicBezTo>
                    <a:pt x="47" y="37"/>
                    <a:pt x="54" y="40"/>
                    <a:pt x="58" y="43"/>
                  </a:cubicBezTo>
                  <a:cubicBezTo>
                    <a:pt x="61" y="46"/>
                    <a:pt x="53" y="44"/>
                    <a:pt x="49" y="40"/>
                  </a:cubicBezTo>
                  <a:cubicBezTo>
                    <a:pt x="45" y="36"/>
                    <a:pt x="37" y="36"/>
                    <a:pt x="33" y="37"/>
                  </a:cubicBezTo>
                  <a:cubicBezTo>
                    <a:pt x="29" y="37"/>
                    <a:pt x="30" y="45"/>
                    <a:pt x="33" y="45"/>
                  </a:cubicBezTo>
                  <a:cubicBezTo>
                    <a:pt x="36" y="45"/>
                    <a:pt x="39" y="46"/>
                    <a:pt x="43" y="51"/>
                  </a:cubicBezTo>
                  <a:cubicBezTo>
                    <a:pt x="46" y="56"/>
                    <a:pt x="53" y="55"/>
                    <a:pt x="53" y="57"/>
                  </a:cubicBezTo>
                  <a:cubicBezTo>
                    <a:pt x="53" y="59"/>
                    <a:pt x="44" y="55"/>
                    <a:pt x="39" y="54"/>
                  </a:cubicBezTo>
                  <a:cubicBezTo>
                    <a:pt x="34" y="53"/>
                    <a:pt x="26" y="57"/>
                    <a:pt x="26" y="60"/>
                  </a:cubicBezTo>
                  <a:cubicBezTo>
                    <a:pt x="25" y="64"/>
                    <a:pt x="33" y="63"/>
                    <a:pt x="38" y="60"/>
                  </a:cubicBezTo>
                  <a:cubicBezTo>
                    <a:pt x="43" y="57"/>
                    <a:pt x="39" y="61"/>
                    <a:pt x="37" y="64"/>
                  </a:cubicBezTo>
                  <a:cubicBezTo>
                    <a:pt x="34" y="66"/>
                    <a:pt x="43" y="68"/>
                    <a:pt x="43" y="70"/>
                  </a:cubicBezTo>
                  <a:cubicBezTo>
                    <a:pt x="43" y="73"/>
                    <a:pt x="36" y="72"/>
                    <a:pt x="36" y="70"/>
                  </a:cubicBezTo>
                  <a:cubicBezTo>
                    <a:pt x="35" y="67"/>
                    <a:pt x="33" y="65"/>
                    <a:pt x="27" y="65"/>
                  </a:cubicBezTo>
                  <a:cubicBezTo>
                    <a:pt x="21" y="66"/>
                    <a:pt x="23" y="70"/>
                    <a:pt x="26" y="70"/>
                  </a:cubicBezTo>
                  <a:cubicBezTo>
                    <a:pt x="30" y="71"/>
                    <a:pt x="30" y="73"/>
                    <a:pt x="26" y="73"/>
                  </a:cubicBezTo>
                  <a:cubicBezTo>
                    <a:pt x="22" y="73"/>
                    <a:pt x="13" y="76"/>
                    <a:pt x="16" y="79"/>
                  </a:cubicBezTo>
                  <a:cubicBezTo>
                    <a:pt x="19" y="81"/>
                    <a:pt x="30" y="79"/>
                    <a:pt x="32" y="80"/>
                  </a:cubicBezTo>
                  <a:cubicBezTo>
                    <a:pt x="34" y="82"/>
                    <a:pt x="40" y="83"/>
                    <a:pt x="41" y="81"/>
                  </a:cubicBezTo>
                  <a:cubicBezTo>
                    <a:pt x="43" y="79"/>
                    <a:pt x="47" y="80"/>
                    <a:pt x="52" y="80"/>
                  </a:cubicBezTo>
                  <a:cubicBezTo>
                    <a:pt x="56" y="80"/>
                    <a:pt x="58" y="80"/>
                    <a:pt x="60" y="82"/>
                  </a:cubicBezTo>
                  <a:cubicBezTo>
                    <a:pt x="62" y="84"/>
                    <a:pt x="65" y="83"/>
                    <a:pt x="68" y="81"/>
                  </a:cubicBezTo>
                  <a:cubicBezTo>
                    <a:pt x="70" y="80"/>
                    <a:pt x="70" y="80"/>
                    <a:pt x="73" y="80"/>
                  </a:cubicBezTo>
                  <a:cubicBezTo>
                    <a:pt x="77" y="80"/>
                    <a:pt x="77" y="78"/>
                    <a:pt x="76" y="75"/>
                  </a:cubicBezTo>
                  <a:cubicBezTo>
                    <a:pt x="74" y="73"/>
                    <a:pt x="70" y="77"/>
                    <a:pt x="70" y="75"/>
                  </a:cubicBezTo>
                  <a:cubicBezTo>
                    <a:pt x="69" y="73"/>
                    <a:pt x="65" y="72"/>
                    <a:pt x="59" y="73"/>
                  </a:cubicBezTo>
                  <a:cubicBezTo>
                    <a:pt x="53" y="74"/>
                    <a:pt x="55" y="69"/>
                    <a:pt x="59" y="70"/>
                  </a:cubicBezTo>
                  <a:cubicBezTo>
                    <a:pt x="63" y="71"/>
                    <a:pt x="68" y="71"/>
                    <a:pt x="73" y="70"/>
                  </a:cubicBezTo>
                  <a:cubicBezTo>
                    <a:pt x="77" y="69"/>
                    <a:pt x="73" y="67"/>
                    <a:pt x="73" y="65"/>
                  </a:cubicBezTo>
                  <a:cubicBezTo>
                    <a:pt x="73" y="63"/>
                    <a:pt x="79" y="64"/>
                    <a:pt x="83" y="64"/>
                  </a:cubicBezTo>
                  <a:cubicBezTo>
                    <a:pt x="87" y="64"/>
                    <a:pt x="93" y="57"/>
                    <a:pt x="93" y="54"/>
                  </a:cubicBezTo>
                  <a:cubicBezTo>
                    <a:pt x="93" y="50"/>
                    <a:pt x="84" y="51"/>
                    <a:pt x="80" y="51"/>
                  </a:cubicBezTo>
                  <a:cubicBezTo>
                    <a:pt x="75" y="51"/>
                    <a:pt x="83" y="47"/>
                    <a:pt x="91" y="48"/>
                  </a:cubicBezTo>
                  <a:cubicBezTo>
                    <a:pt x="100" y="48"/>
                    <a:pt x="96" y="44"/>
                    <a:pt x="98" y="43"/>
                  </a:cubicBezTo>
                  <a:cubicBezTo>
                    <a:pt x="99" y="42"/>
                    <a:pt x="103" y="45"/>
                    <a:pt x="107" y="44"/>
                  </a:cubicBezTo>
                  <a:cubicBezTo>
                    <a:pt x="112" y="43"/>
                    <a:pt x="109" y="39"/>
                    <a:pt x="112" y="39"/>
                  </a:cubicBezTo>
                  <a:cubicBezTo>
                    <a:pt x="114" y="39"/>
                    <a:pt x="119" y="36"/>
                    <a:pt x="128" y="31"/>
                  </a:cubicBezTo>
                  <a:cubicBezTo>
                    <a:pt x="137" y="25"/>
                    <a:pt x="144" y="26"/>
                    <a:pt x="145" y="23"/>
                  </a:cubicBezTo>
                  <a:cubicBezTo>
                    <a:pt x="145" y="20"/>
                    <a:pt x="132" y="23"/>
                    <a:pt x="130" y="22"/>
                  </a:cubicBezTo>
                  <a:cubicBezTo>
                    <a:pt x="127" y="22"/>
                    <a:pt x="139" y="19"/>
                    <a:pt x="142" y="20"/>
                  </a:cubicBezTo>
                  <a:cubicBezTo>
                    <a:pt x="144" y="20"/>
                    <a:pt x="148" y="20"/>
                    <a:pt x="157" y="15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5" y="11"/>
                    <a:pt x="151" y="10"/>
                    <a:pt x="151" y="7"/>
                  </a:cubicBezTo>
                  <a:cubicBezTo>
                    <a:pt x="151" y="5"/>
                    <a:pt x="145" y="7"/>
                    <a:pt x="145" y="5"/>
                  </a:cubicBezTo>
                  <a:cubicBezTo>
                    <a:pt x="145" y="4"/>
                    <a:pt x="139" y="5"/>
                    <a:pt x="133" y="7"/>
                  </a:cubicBezTo>
                  <a:cubicBezTo>
                    <a:pt x="127" y="9"/>
                    <a:pt x="133" y="5"/>
                    <a:pt x="135" y="4"/>
                  </a:cubicBezTo>
                  <a:cubicBezTo>
                    <a:pt x="138" y="3"/>
                    <a:pt x="120" y="4"/>
                    <a:pt x="117" y="2"/>
                  </a:cubicBezTo>
                  <a:cubicBezTo>
                    <a:pt x="115" y="0"/>
                    <a:pt x="111" y="5"/>
                    <a:pt x="108" y="3"/>
                  </a:cubicBezTo>
                  <a:cubicBezTo>
                    <a:pt x="106" y="0"/>
                    <a:pt x="99" y="2"/>
                    <a:pt x="100" y="4"/>
                  </a:cubicBezTo>
                  <a:cubicBezTo>
                    <a:pt x="100" y="6"/>
                    <a:pt x="98" y="6"/>
                    <a:pt x="96" y="4"/>
                  </a:cubicBezTo>
                  <a:cubicBezTo>
                    <a:pt x="93" y="2"/>
                    <a:pt x="88" y="4"/>
                    <a:pt x="83" y="3"/>
                  </a:cubicBezTo>
                  <a:cubicBezTo>
                    <a:pt x="78" y="3"/>
                    <a:pt x="80" y="7"/>
                    <a:pt x="75" y="5"/>
                  </a:cubicBezTo>
                  <a:cubicBezTo>
                    <a:pt x="70" y="3"/>
                    <a:pt x="64" y="4"/>
                    <a:pt x="66" y="5"/>
                  </a:cubicBezTo>
                  <a:cubicBezTo>
                    <a:pt x="67" y="5"/>
                    <a:pt x="65" y="7"/>
                    <a:pt x="63" y="6"/>
                  </a:cubicBezTo>
                  <a:cubicBezTo>
                    <a:pt x="61" y="5"/>
                    <a:pt x="59" y="6"/>
                    <a:pt x="60" y="8"/>
                  </a:cubicBezTo>
                  <a:cubicBezTo>
                    <a:pt x="61" y="11"/>
                    <a:pt x="51" y="8"/>
                    <a:pt x="51" y="10"/>
                  </a:cubicBezTo>
                  <a:cubicBezTo>
                    <a:pt x="51" y="13"/>
                    <a:pt x="48" y="14"/>
                    <a:pt x="45" y="12"/>
                  </a:cubicBezTo>
                  <a:cubicBezTo>
                    <a:pt x="43" y="10"/>
                    <a:pt x="34" y="9"/>
                    <a:pt x="36" y="11"/>
                  </a:cubicBezTo>
                  <a:cubicBezTo>
                    <a:pt x="39" y="13"/>
                    <a:pt x="29" y="12"/>
                    <a:pt x="31" y="14"/>
                  </a:cubicBezTo>
                  <a:cubicBezTo>
                    <a:pt x="34" y="16"/>
                    <a:pt x="28" y="18"/>
                    <a:pt x="28" y="16"/>
                  </a:cubicBezTo>
                  <a:cubicBezTo>
                    <a:pt x="28" y="15"/>
                    <a:pt x="22" y="13"/>
                    <a:pt x="20" y="15"/>
                  </a:cubicBezTo>
                  <a:cubicBezTo>
                    <a:pt x="18" y="17"/>
                    <a:pt x="17" y="20"/>
                    <a:pt x="16" y="18"/>
                  </a:cubicBezTo>
                  <a:cubicBezTo>
                    <a:pt x="15" y="17"/>
                    <a:pt x="10" y="18"/>
                    <a:pt x="5" y="19"/>
                  </a:cubicBezTo>
                  <a:cubicBezTo>
                    <a:pt x="0" y="21"/>
                    <a:pt x="6" y="22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6581438" y="2554288"/>
              <a:ext cx="22225" cy="20638"/>
            </a:xfrm>
            <a:custGeom>
              <a:avLst/>
              <a:gdLst>
                <a:gd name="T0" fmla="*/ 3 w 8"/>
                <a:gd name="T1" fmla="*/ 6 h 7"/>
                <a:gd name="T2" fmla="*/ 4 w 8"/>
                <a:gd name="T3" fmla="*/ 1 h 7"/>
                <a:gd name="T4" fmla="*/ 3 w 8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3" y="6"/>
                  </a:moveTo>
                  <a:cubicBezTo>
                    <a:pt x="5" y="6"/>
                    <a:pt x="8" y="0"/>
                    <a:pt x="4" y="1"/>
                  </a:cubicBezTo>
                  <a:cubicBezTo>
                    <a:pt x="0" y="1"/>
                    <a:pt x="1" y="7"/>
                    <a:pt x="3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16522700" y="2538413"/>
              <a:ext cx="36513" cy="26988"/>
            </a:xfrm>
            <a:custGeom>
              <a:avLst/>
              <a:gdLst>
                <a:gd name="T0" fmla="*/ 4 w 13"/>
                <a:gd name="T1" fmla="*/ 7 h 10"/>
                <a:gd name="T2" fmla="*/ 13 w 13"/>
                <a:gd name="T3" fmla="*/ 2 h 10"/>
                <a:gd name="T4" fmla="*/ 4 w 13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8" y="10"/>
                    <a:pt x="13" y="3"/>
                    <a:pt x="13" y="2"/>
                  </a:cubicBezTo>
                  <a:cubicBezTo>
                    <a:pt x="12" y="0"/>
                    <a:pt x="0" y="5"/>
                    <a:pt x="4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2" name="Freeform 35"/>
            <p:cNvSpPr>
              <a:spLocks/>
            </p:cNvSpPr>
            <p:nvPr userDrawn="1"/>
          </p:nvSpPr>
          <p:spPr bwMode="auto">
            <a:xfrm>
              <a:off x="16481425" y="2471738"/>
              <a:ext cx="100013" cy="66675"/>
            </a:xfrm>
            <a:custGeom>
              <a:avLst/>
              <a:gdLst>
                <a:gd name="T0" fmla="*/ 36 w 36"/>
                <a:gd name="T1" fmla="*/ 19 h 24"/>
                <a:gd name="T2" fmla="*/ 29 w 36"/>
                <a:gd name="T3" fmla="*/ 13 h 24"/>
                <a:gd name="T4" fmla="*/ 19 w 36"/>
                <a:gd name="T5" fmla="*/ 7 h 24"/>
                <a:gd name="T6" fmla="*/ 12 w 36"/>
                <a:gd name="T7" fmla="*/ 2 h 24"/>
                <a:gd name="T8" fmla="*/ 7 w 36"/>
                <a:gd name="T9" fmla="*/ 6 h 24"/>
                <a:gd name="T10" fmla="*/ 5 w 36"/>
                <a:gd name="T11" fmla="*/ 13 h 24"/>
                <a:gd name="T12" fmla="*/ 1 w 36"/>
                <a:gd name="T13" fmla="*/ 20 h 24"/>
                <a:gd name="T14" fmla="*/ 7 w 36"/>
                <a:gd name="T15" fmla="*/ 19 h 24"/>
                <a:gd name="T16" fmla="*/ 10 w 36"/>
                <a:gd name="T17" fmla="*/ 24 h 24"/>
                <a:gd name="T18" fmla="*/ 19 w 36"/>
                <a:gd name="T19" fmla="*/ 19 h 24"/>
                <a:gd name="T20" fmla="*/ 25 w 36"/>
                <a:gd name="T21" fmla="*/ 19 h 24"/>
                <a:gd name="T22" fmla="*/ 36 w 36"/>
                <a:gd name="T2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4">
                  <a:moveTo>
                    <a:pt x="36" y="19"/>
                  </a:moveTo>
                  <a:cubicBezTo>
                    <a:pt x="36" y="17"/>
                    <a:pt x="28" y="16"/>
                    <a:pt x="29" y="13"/>
                  </a:cubicBezTo>
                  <a:cubicBezTo>
                    <a:pt x="29" y="11"/>
                    <a:pt x="21" y="9"/>
                    <a:pt x="19" y="7"/>
                  </a:cubicBezTo>
                  <a:cubicBezTo>
                    <a:pt x="16" y="6"/>
                    <a:pt x="12" y="5"/>
                    <a:pt x="12" y="2"/>
                  </a:cubicBezTo>
                  <a:cubicBezTo>
                    <a:pt x="12" y="0"/>
                    <a:pt x="7" y="2"/>
                    <a:pt x="7" y="6"/>
                  </a:cubicBezTo>
                  <a:cubicBezTo>
                    <a:pt x="6" y="10"/>
                    <a:pt x="4" y="9"/>
                    <a:pt x="5" y="13"/>
                  </a:cubicBezTo>
                  <a:cubicBezTo>
                    <a:pt x="6" y="17"/>
                    <a:pt x="0" y="18"/>
                    <a:pt x="1" y="20"/>
                  </a:cubicBezTo>
                  <a:cubicBezTo>
                    <a:pt x="2" y="22"/>
                    <a:pt x="4" y="19"/>
                    <a:pt x="7" y="19"/>
                  </a:cubicBezTo>
                  <a:cubicBezTo>
                    <a:pt x="10" y="19"/>
                    <a:pt x="6" y="23"/>
                    <a:pt x="10" y="24"/>
                  </a:cubicBezTo>
                  <a:cubicBezTo>
                    <a:pt x="13" y="24"/>
                    <a:pt x="17" y="21"/>
                    <a:pt x="19" y="19"/>
                  </a:cubicBezTo>
                  <a:cubicBezTo>
                    <a:pt x="20" y="17"/>
                    <a:pt x="22" y="16"/>
                    <a:pt x="25" y="19"/>
                  </a:cubicBezTo>
                  <a:cubicBezTo>
                    <a:pt x="28" y="21"/>
                    <a:pt x="35" y="21"/>
                    <a:pt x="36" y="1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16438563" y="2268538"/>
              <a:ext cx="400050" cy="303213"/>
            </a:xfrm>
            <a:custGeom>
              <a:avLst/>
              <a:gdLst>
                <a:gd name="T0" fmla="*/ 97 w 144"/>
                <a:gd name="T1" fmla="*/ 24 h 109"/>
                <a:gd name="T2" fmla="*/ 84 w 144"/>
                <a:gd name="T3" fmla="*/ 20 h 109"/>
                <a:gd name="T4" fmla="*/ 66 w 144"/>
                <a:gd name="T5" fmla="*/ 12 h 109"/>
                <a:gd name="T6" fmla="*/ 58 w 144"/>
                <a:gd name="T7" fmla="*/ 15 h 109"/>
                <a:gd name="T8" fmla="*/ 49 w 144"/>
                <a:gd name="T9" fmla="*/ 9 h 109"/>
                <a:gd name="T10" fmla="*/ 36 w 144"/>
                <a:gd name="T11" fmla="*/ 3 h 109"/>
                <a:gd name="T12" fmla="*/ 27 w 144"/>
                <a:gd name="T13" fmla="*/ 15 h 109"/>
                <a:gd name="T14" fmla="*/ 29 w 144"/>
                <a:gd name="T15" fmla="*/ 23 h 109"/>
                <a:gd name="T16" fmla="*/ 19 w 144"/>
                <a:gd name="T17" fmla="*/ 14 h 109"/>
                <a:gd name="T18" fmla="*/ 27 w 144"/>
                <a:gd name="T19" fmla="*/ 2 h 109"/>
                <a:gd name="T20" fmla="*/ 2 w 144"/>
                <a:gd name="T21" fmla="*/ 24 h 109"/>
                <a:gd name="T22" fmla="*/ 12 w 144"/>
                <a:gd name="T23" fmla="*/ 29 h 109"/>
                <a:gd name="T24" fmla="*/ 14 w 144"/>
                <a:gd name="T25" fmla="*/ 34 h 109"/>
                <a:gd name="T26" fmla="*/ 30 w 144"/>
                <a:gd name="T27" fmla="*/ 37 h 109"/>
                <a:gd name="T28" fmla="*/ 46 w 144"/>
                <a:gd name="T29" fmla="*/ 37 h 109"/>
                <a:gd name="T30" fmla="*/ 57 w 144"/>
                <a:gd name="T31" fmla="*/ 35 h 109"/>
                <a:gd name="T32" fmla="*/ 65 w 144"/>
                <a:gd name="T33" fmla="*/ 37 h 109"/>
                <a:gd name="T34" fmla="*/ 75 w 144"/>
                <a:gd name="T35" fmla="*/ 44 h 109"/>
                <a:gd name="T36" fmla="*/ 78 w 144"/>
                <a:gd name="T37" fmla="*/ 46 h 109"/>
                <a:gd name="T38" fmla="*/ 91 w 144"/>
                <a:gd name="T39" fmla="*/ 56 h 109"/>
                <a:gd name="T40" fmla="*/ 99 w 144"/>
                <a:gd name="T41" fmla="*/ 65 h 109"/>
                <a:gd name="T42" fmla="*/ 99 w 144"/>
                <a:gd name="T43" fmla="*/ 72 h 109"/>
                <a:gd name="T44" fmla="*/ 85 w 144"/>
                <a:gd name="T45" fmla="*/ 76 h 109"/>
                <a:gd name="T46" fmla="*/ 66 w 144"/>
                <a:gd name="T47" fmla="*/ 80 h 109"/>
                <a:gd name="T48" fmla="*/ 75 w 144"/>
                <a:gd name="T49" fmla="*/ 87 h 109"/>
                <a:gd name="T50" fmla="*/ 87 w 144"/>
                <a:gd name="T51" fmla="*/ 85 h 109"/>
                <a:gd name="T52" fmla="*/ 96 w 144"/>
                <a:gd name="T53" fmla="*/ 97 h 109"/>
                <a:gd name="T54" fmla="*/ 124 w 144"/>
                <a:gd name="T55" fmla="*/ 107 h 109"/>
                <a:gd name="T56" fmla="*/ 119 w 144"/>
                <a:gd name="T57" fmla="*/ 95 h 109"/>
                <a:gd name="T58" fmla="*/ 130 w 144"/>
                <a:gd name="T59" fmla="*/ 90 h 109"/>
                <a:gd name="T60" fmla="*/ 116 w 144"/>
                <a:gd name="T61" fmla="*/ 75 h 109"/>
                <a:gd name="T62" fmla="*/ 125 w 144"/>
                <a:gd name="T63" fmla="*/ 72 h 109"/>
                <a:gd name="T64" fmla="*/ 138 w 144"/>
                <a:gd name="T65" fmla="*/ 78 h 109"/>
                <a:gd name="T66" fmla="*/ 144 w 144"/>
                <a:gd name="T67" fmla="*/ 65 h 109"/>
                <a:gd name="T68" fmla="*/ 130 w 144"/>
                <a:gd name="T69" fmla="*/ 56 h 109"/>
                <a:gd name="T70" fmla="*/ 114 w 144"/>
                <a:gd name="T71" fmla="*/ 47 h 109"/>
                <a:gd name="T72" fmla="*/ 115 w 144"/>
                <a:gd name="T73" fmla="*/ 43 h 109"/>
                <a:gd name="T74" fmla="*/ 116 w 144"/>
                <a:gd name="T75" fmla="*/ 36 h 109"/>
                <a:gd name="T76" fmla="*/ 113 w 144"/>
                <a:gd name="T77" fmla="*/ 34 h 109"/>
                <a:gd name="T78" fmla="*/ 101 w 144"/>
                <a:gd name="T79" fmla="*/ 29 h 109"/>
                <a:gd name="T80" fmla="*/ 93 w 144"/>
                <a:gd name="T8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09">
                  <a:moveTo>
                    <a:pt x="93" y="28"/>
                  </a:moveTo>
                  <a:cubicBezTo>
                    <a:pt x="95" y="28"/>
                    <a:pt x="98" y="26"/>
                    <a:pt x="97" y="24"/>
                  </a:cubicBezTo>
                  <a:cubicBezTo>
                    <a:pt x="97" y="22"/>
                    <a:pt x="91" y="22"/>
                    <a:pt x="90" y="25"/>
                  </a:cubicBezTo>
                  <a:cubicBezTo>
                    <a:pt x="88" y="27"/>
                    <a:pt x="84" y="22"/>
                    <a:pt x="84" y="20"/>
                  </a:cubicBezTo>
                  <a:cubicBezTo>
                    <a:pt x="84" y="18"/>
                    <a:pt x="76" y="20"/>
                    <a:pt x="77" y="16"/>
                  </a:cubicBezTo>
                  <a:cubicBezTo>
                    <a:pt x="78" y="13"/>
                    <a:pt x="69" y="12"/>
                    <a:pt x="66" y="12"/>
                  </a:cubicBezTo>
                  <a:cubicBezTo>
                    <a:pt x="64" y="12"/>
                    <a:pt x="60" y="14"/>
                    <a:pt x="61" y="16"/>
                  </a:cubicBezTo>
                  <a:cubicBezTo>
                    <a:pt x="61" y="19"/>
                    <a:pt x="58" y="18"/>
                    <a:pt x="58" y="15"/>
                  </a:cubicBezTo>
                  <a:cubicBezTo>
                    <a:pt x="57" y="13"/>
                    <a:pt x="51" y="18"/>
                    <a:pt x="49" y="18"/>
                  </a:cubicBezTo>
                  <a:cubicBezTo>
                    <a:pt x="47" y="18"/>
                    <a:pt x="50" y="11"/>
                    <a:pt x="49" y="9"/>
                  </a:cubicBezTo>
                  <a:cubicBezTo>
                    <a:pt x="49" y="7"/>
                    <a:pt x="47" y="6"/>
                    <a:pt x="46" y="3"/>
                  </a:cubicBezTo>
                  <a:cubicBezTo>
                    <a:pt x="44" y="0"/>
                    <a:pt x="38" y="1"/>
                    <a:pt x="36" y="3"/>
                  </a:cubicBezTo>
                  <a:cubicBezTo>
                    <a:pt x="34" y="5"/>
                    <a:pt x="28" y="4"/>
                    <a:pt x="25" y="7"/>
                  </a:cubicBezTo>
                  <a:cubicBezTo>
                    <a:pt x="22" y="11"/>
                    <a:pt x="25" y="14"/>
                    <a:pt x="27" y="15"/>
                  </a:cubicBezTo>
                  <a:cubicBezTo>
                    <a:pt x="28" y="16"/>
                    <a:pt x="22" y="18"/>
                    <a:pt x="24" y="20"/>
                  </a:cubicBezTo>
                  <a:cubicBezTo>
                    <a:pt x="26" y="21"/>
                    <a:pt x="29" y="21"/>
                    <a:pt x="29" y="23"/>
                  </a:cubicBezTo>
                  <a:cubicBezTo>
                    <a:pt x="29" y="26"/>
                    <a:pt x="22" y="23"/>
                    <a:pt x="21" y="20"/>
                  </a:cubicBezTo>
                  <a:cubicBezTo>
                    <a:pt x="19" y="18"/>
                    <a:pt x="21" y="15"/>
                    <a:pt x="19" y="14"/>
                  </a:cubicBezTo>
                  <a:cubicBezTo>
                    <a:pt x="18" y="12"/>
                    <a:pt x="19" y="9"/>
                    <a:pt x="22" y="6"/>
                  </a:cubicBezTo>
                  <a:cubicBezTo>
                    <a:pt x="25" y="3"/>
                    <a:pt x="27" y="4"/>
                    <a:pt x="27" y="2"/>
                  </a:cubicBezTo>
                  <a:cubicBezTo>
                    <a:pt x="27" y="0"/>
                    <a:pt x="15" y="0"/>
                    <a:pt x="7" y="7"/>
                  </a:cubicBezTo>
                  <a:cubicBezTo>
                    <a:pt x="0" y="14"/>
                    <a:pt x="2" y="23"/>
                    <a:pt x="2" y="24"/>
                  </a:cubicBezTo>
                  <a:cubicBezTo>
                    <a:pt x="3" y="26"/>
                    <a:pt x="10" y="25"/>
                    <a:pt x="13" y="26"/>
                  </a:cubicBezTo>
                  <a:cubicBezTo>
                    <a:pt x="17" y="28"/>
                    <a:pt x="15" y="29"/>
                    <a:pt x="12" y="29"/>
                  </a:cubicBezTo>
                  <a:cubicBezTo>
                    <a:pt x="9" y="28"/>
                    <a:pt x="4" y="27"/>
                    <a:pt x="5" y="29"/>
                  </a:cubicBezTo>
                  <a:cubicBezTo>
                    <a:pt x="5" y="31"/>
                    <a:pt x="11" y="35"/>
                    <a:pt x="14" y="34"/>
                  </a:cubicBezTo>
                  <a:cubicBezTo>
                    <a:pt x="18" y="33"/>
                    <a:pt x="18" y="33"/>
                    <a:pt x="20" y="36"/>
                  </a:cubicBezTo>
                  <a:cubicBezTo>
                    <a:pt x="21" y="38"/>
                    <a:pt x="26" y="37"/>
                    <a:pt x="30" y="37"/>
                  </a:cubicBezTo>
                  <a:cubicBezTo>
                    <a:pt x="34" y="37"/>
                    <a:pt x="39" y="39"/>
                    <a:pt x="41" y="39"/>
                  </a:cubicBezTo>
                  <a:cubicBezTo>
                    <a:pt x="43" y="39"/>
                    <a:pt x="46" y="38"/>
                    <a:pt x="46" y="37"/>
                  </a:cubicBezTo>
                  <a:cubicBezTo>
                    <a:pt x="47" y="36"/>
                    <a:pt x="56" y="39"/>
                    <a:pt x="58" y="38"/>
                  </a:cubicBezTo>
                  <a:cubicBezTo>
                    <a:pt x="61" y="38"/>
                    <a:pt x="59" y="36"/>
                    <a:pt x="57" y="35"/>
                  </a:cubicBezTo>
                  <a:cubicBezTo>
                    <a:pt x="56" y="35"/>
                    <a:pt x="56" y="32"/>
                    <a:pt x="59" y="33"/>
                  </a:cubicBezTo>
                  <a:cubicBezTo>
                    <a:pt x="61" y="34"/>
                    <a:pt x="64" y="35"/>
                    <a:pt x="65" y="37"/>
                  </a:cubicBezTo>
                  <a:cubicBezTo>
                    <a:pt x="65" y="38"/>
                    <a:pt x="67" y="38"/>
                    <a:pt x="67" y="39"/>
                  </a:cubicBezTo>
                  <a:cubicBezTo>
                    <a:pt x="68" y="41"/>
                    <a:pt x="75" y="43"/>
                    <a:pt x="75" y="44"/>
                  </a:cubicBezTo>
                  <a:cubicBezTo>
                    <a:pt x="75" y="46"/>
                    <a:pt x="68" y="47"/>
                    <a:pt x="70" y="49"/>
                  </a:cubicBezTo>
                  <a:cubicBezTo>
                    <a:pt x="72" y="50"/>
                    <a:pt x="75" y="47"/>
                    <a:pt x="78" y="46"/>
                  </a:cubicBezTo>
                  <a:cubicBezTo>
                    <a:pt x="81" y="46"/>
                    <a:pt x="81" y="52"/>
                    <a:pt x="83" y="51"/>
                  </a:cubicBezTo>
                  <a:cubicBezTo>
                    <a:pt x="86" y="50"/>
                    <a:pt x="88" y="53"/>
                    <a:pt x="91" y="56"/>
                  </a:cubicBezTo>
                  <a:cubicBezTo>
                    <a:pt x="93" y="60"/>
                    <a:pt x="90" y="64"/>
                    <a:pt x="91" y="65"/>
                  </a:cubicBezTo>
                  <a:cubicBezTo>
                    <a:pt x="91" y="67"/>
                    <a:pt x="96" y="66"/>
                    <a:pt x="99" y="65"/>
                  </a:cubicBezTo>
                  <a:cubicBezTo>
                    <a:pt x="102" y="63"/>
                    <a:pt x="105" y="66"/>
                    <a:pt x="107" y="68"/>
                  </a:cubicBezTo>
                  <a:cubicBezTo>
                    <a:pt x="109" y="70"/>
                    <a:pt x="98" y="74"/>
                    <a:pt x="99" y="72"/>
                  </a:cubicBezTo>
                  <a:cubicBezTo>
                    <a:pt x="100" y="70"/>
                    <a:pt x="93" y="65"/>
                    <a:pt x="86" y="67"/>
                  </a:cubicBezTo>
                  <a:cubicBezTo>
                    <a:pt x="80" y="70"/>
                    <a:pt x="84" y="74"/>
                    <a:pt x="85" y="76"/>
                  </a:cubicBezTo>
                  <a:cubicBezTo>
                    <a:pt x="86" y="78"/>
                    <a:pt x="79" y="80"/>
                    <a:pt x="73" y="78"/>
                  </a:cubicBezTo>
                  <a:cubicBezTo>
                    <a:pt x="67" y="76"/>
                    <a:pt x="69" y="80"/>
                    <a:pt x="66" y="80"/>
                  </a:cubicBezTo>
                  <a:cubicBezTo>
                    <a:pt x="64" y="80"/>
                    <a:pt x="61" y="84"/>
                    <a:pt x="63" y="86"/>
                  </a:cubicBezTo>
                  <a:cubicBezTo>
                    <a:pt x="66" y="89"/>
                    <a:pt x="71" y="86"/>
                    <a:pt x="75" y="87"/>
                  </a:cubicBezTo>
                  <a:cubicBezTo>
                    <a:pt x="79" y="87"/>
                    <a:pt x="79" y="88"/>
                    <a:pt x="80" y="86"/>
                  </a:cubicBezTo>
                  <a:cubicBezTo>
                    <a:pt x="80" y="83"/>
                    <a:pt x="84" y="85"/>
                    <a:pt x="87" y="85"/>
                  </a:cubicBezTo>
                  <a:cubicBezTo>
                    <a:pt x="90" y="86"/>
                    <a:pt x="90" y="90"/>
                    <a:pt x="93" y="90"/>
                  </a:cubicBezTo>
                  <a:cubicBezTo>
                    <a:pt x="97" y="91"/>
                    <a:pt x="94" y="95"/>
                    <a:pt x="96" y="97"/>
                  </a:cubicBezTo>
                  <a:cubicBezTo>
                    <a:pt x="98" y="100"/>
                    <a:pt x="106" y="98"/>
                    <a:pt x="108" y="101"/>
                  </a:cubicBezTo>
                  <a:cubicBezTo>
                    <a:pt x="111" y="104"/>
                    <a:pt x="123" y="109"/>
                    <a:pt x="124" y="107"/>
                  </a:cubicBezTo>
                  <a:cubicBezTo>
                    <a:pt x="126" y="105"/>
                    <a:pt x="114" y="94"/>
                    <a:pt x="111" y="93"/>
                  </a:cubicBezTo>
                  <a:cubicBezTo>
                    <a:pt x="108" y="92"/>
                    <a:pt x="114" y="91"/>
                    <a:pt x="119" y="95"/>
                  </a:cubicBezTo>
                  <a:cubicBezTo>
                    <a:pt x="123" y="98"/>
                    <a:pt x="129" y="100"/>
                    <a:pt x="132" y="96"/>
                  </a:cubicBezTo>
                  <a:cubicBezTo>
                    <a:pt x="136" y="92"/>
                    <a:pt x="130" y="93"/>
                    <a:pt x="130" y="90"/>
                  </a:cubicBezTo>
                  <a:cubicBezTo>
                    <a:pt x="130" y="87"/>
                    <a:pt x="128" y="83"/>
                    <a:pt x="125" y="83"/>
                  </a:cubicBezTo>
                  <a:cubicBezTo>
                    <a:pt x="121" y="83"/>
                    <a:pt x="113" y="76"/>
                    <a:pt x="116" y="75"/>
                  </a:cubicBezTo>
                  <a:cubicBezTo>
                    <a:pt x="119" y="74"/>
                    <a:pt x="115" y="72"/>
                    <a:pt x="118" y="69"/>
                  </a:cubicBezTo>
                  <a:cubicBezTo>
                    <a:pt x="120" y="67"/>
                    <a:pt x="122" y="72"/>
                    <a:pt x="125" y="72"/>
                  </a:cubicBezTo>
                  <a:cubicBezTo>
                    <a:pt x="127" y="72"/>
                    <a:pt x="128" y="75"/>
                    <a:pt x="132" y="79"/>
                  </a:cubicBezTo>
                  <a:cubicBezTo>
                    <a:pt x="137" y="83"/>
                    <a:pt x="137" y="80"/>
                    <a:pt x="138" y="78"/>
                  </a:cubicBezTo>
                  <a:cubicBezTo>
                    <a:pt x="138" y="75"/>
                    <a:pt x="143" y="77"/>
                    <a:pt x="143" y="7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0" y="65"/>
                    <a:pt x="139" y="62"/>
                    <a:pt x="139" y="61"/>
                  </a:cubicBezTo>
                  <a:cubicBezTo>
                    <a:pt x="139" y="59"/>
                    <a:pt x="132" y="55"/>
                    <a:pt x="130" y="56"/>
                  </a:cubicBezTo>
                  <a:cubicBezTo>
                    <a:pt x="128" y="57"/>
                    <a:pt x="124" y="53"/>
                    <a:pt x="121" y="53"/>
                  </a:cubicBezTo>
                  <a:cubicBezTo>
                    <a:pt x="118" y="53"/>
                    <a:pt x="114" y="50"/>
                    <a:pt x="114" y="47"/>
                  </a:cubicBezTo>
                  <a:cubicBezTo>
                    <a:pt x="115" y="44"/>
                    <a:pt x="120" y="48"/>
                    <a:pt x="121" y="46"/>
                  </a:cubicBezTo>
                  <a:cubicBezTo>
                    <a:pt x="122" y="43"/>
                    <a:pt x="116" y="44"/>
                    <a:pt x="115" y="43"/>
                  </a:cubicBezTo>
                  <a:cubicBezTo>
                    <a:pt x="115" y="41"/>
                    <a:pt x="117" y="41"/>
                    <a:pt x="118" y="40"/>
                  </a:cubicBezTo>
                  <a:cubicBezTo>
                    <a:pt x="120" y="39"/>
                    <a:pt x="117" y="37"/>
                    <a:pt x="116" y="36"/>
                  </a:cubicBezTo>
                  <a:cubicBezTo>
                    <a:pt x="114" y="35"/>
                    <a:pt x="114" y="38"/>
                    <a:pt x="112" y="38"/>
                  </a:cubicBezTo>
                  <a:cubicBezTo>
                    <a:pt x="110" y="38"/>
                    <a:pt x="112" y="35"/>
                    <a:pt x="113" y="34"/>
                  </a:cubicBezTo>
                  <a:cubicBezTo>
                    <a:pt x="114" y="32"/>
                    <a:pt x="108" y="30"/>
                    <a:pt x="105" y="31"/>
                  </a:cubicBezTo>
                  <a:cubicBezTo>
                    <a:pt x="102" y="32"/>
                    <a:pt x="101" y="31"/>
                    <a:pt x="101" y="29"/>
                  </a:cubicBezTo>
                  <a:cubicBezTo>
                    <a:pt x="101" y="27"/>
                    <a:pt x="97" y="29"/>
                    <a:pt x="95" y="30"/>
                  </a:cubicBezTo>
                  <a:cubicBezTo>
                    <a:pt x="93" y="31"/>
                    <a:pt x="91" y="29"/>
                    <a:pt x="93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16616363" y="2413000"/>
              <a:ext cx="44450" cy="33338"/>
            </a:xfrm>
            <a:custGeom>
              <a:avLst/>
              <a:gdLst>
                <a:gd name="T0" fmla="*/ 13 w 16"/>
                <a:gd name="T1" fmla="*/ 9 h 12"/>
                <a:gd name="T2" fmla="*/ 14 w 16"/>
                <a:gd name="T3" fmla="*/ 2 h 12"/>
                <a:gd name="T4" fmla="*/ 7 w 16"/>
                <a:gd name="T5" fmla="*/ 1 h 12"/>
                <a:gd name="T6" fmla="*/ 2 w 16"/>
                <a:gd name="T7" fmla="*/ 8 h 12"/>
                <a:gd name="T8" fmla="*/ 13 w 16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3" y="9"/>
                  </a:moveTo>
                  <a:cubicBezTo>
                    <a:pt x="16" y="8"/>
                    <a:pt x="15" y="4"/>
                    <a:pt x="14" y="2"/>
                  </a:cubicBezTo>
                  <a:cubicBezTo>
                    <a:pt x="12" y="1"/>
                    <a:pt x="9" y="0"/>
                    <a:pt x="7" y="1"/>
                  </a:cubicBezTo>
                  <a:cubicBezTo>
                    <a:pt x="4" y="1"/>
                    <a:pt x="0" y="5"/>
                    <a:pt x="2" y="8"/>
                  </a:cubicBezTo>
                  <a:cubicBezTo>
                    <a:pt x="5" y="12"/>
                    <a:pt x="10" y="9"/>
                    <a:pt x="13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16570325" y="2266950"/>
              <a:ext cx="68263" cy="38100"/>
            </a:xfrm>
            <a:custGeom>
              <a:avLst/>
              <a:gdLst>
                <a:gd name="T0" fmla="*/ 2 w 25"/>
                <a:gd name="T1" fmla="*/ 3 h 14"/>
                <a:gd name="T2" fmla="*/ 5 w 25"/>
                <a:gd name="T3" fmla="*/ 9 h 14"/>
                <a:gd name="T4" fmla="*/ 12 w 25"/>
                <a:gd name="T5" fmla="*/ 12 h 14"/>
                <a:gd name="T6" fmla="*/ 25 w 25"/>
                <a:gd name="T7" fmla="*/ 10 h 14"/>
                <a:gd name="T8" fmla="*/ 12 w 25"/>
                <a:gd name="T9" fmla="*/ 3 h 14"/>
                <a:gd name="T10" fmla="*/ 2 w 25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4">
                  <a:moveTo>
                    <a:pt x="2" y="3"/>
                  </a:moveTo>
                  <a:cubicBezTo>
                    <a:pt x="0" y="6"/>
                    <a:pt x="4" y="6"/>
                    <a:pt x="5" y="9"/>
                  </a:cubicBezTo>
                  <a:cubicBezTo>
                    <a:pt x="5" y="13"/>
                    <a:pt x="9" y="14"/>
                    <a:pt x="12" y="12"/>
                  </a:cubicBezTo>
                  <a:cubicBezTo>
                    <a:pt x="16" y="10"/>
                    <a:pt x="25" y="12"/>
                    <a:pt x="25" y="10"/>
                  </a:cubicBezTo>
                  <a:cubicBezTo>
                    <a:pt x="25" y="7"/>
                    <a:pt x="15" y="3"/>
                    <a:pt x="12" y="3"/>
                  </a:cubicBezTo>
                  <a:cubicBezTo>
                    <a:pt x="8" y="4"/>
                    <a:pt x="3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15821025" y="2727325"/>
              <a:ext cx="34925" cy="38100"/>
            </a:xfrm>
            <a:custGeom>
              <a:avLst/>
              <a:gdLst>
                <a:gd name="T0" fmla="*/ 4 w 13"/>
                <a:gd name="T1" fmla="*/ 2 h 14"/>
                <a:gd name="T2" fmla="*/ 12 w 13"/>
                <a:gd name="T3" fmla="*/ 13 h 14"/>
                <a:gd name="T4" fmla="*/ 9 w 13"/>
                <a:gd name="T5" fmla="*/ 5 h 14"/>
                <a:gd name="T6" fmla="*/ 4 w 13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4" y="2"/>
                  </a:moveTo>
                  <a:cubicBezTo>
                    <a:pt x="0" y="4"/>
                    <a:pt x="10" y="14"/>
                    <a:pt x="12" y="13"/>
                  </a:cubicBezTo>
                  <a:cubicBezTo>
                    <a:pt x="13" y="12"/>
                    <a:pt x="9" y="8"/>
                    <a:pt x="9" y="5"/>
                  </a:cubicBezTo>
                  <a:cubicBezTo>
                    <a:pt x="9" y="3"/>
                    <a:pt x="8" y="0"/>
                    <a:pt x="4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15328900" y="2260600"/>
              <a:ext cx="1538288" cy="1112838"/>
            </a:xfrm>
            <a:custGeom>
              <a:avLst/>
              <a:gdLst>
                <a:gd name="T0" fmla="*/ 525 w 554"/>
                <a:gd name="T1" fmla="*/ 135 h 401"/>
                <a:gd name="T2" fmla="*/ 496 w 554"/>
                <a:gd name="T3" fmla="*/ 114 h 401"/>
                <a:gd name="T4" fmla="*/ 464 w 554"/>
                <a:gd name="T5" fmla="*/ 115 h 401"/>
                <a:gd name="T6" fmla="*/ 457 w 554"/>
                <a:gd name="T7" fmla="*/ 168 h 401"/>
                <a:gd name="T8" fmla="*/ 441 w 554"/>
                <a:gd name="T9" fmla="*/ 168 h 401"/>
                <a:gd name="T10" fmla="*/ 389 w 554"/>
                <a:gd name="T11" fmla="*/ 145 h 401"/>
                <a:gd name="T12" fmla="*/ 398 w 554"/>
                <a:gd name="T13" fmla="*/ 99 h 401"/>
                <a:gd name="T14" fmla="*/ 414 w 554"/>
                <a:gd name="T15" fmla="*/ 82 h 401"/>
                <a:gd name="T16" fmla="*/ 445 w 554"/>
                <a:gd name="T17" fmla="*/ 66 h 401"/>
                <a:gd name="T18" fmla="*/ 428 w 554"/>
                <a:gd name="T19" fmla="*/ 50 h 401"/>
                <a:gd name="T20" fmla="*/ 412 w 554"/>
                <a:gd name="T21" fmla="*/ 53 h 401"/>
                <a:gd name="T22" fmla="*/ 394 w 554"/>
                <a:gd name="T23" fmla="*/ 39 h 401"/>
                <a:gd name="T24" fmla="*/ 394 w 554"/>
                <a:gd name="T25" fmla="*/ 2 h 401"/>
                <a:gd name="T26" fmla="*/ 369 w 554"/>
                <a:gd name="T27" fmla="*/ 33 h 401"/>
                <a:gd name="T28" fmla="*/ 372 w 554"/>
                <a:gd name="T29" fmla="*/ 65 h 401"/>
                <a:gd name="T30" fmla="*/ 365 w 554"/>
                <a:gd name="T31" fmla="*/ 43 h 401"/>
                <a:gd name="T32" fmla="*/ 329 w 554"/>
                <a:gd name="T33" fmla="*/ 58 h 401"/>
                <a:gd name="T34" fmla="*/ 308 w 554"/>
                <a:gd name="T35" fmla="*/ 68 h 401"/>
                <a:gd name="T36" fmla="*/ 253 w 554"/>
                <a:gd name="T37" fmla="*/ 47 h 401"/>
                <a:gd name="T38" fmla="*/ 196 w 554"/>
                <a:gd name="T39" fmla="*/ 44 h 401"/>
                <a:gd name="T40" fmla="*/ 176 w 554"/>
                <a:gd name="T41" fmla="*/ 46 h 401"/>
                <a:gd name="T42" fmla="*/ 108 w 554"/>
                <a:gd name="T43" fmla="*/ 40 h 401"/>
                <a:gd name="T44" fmla="*/ 54 w 554"/>
                <a:gd name="T45" fmla="*/ 32 h 401"/>
                <a:gd name="T46" fmla="*/ 23 w 554"/>
                <a:gd name="T47" fmla="*/ 68 h 401"/>
                <a:gd name="T48" fmla="*/ 1 w 554"/>
                <a:gd name="T49" fmla="*/ 80 h 401"/>
                <a:gd name="T50" fmla="*/ 19 w 554"/>
                <a:gd name="T51" fmla="*/ 100 h 401"/>
                <a:gd name="T52" fmla="*/ 36 w 554"/>
                <a:gd name="T53" fmla="*/ 135 h 401"/>
                <a:gd name="T54" fmla="*/ 32 w 554"/>
                <a:gd name="T55" fmla="*/ 160 h 401"/>
                <a:gd name="T56" fmla="*/ 75 w 554"/>
                <a:gd name="T57" fmla="*/ 134 h 401"/>
                <a:gd name="T58" fmla="*/ 85 w 554"/>
                <a:gd name="T59" fmla="*/ 128 h 401"/>
                <a:gd name="T60" fmla="*/ 110 w 554"/>
                <a:gd name="T61" fmla="*/ 121 h 401"/>
                <a:gd name="T62" fmla="*/ 154 w 554"/>
                <a:gd name="T63" fmla="*/ 133 h 401"/>
                <a:gd name="T64" fmla="*/ 171 w 554"/>
                <a:gd name="T65" fmla="*/ 152 h 401"/>
                <a:gd name="T66" fmla="*/ 180 w 554"/>
                <a:gd name="T67" fmla="*/ 152 h 401"/>
                <a:gd name="T68" fmla="*/ 185 w 554"/>
                <a:gd name="T69" fmla="*/ 161 h 401"/>
                <a:gd name="T70" fmla="*/ 202 w 554"/>
                <a:gd name="T71" fmla="*/ 178 h 401"/>
                <a:gd name="T72" fmla="*/ 234 w 554"/>
                <a:gd name="T73" fmla="*/ 204 h 401"/>
                <a:gd name="T74" fmla="*/ 210 w 554"/>
                <a:gd name="T75" fmla="*/ 193 h 401"/>
                <a:gd name="T76" fmla="*/ 228 w 554"/>
                <a:gd name="T77" fmla="*/ 220 h 401"/>
                <a:gd name="T78" fmla="*/ 238 w 554"/>
                <a:gd name="T79" fmla="*/ 283 h 401"/>
                <a:gd name="T80" fmla="*/ 275 w 554"/>
                <a:gd name="T81" fmla="*/ 332 h 401"/>
                <a:gd name="T82" fmla="*/ 286 w 554"/>
                <a:gd name="T83" fmla="*/ 331 h 401"/>
                <a:gd name="T84" fmla="*/ 286 w 554"/>
                <a:gd name="T85" fmla="*/ 324 h 401"/>
                <a:gd name="T86" fmla="*/ 324 w 554"/>
                <a:gd name="T87" fmla="*/ 370 h 401"/>
                <a:gd name="T88" fmla="*/ 407 w 554"/>
                <a:gd name="T89" fmla="*/ 400 h 401"/>
                <a:gd name="T90" fmla="*/ 415 w 554"/>
                <a:gd name="T91" fmla="*/ 371 h 401"/>
                <a:gd name="T92" fmla="*/ 364 w 554"/>
                <a:gd name="T93" fmla="*/ 369 h 401"/>
                <a:gd name="T94" fmla="*/ 379 w 554"/>
                <a:gd name="T95" fmla="*/ 322 h 401"/>
                <a:gd name="T96" fmla="*/ 408 w 554"/>
                <a:gd name="T97" fmla="*/ 317 h 401"/>
                <a:gd name="T98" fmla="*/ 446 w 554"/>
                <a:gd name="T99" fmla="*/ 346 h 401"/>
                <a:gd name="T100" fmla="*/ 469 w 554"/>
                <a:gd name="T101" fmla="*/ 289 h 401"/>
                <a:gd name="T102" fmla="*/ 472 w 554"/>
                <a:gd name="T103" fmla="*/ 269 h 401"/>
                <a:gd name="T104" fmla="*/ 497 w 554"/>
                <a:gd name="T105" fmla="*/ 250 h 401"/>
                <a:gd name="T106" fmla="*/ 532 w 554"/>
                <a:gd name="T107" fmla="*/ 225 h 401"/>
                <a:gd name="T108" fmla="*/ 398 w 554"/>
                <a:gd name="T109" fmla="*/ 386 h 401"/>
                <a:gd name="T110" fmla="*/ 363 w 554"/>
                <a:gd name="T111" fmla="*/ 342 h 401"/>
                <a:gd name="T112" fmla="*/ 427 w 554"/>
                <a:gd name="T113" fmla="*/ 212 h 401"/>
                <a:gd name="T114" fmla="*/ 417 w 554"/>
                <a:gd name="T115" fmla="*/ 249 h 401"/>
                <a:gd name="T116" fmla="*/ 440 w 554"/>
                <a:gd name="T117" fmla="*/ 243 h 401"/>
                <a:gd name="T118" fmla="*/ 457 w 554"/>
                <a:gd name="T119" fmla="*/ 24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4" h="401">
                  <a:moveTo>
                    <a:pt x="547" y="195"/>
                  </a:moveTo>
                  <a:cubicBezTo>
                    <a:pt x="543" y="139"/>
                    <a:pt x="543" y="139"/>
                    <a:pt x="543" y="139"/>
                  </a:cubicBezTo>
                  <a:cubicBezTo>
                    <a:pt x="543" y="138"/>
                    <a:pt x="541" y="137"/>
                    <a:pt x="541" y="136"/>
                  </a:cubicBezTo>
                  <a:cubicBezTo>
                    <a:pt x="541" y="135"/>
                    <a:pt x="539" y="133"/>
                    <a:pt x="539" y="132"/>
                  </a:cubicBezTo>
                  <a:cubicBezTo>
                    <a:pt x="539" y="131"/>
                    <a:pt x="536" y="128"/>
                    <a:pt x="536" y="126"/>
                  </a:cubicBezTo>
                  <a:cubicBezTo>
                    <a:pt x="536" y="125"/>
                    <a:pt x="534" y="124"/>
                    <a:pt x="533" y="122"/>
                  </a:cubicBezTo>
                  <a:cubicBezTo>
                    <a:pt x="532" y="120"/>
                    <a:pt x="532" y="121"/>
                    <a:pt x="531" y="123"/>
                  </a:cubicBezTo>
                  <a:cubicBezTo>
                    <a:pt x="530" y="126"/>
                    <a:pt x="528" y="126"/>
                    <a:pt x="529" y="127"/>
                  </a:cubicBezTo>
                  <a:cubicBezTo>
                    <a:pt x="530" y="129"/>
                    <a:pt x="529" y="129"/>
                    <a:pt x="528" y="130"/>
                  </a:cubicBezTo>
                  <a:cubicBezTo>
                    <a:pt x="527" y="131"/>
                    <a:pt x="529" y="133"/>
                    <a:pt x="527" y="133"/>
                  </a:cubicBezTo>
                  <a:cubicBezTo>
                    <a:pt x="525" y="133"/>
                    <a:pt x="526" y="136"/>
                    <a:pt x="525" y="135"/>
                  </a:cubicBezTo>
                  <a:cubicBezTo>
                    <a:pt x="524" y="133"/>
                    <a:pt x="522" y="134"/>
                    <a:pt x="522" y="135"/>
                  </a:cubicBezTo>
                  <a:cubicBezTo>
                    <a:pt x="522" y="137"/>
                    <a:pt x="518" y="138"/>
                    <a:pt x="517" y="138"/>
                  </a:cubicBezTo>
                  <a:cubicBezTo>
                    <a:pt x="515" y="138"/>
                    <a:pt x="515" y="135"/>
                    <a:pt x="514" y="136"/>
                  </a:cubicBezTo>
                  <a:cubicBezTo>
                    <a:pt x="513" y="137"/>
                    <a:pt x="513" y="133"/>
                    <a:pt x="511" y="133"/>
                  </a:cubicBezTo>
                  <a:cubicBezTo>
                    <a:pt x="509" y="133"/>
                    <a:pt x="508" y="133"/>
                    <a:pt x="508" y="132"/>
                  </a:cubicBezTo>
                  <a:cubicBezTo>
                    <a:pt x="509" y="130"/>
                    <a:pt x="505" y="129"/>
                    <a:pt x="506" y="128"/>
                  </a:cubicBezTo>
                  <a:cubicBezTo>
                    <a:pt x="508" y="127"/>
                    <a:pt x="506" y="125"/>
                    <a:pt x="506" y="122"/>
                  </a:cubicBezTo>
                  <a:cubicBezTo>
                    <a:pt x="506" y="119"/>
                    <a:pt x="508" y="119"/>
                    <a:pt x="508" y="118"/>
                  </a:cubicBezTo>
                  <a:cubicBezTo>
                    <a:pt x="508" y="117"/>
                    <a:pt x="506" y="117"/>
                    <a:pt x="505" y="118"/>
                  </a:cubicBezTo>
                  <a:cubicBezTo>
                    <a:pt x="503" y="119"/>
                    <a:pt x="503" y="116"/>
                    <a:pt x="502" y="117"/>
                  </a:cubicBezTo>
                  <a:cubicBezTo>
                    <a:pt x="500" y="117"/>
                    <a:pt x="496" y="116"/>
                    <a:pt x="496" y="114"/>
                  </a:cubicBezTo>
                  <a:cubicBezTo>
                    <a:pt x="496" y="112"/>
                    <a:pt x="494" y="113"/>
                    <a:pt x="493" y="111"/>
                  </a:cubicBezTo>
                  <a:cubicBezTo>
                    <a:pt x="493" y="110"/>
                    <a:pt x="491" y="111"/>
                    <a:pt x="491" y="110"/>
                  </a:cubicBezTo>
                  <a:cubicBezTo>
                    <a:pt x="491" y="108"/>
                    <a:pt x="490" y="108"/>
                    <a:pt x="489" y="108"/>
                  </a:cubicBezTo>
                  <a:cubicBezTo>
                    <a:pt x="487" y="107"/>
                    <a:pt x="487" y="106"/>
                    <a:pt x="485" y="106"/>
                  </a:cubicBezTo>
                  <a:cubicBezTo>
                    <a:pt x="483" y="106"/>
                    <a:pt x="481" y="107"/>
                    <a:pt x="480" y="107"/>
                  </a:cubicBezTo>
                  <a:cubicBezTo>
                    <a:pt x="479" y="108"/>
                    <a:pt x="476" y="106"/>
                    <a:pt x="475" y="107"/>
                  </a:cubicBezTo>
                  <a:cubicBezTo>
                    <a:pt x="474" y="107"/>
                    <a:pt x="474" y="106"/>
                    <a:pt x="471" y="105"/>
                  </a:cubicBezTo>
                  <a:cubicBezTo>
                    <a:pt x="468" y="105"/>
                    <a:pt x="465" y="104"/>
                    <a:pt x="465" y="105"/>
                  </a:cubicBezTo>
                  <a:cubicBezTo>
                    <a:pt x="464" y="106"/>
                    <a:pt x="462" y="107"/>
                    <a:pt x="462" y="109"/>
                  </a:cubicBezTo>
                  <a:cubicBezTo>
                    <a:pt x="463" y="111"/>
                    <a:pt x="465" y="111"/>
                    <a:pt x="466" y="113"/>
                  </a:cubicBezTo>
                  <a:cubicBezTo>
                    <a:pt x="466" y="114"/>
                    <a:pt x="465" y="114"/>
                    <a:pt x="464" y="115"/>
                  </a:cubicBezTo>
                  <a:cubicBezTo>
                    <a:pt x="464" y="117"/>
                    <a:pt x="463" y="116"/>
                    <a:pt x="463" y="117"/>
                  </a:cubicBezTo>
                  <a:cubicBezTo>
                    <a:pt x="463" y="118"/>
                    <a:pt x="464" y="118"/>
                    <a:pt x="464" y="120"/>
                  </a:cubicBezTo>
                  <a:cubicBezTo>
                    <a:pt x="465" y="122"/>
                    <a:pt x="466" y="122"/>
                    <a:pt x="466" y="125"/>
                  </a:cubicBezTo>
                  <a:cubicBezTo>
                    <a:pt x="467" y="128"/>
                    <a:pt x="466" y="127"/>
                    <a:pt x="464" y="127"/>
                  </a:cubicBezTo>
                  <a:cubicBezTo>
                    <a:pt x="463" y="128"/>
                    <a:pt x="465" y="129"/>
                    <a:pt x="463" y="131"/>
                  </a:cubicBezTo>
                  <a:cubicBezTo>
                    <a:pt x="461" y="133"/>
                    <a:pt x="460" y="135"/>
                    <a:pt x="461" y="136"/>
                  </a:cubicBezTo>
                  <a:cubicBezTo>
                    <a:pt x="462" y="137"/>
                    <a:pt x="467" y="139"/>
                    <a:pt x="469" y="142"/>
                  </a:cubicBezTo>
                  <a:cubicBezTo>
                    <a:pt x="471" y="145"/>
                    <a:pt x="471" y="150"/>
                    <a:pt x="470" y="153"/>
                  </a:cubicBezTo>
                  <a:cubicBezTo>
                    <a:pt x="470" y="157"/>
                    <a:pt x="466" y="157"/>
                    <a:pt x="463" y="160"/>
                  </a:cubicBezTo>
                  <a:cubicBezTo>
                    <a:pt x="460" y="163"/>
                    <a:pt x="457" y="163"/>
                    <a:pt x="456" y="163"/>
                  </a:cubicBezTo>
                  <a:cubicBezTo>
                    <a:pt x="454" y="163"/>
                    <a:pt x="455" y="166"/>
                    <a:pt x="457" y="168"/>
                  </a:cubicBezTo>
                  <a:cubicBezTo>
                    <a:pt x="459" y="170"/>
                    <a:pt x="457" y="171"/>
                    <a:pt x="458" y="173"/>
                  </a:cubicBezTo>
                  <a:cubicBezTo>
                    <a:pt x="459" y="175"/>
                    <a:pt x="458" y="177"/>
                    <a:pt x="460" y="179"/>
                  </a:cubicBezTo>
                  <a:cubicBezTo>
                    <a:pt x="461" y="181"/>
                    <a:pt x="460" y="182"/>
                    <a:pt x="459" y="183"/>
                  </a:cubicBezTo>
                  <a:cubicBezTo>
                    <a:pt x="457" y="185"/>
                    <a:pt x="459" y="184"/>
                    <a:pt x="460" y="186"/>
                  </a:cubicBezTo>
                  <a:cubicBezTo>
                    <a:pt x="460" y="188"/>
                    <a:pt x="459" y="187"/>
                    <a:pt x="457" y="186"/>
                  </a:cubicBezTo>
                  <a:cubicBezTo>
                    <a:pt x="456" y="185"/>
                    <a:pt x="454" y="188"/>
                    <a:pt x="454" y="189"/>
                  </a:cubicBezTo>
                  <a:cubicBezTo>
                    <a:pt x="454" y="190"/>
                    <a:pt x="451" y="187"/>
                    <a:pt x="450" y="187"/>
                  </a:cubicBezTo>
                  <a:cubicBezTo>
                    <a:pt x="449" y="188"/>
                    <a:pt x="450" y="186"/>
                    <a:pt x="448" y="184"/>
                  </a:cubicBezTo>
                  <a:cubicBezTo>
                    <a:pt x="446" y="182"/>
                    <a:pt x="445" y="182"/>
                    <a:pt x="445" y="180"/>
                  </a:cubicBezTo>
                  <a:cubicBezTo>
                    <a:pt x="445" y="179"/>
                    <a:pt x="441" y="178"/>
                    <a:pt x="441" y="176"/>
                  </a:cubicBezTo>
                  <a:cubicBezTo>
                    <a:pt x="441" y="174"/>
                    <a:pt x="442" y="169"/>
                    <a:pt x="441" y="168"/>
                  </a:cubicBezTo>
                  <a:cubicBezTo>
                    <a:pt x="440" y="167"/>
                    <a:pt x="441" y="165"/>
                    <a:pt x="441" y="164"/>
                  </a:cubicBezTo>
                  <a:cubicBezTo>
                    <a:pt x="442" y="163"/>
                    <a:pt x="441" y="161"/>
                    <a:pt x="439" y="161"/>
                  </a:cubicBezTo>
                  <a:cubicBezTo>
                    <a:pt x="436" y="161"/>
                    <a:pt x="434" y="160"/>
                    <a:pt x="431" y="160"/>
                  </a:cubicBezTo>
                  <a:cubicBezTo>
                    <a:pt x="428" y="161"/>
                    <a:pt x="426" y="160"/>
                    <a:pt x="425" y="159"/>
                  </a:cubicBezTo>
                  <a:cubicBezTo>
                    <a:pt x="425" y="159"/>
                    <a:pt x="422" y="157"/>
                    <a:pt x="418" y="156"/>
                  </a:cubicBezTo>
                  <a:cubicBezTo>
                    <a:pt x="415" y="155"/>
                    <a:pt x="413" y="153"/>
                    <a:pt x="413" y="152"/>
                  </a:cubicBezTo>
                  <a:cubicBezTo>
                    <a:pt x="413" y="151"/>
                    <a:pt x="409" y="150"/>
                    <a:pt x="408" y="149"/>
                  </a:cubicBezTo>
                  <a:cubicBezTo>
                    <a:pt x="408" y="148"/>
                    <a:pt x="404" y="148"/>
                    <a:pt x="403" y="148"/>
                  </a:cubicBezTo>
                  <a:cubicBezTo>
                    <a:pt x="401" y="148"/>
                    <a:pt x="398" y="145"/>
                    <a:pt x="396" y="145"/>
                  </a:cubicBezTo>
                  <a:cubicBezTo>
                    <a:pt x="394" y="145"/>
                    <a:pt x="389" y="147"/>
                    <a:pt x="388" y="148"/>
                  </a:cubicBezTo>
                  <a:cubicBezTo>
                    <a:pt x="388" y="148"/>
                    <a:pt x="389" y="146"/>
                    <a:pt x="389" y="145"/>
                  </a:cubicBezTo>
                  <a:cubicBezTo>
                    <a:pt x="390" y="144"/>
                    <a:pt x="387" y="141"/>
                    <a:pt x="387" y="139"/>
                  </a:cubicBezTo>
                  <a:cubicBezTo>
                    <a:pt x="386" y="136"/>
                    <a:pt x="385" y="134"/>
                    <a:pt x="383" y="134"/>
                  </a:cubicBezTo>
                  <a:cubicBezTo>
                    <a:pt x="381" y="134"/>
                    <a:pt x="378" y="133"/>
                    <a:pt x="377" y="133"/>
                  </a:cubicBezTo>
                  <a:cubicBezTo>
                    <a:pt x="377" y="132"/>
                    <a:pt x="377" y="126"/>
                    <a:pt x="377" y="123"/>
                  </a:cubicBezTo>
                  <a:cubicBezTo>
                    <a:pt x="378" y="120"/>
                    <a:pt x="381" y="116"/>
                    <a:pt x="381" y="115"/>
                  </a:cubicBezTo>
                  <a:cubicBezTo>
                    <a:pt x="381" y="113"/>
                    <a:pt x="383" y="112"/>
                    <a:pt x="384" y="112"/>
                  </a:cubicBezTo>
                  <a:cubicBezTo>
                    <a:pt x="386" y="111"/>
                    <a:pt x="385" y="108"/>
                    <a:pt x="386" y="108"/>
                  </a:cubicBezTo>
                  <a:cubicBezTo>
                    <a:pt x="388" y="107"/>
                    <a:pt x="388" y="107"/>
                    <a:pt x="389" y="105"/>
                  </a:cubicBezTo>
                  <a:cubicBezTo>
                    <a:pt x="389" y="104"/>
                    <a:pt x="391" y="105"/>
                    <a:pt x="390" y="104"/>
                  </a:cubicBezTo>
                  <a:cubicBezTo>
                    <a:pt x="389" y="103"/>
                    <a:pt x="390" y="102"/>
                    <a:pt x="392" y="102"/>
                  </a:cubicBezTo>
                  <a:cubicBezTo>
                    <a:pt x="395" y="102"/>
                    <a:pt x="399" y="101"/>
                    <a:pt x="398" y="99"/>
                  </a:cubicBezTo>
                  <a:cubicBezTo>
                    <a:pt x="397" y="96"/>
                    <a:pt x="391" y="98"/>
                    <a:pt x="391" y="96"/>
                  </a:cubicBezTo>
                  <a:cubicBezTo>
                    <a:pt x="391" y="94"/>
                    <a:pt x="382" y="94"/>
                    <a:pt x="383" y="93"/>
                  </a:cubicBezTo>
                  <a:cubicBezTo>
                    <a:pt x="383" y="91"/>
                    <a:pt x="391" y="93"/>
                    <a:pt x="394" y="95"/>
                  </a:cubicBezTo>
                  <a:cubicBezTo>
                    <a:pt x="397" y="96"/>
                    <a:pt x="398" y="96"/>
                    <a:pt x="400" y="95"/>
                  </a:cubicBezTo>
                  <a:cubicBezTo>
                    <a:pt x="403" y="95"/>
                    <a:pt x="401" y="92"/>
                    <a:pt x="402" y="91"/>
                  </a:cubicBezTo>
                  <a:cubicBezTo>
                    <a:pt x="402" y="90"/>
                    <a:pt x="407" y="93"/>
                    <a:pt x="409" y="92"/>
                  </a:cubicBezTo>
                  <a:cubicBezTo>
                    <a:pt x="412" y="92"/>
                    <a:pt x="414" y="86"/>
                    <a:pt x="416" y="85"/>
                  </a:cubicBezTo>
                  <a:cubicBezTo>
                    <a:pt x="419" y="83"/>
                    <a:pt x="417" y="82"/>
                    <a:pt x="412" y="82"/>
                  </a:cubicBezTo>
                  <a:cubicBezTo>
                    <a:pt x="408" y="83"/>
                    <a:pt x="406" y="81"/>
                    <a:pt x="404" y="79"/>
                  </a:cubicBezTo>
                  <a:cubicBezTo>
                    <a:pt x="401" y="78"/>
                    <a:pt x="402" y="76"/>
                    <a:pt x="404" y="77"/>
                  </a:cubicBezTo>
                  <a:cubicBezTo>
                    <a:pt x="406" y="77"/>
                    <a:pt x="412" y="81"/>
                    <a:pt x="414" y="82"/>
                  </a:cubicBezTo>
                  <a:cubicBezTo>
                    <a:pt x="416" y="82"/>
                    <a:pt x="420" y="77"/>
                    <a:pt x="422" y="76"/>
                  </a:cubicBezTo>
                  <a:cubicBezTo>
                    <a:pt x="424" y="75"/>
                    <a:pt x="420" y="74"/>
                    <a:pt x="419" y="73"/>
                  </a:cubicBezTo>
                  <a:cubicBezTo>
                    <a:pt x="418" y="72"/>
                    <a:pt x="421" y="71"/>
                    <a:pt x="423" y="71"/>
                  </a:cubicBezTo>
                  <a:cubicBezTo>
                    <a:pt x="425" y="71"/>
                    <a:pt x="425" y="73"/>
                    <a:pt x="426" y="74"/>
                  </a:cubicBezTo>
                  <a:cubicBezTo>
                    <a:pt x="427" y="74"/>
                    <a:pt x="430" y="73"/>
                    <a:pt x="432" y="73"/>
                  </a:cubicBezTo>
                  <a:cubicBezTo>
                    <a:pt x="433" y="73"/>
                    <a:pt x="431" y="71"/>
                    <a:pt x="429" y="69"/>
                  </a:cubicBezTo>
                  <a:cubicBezTo>
                    <a:pt x="426" y="68"/>
                    <a:pt x="429" y="67"/>
                    <a:pt x="430" y="68"/>
                  </a:cubicBezTo>
                  <a:cubicBezTo>
                    <a:pt x="430" y="70"/>
                    <a:pt x="432" y="69"/>
                    <a:pt x="433" y="71"/>
                  </a:cubicBezTo>
                  <a:cubicBezTo>
                    <a:pt x="435" y="74"/>
                    <a:pt x="435" y="72"/>
                    <a:pt x="438" y="71"/>
                  </a:cubicBezTo>
                  <a:cubicBezTo>
                    <a:pt x="440" y="71"/>
                    <a:pt x="441" y="69"/>
                    <a:pt x="442" y="68"/>
                  </a:cubicBezTo>
                  <a:cubicBezTo>
                    <a:pt x="444" y="66"/>
                    <a:pt x="444" y="68"/>
                    <a:pt x="445" y="66"/>
                  </a:cubicBezTo>
                  <a:cubicBezTo>
                    <a:pt x="447" y="64"/>
                    <a:pt x="445" y="62"/>
                    <a:pt x="443" y="60"/>
                  </a:cubicBezTo>
                  <a:cubicBezTo>
                    <a:pt x="441" y="59"/>
                    <a:pt x="443" y="58"/>
                    <a:pt x="441" y="57"/>
                  </a:cubicBezTo>
                  <a:cubicBezTo>
                    <a:pt x="439" y="56"/>
                    <a:pt x="439" y="54"/>
                    <a:pt x="441" y="55"/>
                  </a:cubicBezTo>
                  <a:cubicBezTo>
                    <a:pt x="443" y="55"/>
                    <a:pt x="445" y="54"/>
                    <a:pt x="446" y="53"/>
                  </a:cubicBezTo>
                  <a:cubicBezTo>
                    <a:pt x="447" y="51"/>
                    <a:pt x="443" y="51"/>
                    <a:pt x="445" y="50"/>
                  </a:cubicBezTo>
                  <a:cubicBezTo>
                    <a:pt x="447" y="49"/>
                    <a:pt x="445" y="47"/>
                    <a:pt x="443" y="47"/>
                  </a:cubicBezTo>
                  <a:cubicBezTo>
                    <a:pt x="441" y="47"/>
                    <a:pt x="439" y="46"/>
                    <a:pt x="439" y="45"/>
                  </a:cubicBezTo>
                  <a:cubicBezTo>
                    <a:pt x="439" y="43"/>
                    <a:pt x="436" y="44"/>
                    <a:pt x="434" y="43"/>
                  </a:cubicBezTo>
                  <a:cubicBezTo>
                    <a:pt x="431" y="42"/>
                    <a:pt x="427" y="42"/>
                    <a:pt x="425" y="42"/>
                  </a:cubicBezTo>
                  <a:cubicBezTo>
                    <a:pt x="424" y="42"/>
                    <a:pt x="424" y="47"/>
                    <a:pt x="426" y="47"/>
                  </a:cubicBezTo>
                  <a:cubicBezTo>
                    <a:pt x="428" y="47"/>
                    <a:pt x="429" y="49"/>
                    <a:pt x="428" y="50"/>
                  </a:cubicBezTo>
                  <a:cubicBezTo>
                    <a:pt x="426" y="50"/>
                    <a:pt x="428" y="52"/>
                    <a:pt x="427" y="52"/>
                  </a:cubicBezTo>
                  <a:cubicBezTo>
                    <a:pt x="425" y="52"/>
                    <a:pt x="424" y="51"/>
                    <a:pt x="423" y="54"/>
                  </a:cubicBezTo>
                  <a:cubicBezTo>
                    <a:pt x="423" y="57"/>
                    <a:pt x="423" y="58"/>
                    <a:pt x="421" y="59"/>
                  </a:cubicBezTo>
                  <a:cubicBezTo>
                    <a:pt x="419" y="60"/>
                    <a:pt x="420" y="56"/>
                    <a:pt x="419" y="56"/>
                  </a:cubicBezTo>
                  <a:cubicBezTo>
                    <a:pt x="417" y="56"/>
                    <a:pt x="417" y="60"/>
                    <a:pt x="418" y="60"/>
                  </a:cubicBezTo>
                  <a:cubicBezTo>
                    <a:pt x="419" y="61"/>
                    <a:pt x="419" y="62"/>
                    <a:pt x="420" y="63"/>
                  </a:cubicBezTo>
                  <a:cubicBezTo>
                    <a:pt x="420" y="65"/>
                    <a:pt x="417" y="64"/>
                    <a:pt x="416" y="66"/>
                  </a:cubicBezTo>
                  <a:cubicBezTo>
                    <a:pt x="415" y="68"/>
                    <a:pt x="415" y="65"/>
                    <a:pt x="413" y="64"/>
                  </a:cubicBezTo>
                  <a:cubicBezTo>
                    <a:pt x="412" y="62"/>
                    <a:pt x="410" y="60"/>
                    <a:pt x="410" y="58"/>
                  </a:cubicBezTo>
                  <a:cubicBezTo>
                    <a:pt x="410" y="57"/>
                    <a:pt x="411" y="56"/>
                    <a:pt x="412" y="56"/>
                  </a:cubicBezTo>
                  <a:cubicBezTo>
                    <a:pt x="413" y="56"/>
                    <a:pt x="412" y="55"/>
                    <a:pt x="412" y="53"/>
                  </a:cubicBezTo>
                  <a:cubicBezTo>
                    <a:pt x="412" y="51"/>
                    <a:pt x="410" y="51"/>
                    <a:pt x="409" y="49"/>
                  </a:cubicBezTo>
                  <a:cubicBezTo>
                    <a:pt x="407" y="47"/>
                    <a:pt x="405" y="47"/>
                    <a:pt x="404" y="48"/>
                  </a:cubicBezTo>
                  <a:cubicBezTo>
                    <a:pt x="403" y="49"/>
                    <a:pt x="403" y="51"/>
                    <a:pt x="402" y="52"/>
                  </a:cubicBezTo>
                  <a:cubicBezTo>
                    <a:pt x="400" y="52"/>
                    <a:pt x="401" y="55"/>
                    <a:pt x="400" y="56"/>
                  </a:cubicBezTo>
                  <a:cubicBezTo>
                    <a:pt x="398" y="56"/>
                    <a:pt x="399" y="50"/>
                    <a:pt x="398" y="50"/>
                  </a:cubicBezTo>
                  <a:cubicBezTo>
                    <a:pt x="397" y="49"/>
                    <a:pt x="397" y="48"/>
                    <a:pt x="399" y="47"/>
                  </a:cubicBezTo>
                  <a:cubicBezTo>
                    <a:pt x="400" y="47"/>
                    <a:pt x="401" y="45"/>
                    <a:pt x="400" y="45"/>
                  </a:cubicBezTo>
                  <a:cubicBezTo>
                    <a:pt x="398" y="45"/>
                    <a:pt x="396" y="44"/>
                    <a:pt x="395" y="43"/>
                  </a:cubicBezTo>
                  <a:cubicBezTo>
                    <a:pt x="394" y="43"/>
                    <a:pt x="392" y="45"/>
                    <a:pt x="391" y="44"/>
                  </a:cubicBezTo>
                  <a:cubicBezTo>
                    <a:pt x="390" y="43"/>
                    <a:pt x="391" y="41"/>
                    <a:pt x="391" y="40"/>
                  </a:cubicBezTo>
                  <a:cubicBezTo>
                    <a:pt x="391" y="39"/>
                    <a:pt x="393" y="40"/>
                    <a:pt x="394" y="39"/>
                  </a:cubicBezTo>
                  <a:cubicBezTo>
                    <a:pt x="395" y="37"/>
                    <a:pt x="391" y="37"/>
                    <a:pt x="391" y="36"/>
                  </a:cubicBezTo>
                  <a:cubicBezTo>
                    <a:pt x="391" y="34"/>
                    <a:pt x="387" y="33"/>
                    <a:pt x="386" y="33"/>
                  </a:cubicBezTo>
                  <a:cubicBezTo>
                    <a:pt x="385" y="32"/>
                    <a:pt x="387" y="29"/>
                    <a:pt x="387" y="28"/>
                  </a:cubicBezTo>
                  <a:cubicBezTo>
                    <a:pt x="386" y="27"/>
                    <a:pt x="382" y="23"/>
                    <a:pt x="380" y="24"/>
                  </a:cubicBezTo>
                  <a:cubicBezTo>
                    <a:pt x="378" y="24"/>
                    <a:pt x="378" y="21"/>
                    <a:pt x="379" y="21"/>
                  </a:cubicBezTo>
                  <a:cubicBezTo>
                    <a:pt x="380" y="22"/>
                    <a:pt x="381" y="21"/>
                    <a:pt x="382" y="19"/>
                  </a:cubicBezTo>
                  <a:cubicBezTo>
                    <a:pt x="384" y="17"/>
                    <a:pt x="385" y="16"/>
                    <a:pt x="383" y="15"/>
                  </a:cubicBezTo>
                  <a:cubicBezTo>
                    <a:pt x="382" y="15"/>
                    <a:pt x="381" y="14"/>
                    <a:pt x="384" y="14"/>
                  </a:cubicBezTo>
                  <a:cubicBezTo>
                    <a:pt x="386" y="14"/>
                    <a:pt x="390" y="15"/>
                    <a:pt x="392" y="14"/>
                  </a:cubicBezTo>
                  <a:cubicBezTo>
                    <a:pt x="393" y="13"/>
                    <a:pt x="397" y="7"/>
                    <a:pt x="399" y="4"/>
                  </a:cubicBezTo>
                  <a:cubicBezTo>
                    <a:pt x="401" y="2"/>
                    <a:pt x="398" y="2"/>
                    <a:pt x="394" y="2"/>
                  </a:cubicBezTo>
                  <a:cubicBezTo>
                    <a:pt x="390" y="2"/>
                    <a:pt x="389" y="1"/>
                    <a:pt x="385" y="0"/>
                  </a:cubicBezTo>
                  <a:cubicBezTo>
                    <a:pt x="382" y="0"/>
                    <a:pt x="375" y="1"/>
                    <a:pt x="375" y="2"/>
                  </a:cubicBezTo>
                  <a:cubicBezTo>
                    <a:pt x="374" y="3"/>
                    <a:pt x="376" y="4"/>
                    <a:pt x="376" y="5"/>
                  </a:cubicBezTo>
                  <a:cubicBezTo>
                    <a:pt x="376" y="6"/>
                    <a:pt x="374" y="4"/>
                    <a:pt x="373" y="5"/>
                  </a:cubicBezTo>
                  <a:cubicBezTo>
                    <a:pt x="372" y="5"/>
                    <a:pt x="373" y="7"/>
                    <a:pt x="373" y="11"/>
                  </a:cubicBezTo>
                  <a:cubicBezTo>
                    <a:pt x="372" y="15"/>
                    <a:pt x="373" y="15"/>
                    <a:pt x="375" y="16"/>
                  </a:cubicBezTo>
                  <a:cubicBezTo>
                    <a:pt x="376" y="18"/>
                    <a:pt x="375" y="20"/>
                    <a:pt x="375" y="22"/>
                  </a:cubicBezTo>
                  <a:cubicBezTo>
                    <a:pt x="375" y="25"/>
                    <a:pt x="373" y="25"/>
                    <a:pt x="372" y="25"/>
                  </a:cubicBezTo>
                  <a:cubicBezTo>
                    <a:pt x="371" y="26"/>
                    <a:pt x="374" y="27"/>
                    <a:pt x="374" y="28"/>
                  </a:cubicBezTo>
                  <a:cubicBezTo>
                    <a:pt x="373" y="30"/>
                    <a:pt x="371" y="27"/>
                    <a:pt x="370" y="28"/>
                  </a:cubicBezTo>
                  <a:cubicBezTo>
                    <a:pt x="368" y="28"/>
                    <a:pt x="367" y="32"/>
                    <a:pt x="369" y="33"/>
                  </a:cubicBezTo>
                  <a:cubicBezTo>
                    <a:pt x="370" y="35"/>
                    <a:pt x="371" y="34"/>
                    <a:pt x="370" y="36"/>
                  </a:cubicBezTo>
                  <a:cubicBezTo>
                    <a:pt x="368" y="37"/>
                    <a:pt x="367" y="39"/>
                    <a:pt x="370" y="42"/>
                  </a:cubicBezTo>
                  <a:cubicBezTo>
                    <a:pt x="373" y="44"/>
                    <a:pt x="378" y="44"/>
                    <a:pt x="380" y="45"/>
                  </a:cubicBezTo>
                  <a:cubicBezTo>
                    <a:pt x="383" y="47"/>
                    <a:pt x="379" y="46"/>
                    <a:pt x="380" y="48"/>
                  </a:cubicBezTo>
                  <a:cubicBezTo>
                    <a:pt x="381" y="50"/>
                    <a:pt x="378" y="50"/>
                    <a:pt x="379" y="52"/>
                  </a:cubicBezTo>
                  <a:cubicBezTo>
                    <a:pt x="379" y="53"/>
                    <a:pt x="380" y="53"/>
                    <a:pt x="381" y="50"/>
                  </a:cubicBezTo>
                  <a:cubicBezTo>
                    <a:pt x="382" y="48"/>
                    <a:pt x="383" y="51"/>
                    <a:pt x="383" y="53"/>
                  </a:cubicBezTo>
                  <a:cubicBezTo>
                    <a:pt x="383" y="55"/>
                    <a:pt x="381" y="54"/>
                    <a:pt x="380" y="56"/>
                  </a:cubicBezTo>
                  <a:cubicBezTo>
                    <a:pt x="378" y="58"/>
                    <a:pt x="377" y="58"/>
                    <a:pt x="375" y="58"/>
                  </a:cubicBezTo>
                  <a:cubicBezTo>
                    <a:pt x="373" y="58"/>
                    <a:pt x="374" y="61"/>
                    <a:pt x="375" y="63"/>
                  </a:cubicBezTo>
                  <a:cubicBezTo>
                    <a:pt x="376" y="65"/>
                    <a:pt x="375" y="66"/>
                    <a:pt x="372" y="65"/>
                  </a:cubicBezTo>
                  <a:cubicBezTo>
                    <a:pt x="370" y="64"/>
                    <a:pt x="368" y="63"/>
                    <a:pt x="369" y="61"/>
                  </a:cubicBezTo>
                  <a:cubicBezTo>
                    <a:pt x="371" y="59"/>
                    <a:pt x="371" y="57"/>
                    <a:pt x="370" y="57"/>
                  </a:cubicBezTo>
                  <a:cubicBezTo>
                    <a:pt x="369" y="57"/>
                    <a:pt x="365" y="57"/>
                    <a:pt x="364" y="55"/>
                  </a:cubicBezTo>
                  <a:cubicBezTo>
                    <a:pt x="363" y="53"/>
                    <a:pt x="365" y="54"/>
                    <a:pt x="368" y="55"/>
                  </a:cubicBezTo>
                  <a:cubicBezTo>
                    <a:pt x="371" y="55"/>
                    <a:pt x="368" y="52"/>
                    <a:pt x="371" y="52"/>
                  </a:cubicBezTo>
                  <a:cubicBezTo>
                    <a:pt x="373" y="52"/>
                    <a:pt x="375" y="54"/>
                    <a:pt x="376" y="52"/>
                  </a:cubicBezTo>
                  <a:cubicBezTo>
                    <a:pt x="378" y="50"/>
                    <a:pt x="375" y="47"/>
                    <a:pt x="374" y="48"/>
                  </a:cubicBezTo>
                  <a:cubicBezTo>
                    <a:pt x="372" y="48"/>
                    <a:pt x="370" y="49"/>
                    <a:pt x="370" y="47"/>
                  </a:cubicBezTo>
                  <a:cubicBezTo>
                    <a:pt x="370" y="46"/>
                    <a:pt x="372" y="47"/>
                    <a:pt x="374" y="46"/>
                  </a:cubicBezTo>
                  <a:cubicBezTo>
                    <a:pt x="375" y="46"/>
                    <a:pt x="373" y="44"/>
                    <a:pt x="371" y="45"/>
                  </a:cubicBezTo>
                  <a:cubicBezTo>
                    <a:pt x="368" y="45"/>
                    <a:pt x="367" y="45"/>
                    <a:pt x="365" y="43"/>
                  </a:cubicBezTo>
                  <a:cubicBezTo>
                    <a:pt x="363" y="41"/>
                    <a:pt x="360" y="40"/>
                    <a:pt x="359" y="45"/>
                  </a:cubicBezTo>
                  <a:cubicBezTo>
                    <a:pt x="358" y="49"/>
                    <a:pt x="355" y="47"/>
                    <a:pt x="354" y="48"/>
                  </a:cubicBezTo>
                  <a:cubicBezTo>
                    <a:pt x="353" y="50"/>
                    <a:pt x="355" y="51"/>
                    <a:pt x="358" y="51"/>
                  </a:cubicBezTo>
                  <a:cubicBezTo>
                    <a:pt x="362" y="51"/>
                    <a:pt x="364" y="54"/>
                    <a:pt x="362" y="54"/>
                  </a:cubicBezTo>
                  <a:cubicBezTo>
                    <a:pt x="361" y="54"/>
                    <a:pt x="362" y="56"/>
                    <a:pt x="360" y="55"/>
                  </a:cubicBezTo>
                  <a:cubicBezTo>
                    <a:pt x="358" y="54"/>
                    <a:pt x="357" y="55"/>
                    <a:pt x="358" y="57"/>
                  </a:cubicBezTo>
                  <a:cubicBezTo>
                    <a:pt x="359" y="58"/>
                    <a:pt x="357" y="58"/>
                    <a:pt x="358" y="60"/>
                  </a:cubicBezTo>
                  <a:cubicBezTo>
                    <a:pt x="358" y="61"/>
                    <a:pt x="355" y="60"/>
                    <a:pt x="353" y="60"/>
                  </a:cubicBezTo>
                  <a:cubicBezTo>
                    <a:pt x="350" y="60"/>
                    <a:pt x="346" y="60"/>
                    <a:pt x="343" y="61"/>
                  </a:cubicBezTo>
                  <a:cubicBezTo>
                    <a:pt x="340" y="62"/>
                    <a:pt x="336" y="61"/>
                    <a:pt x="335" y="59"/>
                  </a:cubicBezTo>
                  <a:cubicBezTo>
                    <a:pt x="333" y="58"/>
                    <a:pt x="332" y="58"/>
                    <a:pt x="329" y="58"/>
                  </a:cubicBezTo>
                  <a:cubicBezTo>
                    <a:pt x="327" y="58"/>
                    <a:pt x="328" y="56"/>
                    <a:pt x="325" y="56"/>
                  </a:cubicBezTo>
                  <a:cubicBezTo>
                    <a:pt x="322" y="55"/>
                    <a:pt x="322" y="53"/>
                    <a:pt x="322" y="51"/>
                  </a:cubicBezTo>
                  <a:cubicBezTo>
                    <a:pt x="322" y="50"/>
                    <a:pt x="316" y="50"/>
                    <a:pt x="314" y="52"/>
                  </a:cubicBezTo>
                  <a:cubicBezTo>
                    <a:pt x="312" y="53"/>
                    <a:pt x="307" y="53"/>
                    <a:pt x="306" y="55"/>
                  </a:cubicBezTo>
                  <a:cubicBezTo>
                    <a:pt x="305" y="58"/>
                    <a:pt x="307" y="57"/>
                    <a:pt x="309" y="57"/>
                  </a:cubicBezTo>
                  <a:cubicBezTo>
                    <a:pt x="310" y="57"/>
                    <a:pt x="310" y="55"/>
                    <a:pt x="313" y="56"/>
                  </a:cubicBezTo>
                  <a:cubicBezTo>
                    <a:pt x="316" y="56"/>
                    <a:pt x="319" y="52"/>
                    <a:pt x="320" y="54"/>
                  </a:cubicBezTo>
                  <a:cubicBezTo>
                    <a:pt x="321" y="55"/>
                    <a:pt x="315" y="58"/>
                    <a:pt x="312" y="58"/>
                  </a:cubicBezTo>
                  <a:cubicBezTo>
                    <a:pt x="309" y="59"/>
                    <a:pt x="309" y="61"/>
                    <a:pt x="312" y="65"/>
                  </a:cubicBezTo>
                  <a:cubicBezTo>
                    <a:pt x="315" y="69"/>
                    <a:pt x="311" y="67"/>
                    <a:pt x="311" y="69"/>
                  </a:cubicBezTo>
                  <a:cubicBezTo>
                    <a:pt x="311" y="71"/>
                    <a:pt x="306" y="68"/>
                    <a:pt x="308" y="68"/>
                  </a:cubicBezTo>
                  <a:cubicBezTo>
                    <a:pt x="310" y="67"/>
                    <a:pt x="309" y="65"/>
                    <a:pt x="307" y="63"/>
                  </a:cubicBezTo>
                  <a:cubicBezTo>
                    <a:pt x="306" y="62"/>
                    <a:pt x="304" y="63"/>
                    <a:pt x="305" y="62"/>
                  </a:cubicBezTo>
                  <a:cubicBezTo>
                    <a:pt x="305" y="61"/>
                    <a:pt x="303" y="62"/>
                    <a:pt x="301" y="61"/>
                  </a:cubicBezTo>
                  <a:cubicBezTo>
                    <a:pt x="300" y="60"/>
                    <a:pt x="299" y="59"/>
                    <a:pt x="297" y="60"/>
                  </a:cubicBezTo>
                  <a:cubicBezTo>
                    <a:pt x="295" y="61"/>
                    <a:pt x="292" y="61"/>
                    <a:pt x="287" y="61"/>
                  </a:cubicBezTo>
                  <a:cubicBezTo>
                    <a:pt x="283" y="62"/>
                    <a:pt x="274" y="62"/>
                    <a:pt x="272" y="60"/>
                  </a:cubicBezTo>
                  <a:cubicBezTo>
                    <a:pt x="271" y="59"/>
                    <a:pt x="276" y="56"/>
                    <a:pt x="278" y="56"/>
                  </a:cubicBezTo>
                  <a:cubicBezTo>
                    <a:pt x="280" y="57"/>
                    <a:pt x="279" y="55"/>
                    <a:pt x="276" y="52"/>
                  </a:cubicBezTo>
                  <a:cubicBezTo>
                    <a:pt x="273" y="50"/>
                    <a:pt x="268" y="49"/>
                    <a:pt x="268" y="50"/>
                  </a:cubicBezTo>
                  <a:cubicBezTo>
                    <a:pt x="268" y="52"/>
                    <a:pt x="265" y="51"/>
                    <a:pt x="260" y="50"/>
                  </a:cubicBezTo>
                  <a:cubicBezTo>
                    <a:pt x="256" y="49"/>
                    <a:pt x="256" y="47"/>
                    <a:pt x="253" y="47"/>
                  </a:cubicBezTo>
                  <a:cubicBezTo>
                    <a:pt x="250" y="47"/>
                    <a:pt x="246" y="46"/>
                    <a:pt x="243" y="44"/>
                  </a:cubicBezTo>
                  <a:cubicBezTo>
                    <a:pt x="240" y="41"/>
                    <a:pt x="232" y="42"/>
                    <a:pt x="231" y="44"/>
                  </a:cubicBezTo>
                  <a:cubicBezTo>
                    <a:pt x="230" y="47"/>
                    <a:pt x="228" y="47"/>
                    <a:pt x="225" y="47"/>
                  </a:cubicBezTo>
                  <a:cubicBezTo>
                    <a:pt x="223" y="47"/>
                    <a:pt x="227" y="44"/>
                    <a:pt x="226" y="43"/>
                  </a:cubicBezTo>
                  <a:cubicBezTo>
                    <a:pt x="224" y="43"/>
                    <a:pt x="226" y="40"/>
                    <a:pt x="224" y="39"/>
                  </a:cubicBezTo>
                  <a:cubicBezTo>
                    <a:pt x="222" y="39"/>
                    <a:pt x="220" y="47"/>
                    <a:pt x="217" y="47"/>
                  </a:cubicBezTo>
                  <a:cubicBezTo>
                    <a:pt x="214" y="46"/>
                    <a:pt x="212" y="38"/>
                    <a:pt x="209" y="36"/>
                  </a:cubicBezTo>
                  <a:cubicBezTo>
                    <a:pt x="206" y="34"/>
                    <a:pt x="204" y="34"/>
                    <a:pt x="206" y="37"/>
                  </a:cubicBezTo>
                  <a:cubicBezTo>
                    <a:pt x="209" y="40"/>
                    <a:pt x="204" y="38"/>
                    <a:pt x="204" y="40"/>
                  </a:cubicBezTo>
                  <a:cubicBezTo>
                    <a:pt x="205" y="42"/>
                    <a:pt x="201" y="45"/>
                    <a:pt x="201" y="44"/>
                  </a:cubicBezTo>
                  <a:cubicBezTo>
                    <a:pt x="201" y="42"/>
                    <a:pt x="198" y="41"/>
                    <a:pt x="196" y="44"/>
                  </a:cubicBezTo>
                  <a:cubicBezTo>
                    <a:pt x="193" y="47"/>
                    <a:pt x="191" y="47"/>
                    <a:pt x="191" y="46"/>
                  </a:cubicBezTo>
                  <a:cubicBezTo>
                    <a:pt x="191" y="45"/>
                    <a:pt x="182" y="49"/>
                    <a:pt x="183" y="50"/>
                  </a:cubicBezTo>
                  <a:cubicBezTo>
                    <a:pt x="183" y="52"/>
                    <a:pt x="182" y="53"/>
                    <a:pt x="179" y="52"/>
                  </a:cubicBezTo>
                  <a:cubicBezTo>
                    <a:pt x="177" y="52"/>
                    <a:pt x="179" y="51"/>
                    <a:pt x="181" y="50"/>
                  </a:cubicBezTo>
                  <a:cubicBezTo>
                    <a:pt x="183" y="49"/>
                    <a:pt x="188" y="44"/>
                    <a:pt x="191" y="44"/>
                  </a:cubicBezTo>
                  <a:cubicBezTo>
                    <a:pt x="193" y="44"/>
                    <a:pt x="198" y="41"/>
                    <a:pt x="199" y="40"/>
                  </a:cubicBezTo>
                  <a:cubicBezTo>
                    <a:pt x="199" y="39"/>
                    <a:pt x="196" y="40"/>
                    <a:pt x="194" y="40"/>
                  </a:cubicBezTo>
                  <a:cubicBezTo>
                    <a:pt x="192" y="39"/>
                    <a:pt x="189" y="41"/>
                    <a:pt x="186" y="43"/>
                  </a:cubicBezTo>
                  <a:cubicBezTo>
                    <a:pt x="183" y="44"/>
                    <a:pt x="180" y="44"/>
                    <a:pt x="180" y="45"/>
                  </a:cubicBezTo>
                  <a:cubicBezTo>
                    <a:pt x="181" y="47"/>
                    <a:pt x="178" y="45"/>
                    <a:pt x="177" y="46"/>
                  </a:cubicBezTo>
                  <a:cubicBezTo>
                    <a:pt x="176" y="48"/>
                    <a:pt x="175" y="46"/>
                    <a:pt x="176" y="46"/>
                  </a:cubicBezTo>
                  <a:cubicBezTo>
                    <a:pt x="177" y="45"/>
                    <a:pt x="173" y="44"/>
                    <a:pt x="173" y="44"/>
                  </a:cubicBezTo>
                  <a:cubicBezTo>
                    <a:pt x="173" y="45"/>
                    <a:pt x="172" y="46"/>
                    <a:pt x="170" y="46"/>
                  </a:cubicBezTo>
                  <a:cubicBezTo>
                    <a:pt x="167" y="46"/>
                    <a:pt x="164" y="48"/>
                    <a:pt x="166" y="50"/>
                  </a:cubicBezTo>
                  <a:cubicBezTo>
                    <a:pt x="168" y="51"/>
                    <a:pt x="169" y="52"/>
                    <a:pt x="168" y="52"/>
                  </a:cubicBezTo>
                  <a:cubicBezTo>
                    <a:pt x="167" y="53"/>
                    <a:pt x="164" y="50"/>
                    <a:pt x="160" y="50"/>
                  </a:cubicBezTo>
                  <a:cubicBezTo>
                    <a:pt x="156" y="51"/>
                    <a:pt x="148" y="46"/>
                    <a:pt x="148" y="45"/>
                  </a:cubicBezTo>
                  <a:cubicBezTo>
                    <a:pt x="148" y="44"/>
                    <a:pt x="143" y="45"/>
                    <a:pt x="139" y="44"/>
                  </a:cubicBezTo>
                  <a:cubicBezTo>
                    <a:pt x="138" y="44"/>
                    <a:pt x="137" y="44"/>
                    <a:pt x="137" y="44"/>
                  </a:cubicBezTo>
                  <a:cubicBezTo>
                    <a:pt x="133" y="42"/>
                    <a:pt x="128" y="40"/>
                    <a:pt x="126" y="41"/>
                  </a:cubicBezTo>
                  <a:cubicBezTo>
                    <a:pt x="123" y="41"/>
                    <a:pt x="118" y="42"/>
                    <a:pt x="116" y="41"/>
                  </a:cubicBezTo>
                  <a:cubicBezTo>
                    <a:pt x="114" y="40"/>
                    <a:pt x="112" y="39"/>
                    <a:pt x="108" y="40"/>
                  </a:cubicBezTo>
                  <a:cubicBezTo>
                    <a:pt x="104" y="40"/>
                    <a:pt x="102" y="38"/>
                    <a:pt x="97" y="37"/>
                  </a:cubicBezTo>
                  <a:cubicBezTo>
                    <a:pt x="92" y="36"/>
                    <a:pt x="86" y="37"/>
                    <a:pt x="84" y="38"/>
                  </a:cubicBezTo>
                  <a:cubicBezTo>
                    <a:pt x="83" y="38"/>
                    <a:pt x="83" y="36"/>
                    <a:pt x="81" y="36"/>
                  </a:cubicBezTo>
                  <a:cubicBezTo>
                    <a:pt x="79" y="36"/>
                    <a:pt x="80" y="35"/>
                    <a:pt x="79" y="34"/>
                  </a:cubicBezTo>
                  <a:cubicBezTo>
                    <a:pt x="78" y="32"/>
                    <a:pt x="72" y="33"/>
                    <a:pt x="70" y="34"/>
                  </a:cubicBezTo>
                  <a:cubicBezTo>
                    <a:pt x="68" y="34"/>
                    <a:pt x="68" y="33"/>
                    <a:pt x="68" y="32"/>
                  </a:cubicBezTo>
                  <a:cubicBezTo>
                    <a:pt x="68" y="31"/>
                    <a:pt x="66" y="31"/>
                    <a:pt x="65" y="32"/>
                  </a:cubicBezTo>
                  <a:cubicBezTo>
                    <a:pt x="65" y="34"/>
                    <a:pt x="62" y="34"/>
                    <a:pt x="61" y="33"/>
                  </a:cubicBezTo>
                  <a:cubicBezTo>
                    <a:pt x="60" y="32"/>
                    <a:pt x="63" y="32"/>
                    <a:pt x="63" y="31"/>
                  </a:cubicBezTo>
                  <a:cubicBezTo>
                    <a:pt x="63" y="30"/>
                    <a:pt x="60" y="29"/>
                    <a:pt x="59" y="29"/>
                  </a:cubicBezTo>
                  <a:cubicBezTo>
                    <a:pt x="58" y="28"/>
                    <a:pt x="56" y="30"/>
                    <a:pt x="54" y="32"/>
                  </a:cubicBezTo>
                  <a:cubicBezTo>
                    <a:pt x="52" y="34"/>
                    <a:pt x="48" y="34"/>
                    <a:pt x="46" y="34"/>
                  </a:cubicBezTo>
                  <a:cubicBezTo>
                    <a:pt x="44" y="34"/>
                    <a:pt x="41" y="34"/>
                    <a:pt x="41" y="35"/>
                  </a:cubicBezTo>
                  <a:cubicBezTo>
                    <a:pt x="41" y="36"/>
                    <a:pt x="44" y="36"/>
                    <a:pt x="42" y="38"/>
                  </a:cubicBezTo>
                  <a:cubicBezTo>
                    <a:pt x="41" y="40"/>
                    <a:pt x="40" y="36"/>
                    <a:pt x="39" y="37"/>
                  </a:cubicBezTo>
                  <a:cubicBezTo>
                    <a:pt x="37" y="39"/>
                    <a:pt x="32" y="39"/>
                    <a:pt x="31" y="39"/>
                  </a:cubicBezTo>
                  <a:cubicBezTo>
                    <a:pt x="30" y="39"/>
                    <a:pt x="26" y="43"/>
                    <a:pt x="25" y="44"/>
                  </a:cubicBezTo>
                  <a:cubicBezTo>
                    <a:pt x="24" y="45"/>
                    <a:pt x="26" y="46"/>
                    <a:pt x="23" y="49"/>
                  </a:cubicBezTo>
                  <a:cubicBezTo>
                    <a:pt x="20" y="53"/>
                    <a:pt x="12" y="52"/>
                    <a:pt x="10" y="52"/>
                  </a:cubicBezTo>
                  <a:cubicBezTo>
                    <a:pt x="8" y="52"/>
                    <a:pt x="9" y="54"/>
                    <a:pt x="9" y="55"/>
                  </a:cubicBezTo>
                  <a:cubicBezTo>
                    <a:pt x="8" y="56"/>
                    <a:pt x="10" y="57"/>
                    <a:pt x="14" y="59"/>
                  </a:cubicBezTo>
                  <a:cubicBezTo>
                    <a:pt x="19" y="60"/>
                    <a:pt x="22" y="66"/>
                    <a:pt x="23" y="68"/>
                  </a:cubicBezTo>
                  <a:cubicBezTo>
                    <a:pt x="23" y="69"/>
                    <a:pt x="29" y="67"/>
                    <a:pt x="31" y="68"/>
                  </a:cubicBezTo>
                  <a:cubicBezTo>
                    <a:pt x="34" y="68"/>
                    <a:pt x="31" y="71"/>
                    <a:pt x="33" y="72"/>
                  </a:cubicBezTo>
                  <a:cubicBezTo>
                    <a:pt x="35" y="73"/>
                    <a:pt x="38" y="72"/>
                    <a:pt x="38" y="73"/>
                  </a:cubicBezTo>
                  <a:cubicBezTo>
                    <a:pt x="39" y="75"/>
                    <a:pt x="35" y="73"/>
                    <a:pt x="32" y="75"/>
                  </a:cubicBezTo>
                  <a:cubicBezTo>
                    <a:pt x="30" y="77"/>
                    <a:pt x="29" y="78"/>
                    <a:pt x="28" y="76"/>
                  </a:cubicBezTo>
                  <a:cubicBezTo>
                    <a:pt x="27" y="75"/>
                    <a:pt x="23" y="76"/>
                    <a:pt x="21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2" y="71"/>
                    <a:pt x="19" y="71"/>
                    <a:pt x="15" y="73"/>
                  </a:cubicBezTo>
                  <a:cubicBezTo>
                    <a:pt x="11" y="75"/>
                    <a:pt x="13" y="74"/>
                    <a:pt x="12" y="76"/>
                  </a:cubicBezTo>
                  <a:cubicBezTo>
                    <a:pt x="12" y="78"/>
                    <a:pt x="10" y="75"/>
                    <a:pt x="8" y="76"/>
                  </a:cubicBezTo>
                  <a:cubicBezTo>
                    <a:pt x="5" y="78"/>
                    <a:pt x="2" y="79"/>
                    <a:pt x="1" y="80"/>
                  </a:cubicBezTo>
                  <a:cubicBezTo>
                    <a:pt x="0" y="82"/>
                    <a:pt x="6" y="83"/>
                    <a:pt x="8" y="83"/>
                  </a:cubicBezTo>
                  <a:cubicBezTo>
                    <a:pt x="11" y="84"/>
                    <a:pt x="6" y="85"/>
                    <a:pt x="7" y="86"/>
                  </a:cubicBezTo>
                  <a:cubicBezTo>
                    <a:pt x="9" y="86"/>
                    <a:pt x="8" y="88"/>
                    <a:pt x="11" y="89"/>
                  </a:cubicBezTo>
                  <a:cubicBezTo>
                    <a:pt x="14" y="91"/>
                    <a:pt x="20" y="89"/>
                    <a:pt x="22" y="89"/>
                  </a:cubicBezTo>
                  <a:cubicBezTo>
                    <a:pt x="24" y="89"/>
                    <a:pt x="25" y="91"/>
                    <a:pt x="27" y="90"/>
                  </a:cubicBezTo>
                  <a:cubicBezTo>
                    <a:pt x="28" y="89"/>
                    <a:pt x="33" y="84"/>
                    <a:pt x="36" y="87"/>
                  </a:cubicBezTo>
                  <a:cubicBezTo>
                    <a:pt x="38" y="89"/>
                    <a:pt x="33" y="89"/>
                    <a:pt x="34" y="90"/>
                  </a:cubicBezTo>
                  <a:cubicBezTo>
                    <a:pt x="36" y="92"/>
                    <a:pt x="37" y="95"/>
                    <a:pt x="35" y="97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7" y="98"/>
                    <a:pt x="28" y="100"/>
                    <a:pt x="26" y="102"/>
                  </a:cubicBezTo>
                  <a:cubicBezTo>
                    <a:pt x="24" y="104"/>
                    <a:pt x="22" y="100"/>
                    <a:pt x="19" y="100"/>
                  </a:cubicBezTo>
                  <a:cubicBezTo>
                    <a:pt x="17" y="100"/>
                    <a:pt x="17" y="104"/>
                    <a:pt x="17" y="105"/>
                  </a:cubicBezTo>
                  <a:cubicBezTo>
                    <a:pt x="18" y="107"/>
                    <a:pt x="13" y="105"/>
                    <a:pt x="12" y="109"/>
                  </a:cubicBezTo>
                  <a:cubicBezTo>
                    <a:pt x="11" y="113"/>
                    <a:pt x="7" y="110"/>
                    <a:pt x="10" y="114"/>
                  </a:cubicBezTo>
                  <a:cubicBezTo>
                    <a:pt x="13" y="117"/>
                    <a:pt x="12" y="115"/>
                    <a:pt x="14" y="117"/>
                  </a:cubicBezTo>
                  <a:cubicBezTo>
                    <a:pt x="17" y="118"/>
                    <a:pt x="12" y="121"/>
                    <a:pt x="14" y="121"/>
                  </a:cubicBezTo>
                  <a:cubicBezTo>
                    <a:pt x="17" y="122"/>
                    <a:pt x="19" y="126"/>
                    <a:pt x="21" y="127"/>
                  </a:cubicBezTo>
                  <a:cubicBezTo>
                    <a:pt x="22" y="129"/>
                    <a:pt x="24" y="127"/>
                    <a:pt x="27" y="127"/>
                  </a:cubicBezTo>
                  <a:cubicBezTo>
                    <a:pt x="29" y="126"/>
                    <a:pt x="28" y="123"/>
                    <a:pt x="29" y="124"/>
                  </a:cubicBezTo>
                  <a:cubicBezTo>
                    <a:pt x="31" y="126"/>
                    <a:pt x="33" y="129"/>
                    <a:pt x="31" y="130"/>
                  </a:cubicBezTo>
                  <a:cubicBezTo>
                    <a:pt x="30" y="131"/>
                    <a:pt x="31" y="134"/>
                    <a:pt x="31" y="135"/>
                  </a:cubicBezTo>
                  <a:cubicBezTo>
                    <a:pt x="31" y="137"/>
                    <a:pt x="36" y="136"/>
                    <a:pt x="36" y="135"/>
                  </a:cubicBezTo>
                  <a:cubicBezTo>
                    <a:pt x="37" y="133"/>
                    <a:pt x="41" y="133"/>
                    <a:pt x="43" y="135"/>
                  </a:cubicBezTo>
                  <a:cubicBezTo>
                    <a:pt x="46" y="138"/>
                    <a:pt x="47" y="138"/>
                    <a:pt x="47" y="136"/>
                  </a:cubicBezTo>
                  <a:cubicBezTo>
                    <a:pt x="47" y="134"/>
                    <a:pt x="49" y="132"/>
                    <a:pt x="49" y="134"/>
                  </a:cubicBezTo>
                  <a:cubicBezTo>
                    <a:pt x="49" y="135"/>
                    <a:pt x="51" y="136"/>
                    <a:pt x="54" y="134"/>
                  </a:cubicBezTo>
                  <a:cubicBezTo>
                    <a:pt x="58" y="133"/>
                    <a:pt x="56" y="134"/>
                    <a:pt x="54" y="137"/>
                  </a:cubicBezTo>
                  <a:cubicBezTo>
                    <a:pt x="52" y="140"/>
                    <a:pt x="54" y="144"/>
                    <a:pt x="53" y="145"/>
                  </a:cubicBezTo>
                  <a:cubicBezTo>
                    <a:pt x="51" y="145"/>
                    <a:pt x="49" y="150"/>
                    <a:pt x="46" y="150"/>
                  </a:cubicBezTo>
                  <a:cubicBezTo>
                    <a:pt x="43" y="150"/>
                    <a:pt x="38" y="156"/>
                    <a:pt x="38" y="157"/>
                  </a:cubicBezTo>
                  <a:cubicBezTo>
                    <a:pt x="37" y="158"/>
                    <a:pt x="31" y="155"/>
                    <a:pt x="30" y="158"/>
                  </a:cubicBezTo>
                  <a:cubicBezTo>
                    <a:pt x="29" y="160"/>
                    <a:pt x="25" y="162"/>
                    <a:pt x="26" y="163"/>
                  </a:cubicBezTo>
                  <a:cubicBezTo>
                    <a:pt x="27" y="164"/>
                    <a:pt x="32" y="161"/>
                    <a:pt x="32" y="160"/>
                  </a:cubicBezTo>
                  <a:cubicBezTo>
                    <a:pt x="32" y="159"/>
                    <a:pt x="33" y="159"/>
                    <a:pt x="34" y="160"/>
                  </a:cubicBezTo>
                  <a:cubicBezTo>
                    <a:pt x="35" y="161"/>
                    <a:pt x="37" y="159"/>
                    <a:pt x="38" y="159"/>
                  </a:cubicBezTo>
                  <a:cubicBezTo>
                    <a:pt x="39" y="158"/>
                    <a:pt x="41" y="158"/>
                    <a:pt x="42" y="158"/>
                  </a:cubicBezTo>
                  <a:cubicBezTo>
                    <a:pt x="43" y="158"/>
                    <a:pt x="43" y="157"/>
                    <a:pt x="46" y="156"/>
                  </a:cubicBezTo>
                  <a:cubicBezTo>
                    <a:pt x="50" y="156"/>
                    <a:pt x="49" y="155"/>
                    <a:pt x="50" y="153"/>
                  </a:cubicBezTo>
                  <a:cubicBezTo>
                    <a:pt x="50" y="152"/>
                    <a:pt x="57" y="148"/>
                    <a:pt x="59" y="148"/>
                  </a:cubicBezTo>
                  <a:cubicBezTo>
                    <a:pt x="60" y="148"/>
                    <a:pt x="59" y="145"/>
                    <a:pt x="61" y="145"/>
                  </a:cubicBezTo>
                  <a:cubicBezTo>
                    <a:pt x="62" y="145"/>
                    <a:pt x="65" y="143"/>
                    <a:pt x="67" y="142"/>
                  </a:cubicBezTo>
                  <a:cubicBezTo>
                    <a:pt x="68" y="140"/>
                    <a:pt x="69" y="141"/>
                    <a:pt x="70" y="140"/>
                  </a:cubicBezTo>
                  <a:cubicBezTo>
                    <a:pt x="72" y="140"/>
                    <a:pt x="71" y="137"/>
                    <a:pt x="72" y="136"/>
                  </a:cubicBezTo>
                  <a:cubicBezTo>
                    <a:pt x="74" y="136"/>
                    <a:pt x="75" y="135"/>
                    <a:pt x="75" y="134"/>
                  </a:cubicBezTo>
                  <a:cubicBezTo>
                    <a:pt x="75" y="133"/>
                    <a:pt x="71" y="133"/>
                    <a:pt x="71" y="132"/>
                  </a:cubicBezTo>
                  <a:cubicBezTo>
                    <a:pt x="70" y="131"/>
                    <a:pt x="74" y="128"/>
                    <a:pt x="75" y="128"/>
                  </a:cubicBezTo>
                  <a:cubicBezTo>
                    <a:pt x="76" y="128"/>
                    <a:pt x="78" y="127"/>
                    <a:pt x="78" y="125"/>
                  </a:cubicBezTo>
                  <a:cubicBezTo>
                    <a:pt x="78" y="123"/>
                    <a:pt x="80" y="123"/>
                    <a:pt x="82" y="121"/>
                  </a:cubicBezTo>
                  <a:cubicBezTo>
                    <a:pt x="83" y="120"/>
                    <a:pt x="83" y="118"/>
                    <a:pt x="84" y="118"/>
                  </a:cubicBezTo>
                  <a:cubicBezTo>
                    <a:pt x="86" y="118"/>
                    <a:pt x="87" y="116"/>
                    <a:pt x="89" y="115"/>
                  </a:cubicBezTo>
                  <a:cubicBezTo>
                    <a:pt x="90" y="114"/>
                    <a:pt x="89" y="116"/>
                    <a:pt x="92" y="116"/>
                  </a:cubicBezTo>
                  <a:cubicBezTo>
                    <a:pt x="95" y="117"/>
                    <a:pt x="94" y="119"/>
                    <a:pt x="92" y="118"/>
                  </a:cubicBezTo>
                  <a:cubicBezTo>
                    <a:pt x="90" y="117"/>
                    <a:pt x="89" y="117"/>
                    <a:pt x="87" y="119"/>
                  </a:cubicBezTo>
                  <a:cubicBezTo>
                    <a:pt x="85" y="121"/>
                    <a:pt x="86" y="122"/>
                    <a:pt x="85" y="124"/>
                  </a:cubicBezTo>
                  <a:cubicBezTo>
                    <a:pt x="83" y="126"/>
                    <a:pt x="83" y="128"/>
                    <a:pt x="85" y="128"/>
                  </a:cubicBezTo>
                  <a:cubicBezTo>
                    <a:pt x="87" y="128"/>
                    <a:pt x="85" y="130"/>
                    <a:pt x="83" y="130"/>
                  </a:cubicBezTo>
                  <a:cubicBezTo>
                    <a:pt x="81" y="131"/>
                    <a:pt x="83" y="132"/>
                    <a:pt x="85" y="132"/>
                  </a:cubicBezTo>
                  <a:cubicBezTo>
                    <a:pt x="88" y="132"/>
                    <a:pt x="92" y="128"/>
                    <a:pt x="95" y="126"/>
                  </a:cubicBezTo>
                  <a:cubicBezTo>
                    <a:pt x="99" y="124"/>
                    <a:pt x="102" y="126"/>
                    <a:pt x="103" y="126"/>
                  </a:cubicBezTo>
                  <a:cubicBezTo>
                    <a:pt x="104" y="126"/>
                    <a:pt x="101" y="124"/>
                    <a:pt x="103" y="123"/>
                  </a:cubicBezTo>
                  <a:cubicBezTo>
                    <a:pt x="104" y="123"/>
                    <a:pt x="101" y="122"/>
                    <a:pt x="100" y="120"/>
                  </a:cubicBezTo>
                  <a:cubicBezTo>
                    <a:pt x="100" y="118"/>
                    <a:pt x="102" y="119"/>
                    <a:pt x="102" y="118"/>
                  </a:cubicBezTo>
                  <a:cubicBezTo>
                    <a:pt x="103" y="116"/>
                    <a:pt x="104" y="117"/>
                    <a:pt x="105" y="117"/>
                  </a:cubicBezTo>
                  <a:cubicBezTo>
                    <a:pt x="106" y="118"/>
                    <a:pt x="108" y="117"/>
                    <a:pt x="109" y="119"/>
                  </a:cubicBezTo>
                  <a:cubicBezTo>
                    <a:pt x="110" y="121"/>
                    <a:pt x="111" y="118"/>
                    <a:pt x="113" y="120"/>
                  </a:cubicBezTo>
                  <a:cubicBezTo>
                    <a:pt x="115" y="121"/>
                    <a:pt x="112" y="121"/>
                    <a:pt x="110" y="121"/>
                  </a:cubicBezTo>
                  <a:cubicBezTo>
                    <a:pt x="109" y="122"/>
                    <a:pt x="110" y="125"/>
                    <a:pt x="111" y="123"/>
                  </a:cubicBezTo>
                  <a:cubicBezTo>
                    <a:pt x="112" y="122"/>
                    <a:pt x="114" y="121"/>
                    <a:pt x="115" y="122"/>
                  </a:cubicBezTo>
                  <a:cubicBezTo>
                    <a:pt x="116" y="124"/>
                    <a:pt x="117" y="123"/>
                    <a:pt x="118" y="122"/>
                  </a:cubicBezTo>
                  <a:cubicBezTo>
                    <a:pt x="119" y="121"/>
                    <a:pt x="119" y="122"/>
                    <a:pt x="119" y="123"/>
                  </a:cubicBezTo>
                  <a:cubicBezTo>
                    <a:pt x="119" y="124"/>
                    <a:pt x="122" y="124"/>
                    <a:pt x="125" y="125"/>
                  </a:cubicBezTo>
                  <a:cubicBezTo>
                    <a:pt x="128" y="125"/>
                    <a:pt x="135" y="125"/>
                    <a:pt x="136" y="125"/>
                  </a:cubicBezTo>
                  <a:cubicBezTo>
                    <a:pt x="138" y="124"/>
                    <a:pt x="137" y="127"/>
                    <a:pt x="141" y="128"/>
                  </a:cubicBezTo>
                  <a:cubicBezTo>
                    <a:pt x="144" y="128"/>
                    <a:pt x="145" y="124"/>
                    <a:pt x="147" y="126"/>
                  </a:cubicBezTo>
                  <a:cubicBezTo>
                    <a:pt x="149" y="127"/>
                    <a:pt x="147" y="128"/>
                    <a:pt x="146" y="129"/>
                  </a:cubicBezTo>
                  <a:cubicBezTo>
                    <a:pt x="145" y="130"/>
                    <a:pt x="147" y="130"/>
                    <a:pt x="148" y="131"/>
                  </a:cubicBezTo>
                  <a:cubicBezTo>
                    <a:pt x="150" y="131"/>
                    <a:pt x="153" y="132"/>
                    <a:pt x="154" y="133"/>
                  </a:cubicBezTo>
                  <a:cubicBezTo>
                    <a:pt x="156" y="135"/>
                    <a:pt x="157" y="137"/>
                    <a:pt x="160" y="138"/>
                  </a:cubicBezTo>
                  <a:cubicBezTo>
                    <a:pt x="164" y="140"/>
                    <a:pt x="161" y="134"/>
                    <a:pt x="163" y="136"/>
                  </a:cubicBezTo>
                  <a:cubicBezTo>
                    <a:pt x="166" y="138"/>
                    <a:pt x="165" y="136"/>
                    <a:pt x="168" y="138"/>
                  </a:cubicBezTo>
                  <a:cubicBezTo>
                    <a:pt x="170" y="140"/>
                    <a:pt x="169" y="137"/>
                    <a:pt x="168" y="134"/>
                  </a:cubicBezTo>
                  <a:cubicBezTo>
                    <a:pt x="167" y="130"/>
                    <a:pt x="169" y="133"/>
                    <a:pt x="170" y="134"/>
                  </a:cubicBezTo>
                  <a:cubicBezTo>
                    <a:pt x="171" y="136"/>
                    <a:pt x="171" y="139"/>
                    <a:pt x="170" y="141"/>
                  </a:cubicBezTo>
                  <a:cubicBezTo>
                    <a:pt x="170" y="143"/>
                    <a:pt x="166" y="141"/>
                    <a:pt x="167" y="140"/>
                  </a:cubicBezTo>
                  <a:cubicBezTo>
                    <a:pt x="167" y="139"/>
                    <a:pt x="163" y="139"/>
                    <a:pt x="163" y="141"/>
                  </a:cubicBezTo>
                  <a:cubicBezTo>
                    <a:pt x="163" y="143"/>
                    <a:pt x="165" y="146"/>
                    <a:pt x="167" y="146"/>
                  </a:cubicBezTo>
                  <a:cubicBezTo>
                    <a:pt x="169" y="146"/>
                    <a:pt x="168" y="149"/>
                    <a:pt x="169" y="149"/>
                  </a:cubicBezTo>
                  <a:cubicBezTo>
                    <a:pt x="170" y="150"/>
                    <a:pt x="170" y="153"/>
                    <a:pt x="171" y="152"/>
                  </a:cubicBezTo>
                  <a:cubicBezTo>
                    <a:pt x="172" y="152"/>
                    <a:pt x="172" y="148"/>
                    <a:pt x="171" y="147"/>
                  </a:cubicBezTo>
                  <a:cubicBezTo>
                    <a:pt x="170" y="145"/>
                    <a:pt x="170" y="143"/>
                    <a:pt x="172" y="143"/>
                  </a:cubicBezTo>
                  <a:cubicBezTo>
                    <a:pt x="173" y="144"/>
                    <a:pt x="172" y="146"/>
                    <a:pt x="172" y="147"/>
                  </a:cubicBezTo>
                  <a:cubicBezTo>
                    <a:pt x="173" y="148"/>
                    <a:pt x="174" y="146"/>
                    <a:pt x="175" y="145"/>
                  </a:cubicBezTo>
                  <a:cubicBezTo>
                    <a:pt x="177" y="144"/>
                    <a:pt x="175" y="142"/>
                    <a:pt x="175" y="141"/>
                  </a:cubicBezTo>
                  <a:cubicBezTo>
                    <a:pt x="176" y="139"/>
                    <a:pt x="178" y="142"/>
                    <a:pt x="178" y="144"/>
                  </a:cubicBezTo>
                  <a:cubicBezTo>
                    <a:pt x="179" y="146"/>
                    <a:pt x="177" y="146"/>
                    <a:pt x="177" y="148"/>
                  </a:cubicBezTo>
                  <a:cubicBezTo>
                    <a:pt x="177" y="149"/>
                    <a:pt x="174" y="148"/>
                    <a:pt x="174" y="149"/>
                  </a:cubicBezTo>
                  <a:cubicBezTo>
                    <a:pt x="173" y="150"/>
                    <a:pt x="173" y="154"/>
                    <a:pt x="174" y="154"/>
                  </a:cubicBezTo>
                  <a:cubicBezTo>
                    <a:pt x="175" y="154"/>
                    <a:pt x="176" y="150"/>
                    <a:pt x="176" y="152"/>
                  </a:cubicBezTo>
                  <a:cubicBezTo>
                    <a:pt x="177" y="154"/>
                    <a:pt x="179" y="150"/>
                    <a:pt x="180" y="152"/>
                  </a:cubicBezTo>
                  <a:cubicBezTo>
                    <a:pt x="180" y="154"/>
                    <a:pt x="183" y="156"/>
                    <a:pt x="184" y="155"/>
                  </a:cubicBezTo>
                  <a:cubicBezTo>
                    <a:pt x="185" y="155"/>
                    <a:pt x="184" y="153"/>
                    <a:pt x="182" y="153"/>
                  </a:cubicBezTo>
                  <a:cubicBezTo>
                    <a:pt x="180" y="153"/>
                    <a:pt x="181" y="150"/>
                    <a:pt x="182" y="150"/>
                  </a:cubicBezTo>
                  <a:cubicBezTo>
                    <a:pt x="184" y="150"/>
                    <a:pt x="186" y="154"/>
                    <a:pt x="186" y="155"/>
                  </a:cubicBezTo>
                  <a:cubicBezTo>
                    <a:pt x="186" y="156"/>
                    <a:pt x="185" y="156"/>
                    <a:pt x="183" y="158"/>
                  </a:cubicBezTo>
                  <a:cubicBezTo>
                    <a:pt x="182" y="159"/>
                    <a:pt x="180" y="155"/>
                    <a:pt x="179" y="155"/>
                  </a:cubicBezTo>
                  <a:cubicBezTo>
                    <a:pt x="178" y="155"/>
                    <a:pt x="179" y="158"/>
                    <a:pt x="180" y="159"/>
                  </a:cubicBezTo>
                  <a:cubicBezTo>
                    <a:pt x="180" y="161"/>
                    <a:pt x="178" y="163"/>
                    <a:pt x="180" y="164"/>
                  </a:cubicBezTo>
                  <a:cubicBezTo>
                    <a:pt x="182" y="166"/>
                    <a:pt x="181" y="164"/>
                    <a:pt x="181" y="163"/>
                  </a:cubicBezTo>
                  <a:cubicBezTo>
                    <a:pt x="182" y="162"/>
                    <a:pt x="183" y="163"/>
                    <a:pt x="184" y="164"/>
                  </a:cubicBezTo>
                  <a:cubicBezTo>
                    <a:pt x="185" y="164"/>
                    <a:pt x="185" y="162"/>
                    <a:pt x="185" y="161"/>
                  </a:cubicBezTo>
                  <a:cubicBezTo>
                    <a:pt x="185" y="160"/>
                    <a:pt x="187" y="160"/>
                    <a:pt x="188" y="162"/>
                  </a:cubicBezTo>
                  <a:cubicBezTo>
                    <a:pt x="189" y="163"/>
                    <a:pt x="189" y="160"/>
                    <a:pt x="190" y="160"/>
                  </a:cubicBezTo>
                  <a:cubicBezTo>
                    <a:pt x="192" y="161"/>
                    <a:pt x="191" y="163"/>
                    <a:pt x="191" y="164"/>
                  </a:cubicBezTo>
                  <a:cubicBezTo>
                    <a:pt x="191" y="165"/>
                    <a:pt x="193" y="163"/>
                    <a:pt x="193" y="164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6"/>
                    <a:pt x="194" y="167"/>
                    <a:pt x="195" y="168"/>
                  </a:cubicBezTo>
                  <a:cubicBezTo>
                    <a:pt x="197" y="169"/>
                    <a:pt x="193" y="169"/>
                    <a:pt x="194" y="170"/>
                  </a:cubicBezTo>
                  <a:cubicBezTo>
                    <a:pt x="195" y="171"/>
                    <a:pt x="194" y="172"/>
                    <a:pt x="195" y="174"/>
                  </a:cubicBezTo>
                  <a:cubicBezTo>
                    <a:pt x="196" y="175"/>
                    <a:pt x="198" y="174"/>
                    <a:pt x="199" y="173"/>
                  </a:cubicBezTo>
                  <a:cubicBezTo>
                    <a:pt x="200" y="172"/>
                    <a:pt x="201" y="175"/>
                    <a:pt x="200" y="176"/>
                  </a:cubicBezTo>
                  <a:cubicBezTo>
                    <a:pt x="199" y="178"/>
                    <a:pt x="201" y="179"/>
                    <a:pt x="202" y="178"/>
                  </a:cubicBezTo>
                  <a:cubicBezTo>
                    <a:pt x="203" y="177"/>
                    <a:pt x="206" y="180"/>
                    <a:pt x="207" y="181"/>
                  </a:cubicBezTo>
                  <a:cubicBezTo>
                    <a:pt x="208" y="181"/>
                    <a:pt x="209" y="183"/>
                    <a:pt x="207" y="183"/>
                  </a:cubicBezTo>
                  <a:cubicBezTo>
                    <a:pt x="205" y="183"/>
                    <a:pt x="206" y="186"/>
                    <a:pt x="207" y="186"/>
                  </a:cubicBezTo>
                  <a:cubicBezTo>
                    <a:pt x="208" y="186"/>
                    <a:pt x="208" y="188"/>
                    <a:pt x="208" y="189"/>
                  </a:cubicBezTo>
                  <a:cubicBezTo>
                    <a:pt x="208" y="190"/>
                    <a:pt x="212" y="191"/>
                    <a:pt x="213" y="191"/>
                  </a:cubicBezTo>
                  <a:cubicBezTo>
                    <a:pt x="215" y="190"/>
                    <a:pt x="216" y="192"/>
                    <a:pt x="217" y="193"/>
                  </a:cubicBezTo>
                  <a:cubicBezTo>
                    <a:pt x="218" y="194"/>
                    <a:pt x="220" y="195"/>
                    <a:pt x="221" y="194"/>
                  </a:cubicBezTo>
                  <a:cubicBezTo>
                    <a:pt x="222" y="193"/>
                    <a:pt x="223" y="196"/>
                    <a:pt x="223" y="197"/>
                  </a:cubicBezTo>
                  <a:cubicBezTo>
                    <a:pt x="223" y="199"/>
                    <a:pt x="226" y="198"/>
                    <a:pt x="227" y="198"/>
                  </a:cubicBezTo>
                  <a:cubicBezTo>
                    <a:pt x="228" y="198"/>
                    <a:pt x="229" y="200"/>
                    <a:pt x="230" y="199"/>
                  </a:cubicBezTo>
                  <a:cubicBezTo>
                    <a:pt x="232" y="199"/>
                    <a:pt x="233" y="202"/>
                    <a:pt x="234" y="204"/>
                  </a:cubicBezTo>
                  <a:cubicBezTo>
                    <a:pt x="234" y="204"/>
                    <a:pt x="234" y="205"/>
                    <a:pt x="235" y="205"/>
                  </a:cubicBezTo>
                  <a:cubicBezTo>
                    <a:pt x="236" y="207"/>
                    <a:pt x="235" y="208"/>
                    <a:pt x="235" y="210"/>
                  </a:cubicBezTo>
                  <a:cubicBezTo>
                    <a:pt x="236" y="212"/>
                    <a:pt x="236" y="215"/>
                    <a:pt x="234" y="215"/>
                  </a:cubicBezTo>
                  <a:cubicBezTo>
                    <a:pt x="232" y="215"/>
                    <a:pt x="232" y="213"/>
                    <a:pt x="233" y="213"/>
                  </a:cubicBezTo>
                  <a:cubicBezTo>
                    <a:pt x="234" y="212"/>
                    <a:pt x="234" y="210"/>
                    <a:pt x="233" y="210"/>
                  </a:cubicBezTo>
                  <a:cubicBezTo>
                    <a:pt x="232" y="210"/>
                    <a:pt x="232" y="209"/>
                    <a:pt x="232" y="208"/>
                  </a:cubicBezTo>
                  <a:cubicBezTo>
                    <a:pt x="232" y="207"/>
                    <a:pt x="232" y="206"/>
                    <a:pt x="232" y="206"/>
                  </a:cubicBezTo>
                  <a:cubicBezTo>
                    <a:pt x="233" y="204"/>
                    <a:pt x="230" y="205"/>
                    <a:pt x="229" y="204"/>
                  </a:cubicBezTo>
                  <a:cubicBezTo>
                    <a:pt x="227" y="202"/>
                    <a:pt x="224" y="202"/>
                    <a:pt x="223" y="201"/>
                  </a:cubicBezTo>
                  <a:cubicBezTo>
                    <a:pt x="222" y="199"/>
                    <a:pt x="219" y="194"/>
                    <a:pt x="217" y="194"/>
                  </a:cubicBezTo>
                  <a:cubicBezTo>
                    <a:pt x="215" y="194"/>
                    <a:pt x="213" y="194"/>
                    <a:pt x="210" y="193"/>
                  </a:cubicBezTo>
                  <a:cubicBezTo>
                    <a:pt x="208" y="191"/>
                    <a:pt x="207" y="191"/>
                    <a:pt x="205" y="192"/>
                  </a:cubicBezTo>
                  <a:cubicBezTo>
                    <a:pt x="203" y="193"/>
                    <a:pt x="207" y="193"/>
                    <a:pt x="207" y="194"/>
                  </a:cubicBezTo>
                  <a:cubicBezTo>
                    <a:pt x="206" y="195"/>
                    <a:pt x="208" y="196"/>
                    <a:pt x="209" y="196"/>
                  </a:cubicBezTo>
                  <a:cubicBezTo>
                    <a:pt x="210" y="196"/>
                    <a:pt x="211" y="198"/>
                    <a:pt x="212" y="199"/>
                  </a:cubicBezTo>
                  <a:cubicBezTo>
                    <a:pt x="214" y="199"/>
                    <a:pt x="214" y="201"/>
                    <a:pt x="216" y="201"/>
                  </a:cubicBezTo>
                  <a:cubicBezTo>
                    <a:pt x="217" y="201"/>
                    <a:pt x="218" y="203"/>
                    <a:pt x="219" y="204"/>
                  </a:cubicBezTo>
                  <a:cubicBezTo>
                    <a:pt x="219" y="205"/>
                    <a:pt x="221" y="204"/>
                    <a:pt x="221" y="205"/>
                  </a:cubicBezTo>
                  <a:cubicBezTo>
                    <a:pt x="221" y="206"/>
                    <a:pt x="223" y="207"/>
                    <a:pt x="223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09"/>
                    <a:pt x="224" y="213"/>
                    <a:pt x="226" y="215"/>
                  </a:cubicBezTo>
                  <a:cubicBezTo>
                    <a:pt x="228" y="217"/>
                    <a:pt x="227" y="219"/>
                    <a:pt x="228" y="220"/>
                  </a:cubicBezTo>
                  <a:cubicBezTo>
                    <a:pt x="230" y="221"/>
                    <a:pt x="230" y="222"/>
                    <a:pt x="228" y="221"/>
                  </a:cubicBezTo>
                  <a:cubicBezTo>
                    <a:pt x="227" y="221"/>
                    <a:pt x="228" y="223"/>
                    <a:pt x="227" y="226"/>
                  </a:cubicBezTo>
                  <a:cubicBezTo>
                    <a:pt x="227" y="229"/>
                    <a:pt x="227" y="236"/>
                    <a:pt x="227" y="239"/>
                  </a:cubicBezTo>
                  <a:cubicBezTo>
                    <a:pt x="226" y="241"/>
                    <a:pt x="224" y="244"/>
                    <a:pt x="225" y="247"/>
                  </a:cubicBezTo>
                  <a:cubicBezTo>
                    <a:pt x="227" y="249"/>
                    <a:pt x="228" y="252"/>
                    <a:pt x="227" y="255"/>
                  </a:cubicBezTo>
                  <a:cubicBezTo>
                    <a:pt x="226" y="258"/>
                    <a:pt x="226" y="259"/>
                    <a:pt x="228" y="262"/>
                  </a:cubicBezTo>
                  <a:cubicBezTo>
                    <a:pt x="229" y="264"/>
                    <a:pt x="228" y="267"/>
                    <a:pt x="229" y="268"/>
                  </a:cubicBezTo>
                  <a:cubicBezTo>
                    <a:pt x="230" y="269"/>
                    <a:pt x="232" y="271"/>
                    <a:pt x="233" y="273"/>
                  </a:cubicBezTo>
                  <a:cubicBezTo>
                    <a:pt x="234" y="275"/>
                    <a:pt x="235" y="273"/>
                    <a:pt x="236" y="276"/>
                  </a:cubicBezTo>
                  <a:cubicBezTo>
                    <a:pt x="236" y="278"/>
                    <a:pt x="236" y="278"/>
                    <a:pt x="238" y="279"/>
                  </a:cubicBezTo>
                  <a:cubicBezTo>
                    <a:pt x="239" y="279"/>
                    <a:pt x="238" y="282"/>
                    <a:pt x="238" y="283"/>
                  </a:cubicBezTo>
                  <a:cubicBezTo>
                    <a:pt x="238" y="284"/>
                    <a:pt x="241" y="286"/>
                    <a:pt x="244" y="288"/>
                  </a:cubicBezTo>
                  <a:cubicBezTo>
                    <a:pt x="247" y="291"/>
                    <a:pt x="244" y="293"/>
                    <a:pt x="246" y="293"/>
                  </a:cubicBezTo>
                  <a:cubicBezTo>
                    <a:pt x="248" y="293"/>
                    <a:pt x="250" y="294"/>
                    <a:pt x="253" y="296"/>
                  </a:cubicBezTo>
                  <a:cubicBezTo>
                    <a:pt x="255" y="297"/>
                    <a:pt x="255" y="296"/>
                    <a:pt x="257" y="297"/>
                  </a:cubicBezTo>
                  <a:cubicBezTo>
                    <a:pt x="258" y="297"/>
                    <a:pt x="261" y="300"/>
                    <a:pt x="262" y="302"/>
                  </a:cubicBezTo>
                  <a:cubicBezTo>
                    <a:pt x="262" y="303"/>
                    <a:pt x="262" y="304"/>
                    <a:pt x="263" y="306"/>
                  </a:cubicBezTo>
                  <a:cubicBezTo>
                    <a:pt x="263" y="307"/>
                    <a:pt x="264" y="308"/>
                    <a:pt x="266" y="310"/>
                  </a:cubicBezTo>
                  <a:cubicBezTo>
                    <a:pt x="268" y="313"/>
                    <a:pt x="270" y="318"/>
                    <a:pt x="270" y="320"/>
                  </a:cubicBezTo>
                  <a:cubicBezTo>
                    <a:pt x="270" y="322"/>
                    <a:pt x="273" y="323"/>
                    <a:pt x="276" y="325"/>
                  </a:cubicBezTo>
                  <a:cubicBezTo>
                    <a:pt x="279" y="327"/>
                    <a:pt x="279" y="331"/>
                    <a:pt x="279" y="332"/>
                  </a:cubicBezTo>
                  <a:cubicBezTo>
                    <a:pt x="278" y="333"/>
                    <a:pt x="275" y="331"/>
                    <a:pt x="275" y="332"/>
                  </a:cubicBezTo>
                  <a:cubicBezTo>
                    <a:pt x="274" y="333"/>
                    <a:pt x="279" y="337"/>
                    <a:pt x="281" y="337"/>
                  </a:cubicBezTo>
                  <a:cubicBezTo>
                    <a:pt x="283" y="337"/>
                    <a:pt x="284" y="338"/>
                    <a:pt x="287" y="340"/>
                  </a:cubicBezTo>
                  <a:cubicBezTo>
                    <a:pt x="289" y="343"/>
                    <a:pt x="289" y="346"/>
                    <a:pt x="288" y="347"/>
                  </a:cubicBezTo>
                  <a:cubicBezTo>
                    <a:pt x="287" y="348"/>
                    <a:pt x="290" y="349"/>
                    <a:pt x="294" y="352"/>
                  </a:cubicBezTo>
                  <a:cubicBezTo>
                    <a:pt x="298" y="354"/>
                    <a:pt x="299" y="357"/>
                    <a:pt x="299" y="358"/>
                  </a:cubicBezTo>
                  <a:cubicBezTo>
                    <a:pt x="300" y="360"/>
                    <a:pt x="301" y="359"/>
                    <a:pt x="302" y="357"/>
                  </a:cubicBezTo>
                  <a:cubicBezTo>
                    <a:pt x="302" y="355"/>
                    <a:pt x="301" y="355"/>
                    <a:pt x="301" y="353"/>
                  </a:cubicBezTo>
                  <a:cubicBezTo>
                    <a:pt x="301" y="351"/>
                    <a:pt x="298" y="351"/>
                    <a:pt x="296" y="351"/>
                  </a:cubicBezTo>
                  <a:cubicBezTo>
                    <a:pt x="295" y="351"/>
                    <a:pt x="297" y="348"/>
                    <a:pt x="295" y="346"/>
                  </a:cubicBezTo>
                  <a:cubicBezTo>
                    <a:pt x="294" y="345"/>
                    <a:pt x="293" y="342"/>
                    <a:pt x="292" y="339"/>
                  </a:cubicBezTo>
                  <a:cubicBezTo>
                    <a:pt x="291" y="337"/>
                    <a:pt x="288" y="334"/>
                    <a:pt x="286" y="331"/>
                  </a:cubicBezTo>
                  <a:cubicBezTo>
                    <a:pt x="285" y="329"/>
                    <a:pt x="283" y="327"/>
                    <a:pt x="282" y="326"/>
                  </a:cubicBezTo>
                  <a:cubicBezTo>
                    <a:pt x="281" y="325"/>
                    <a:pt x="284" y="324"/>
                    <a:pt x="283" y="323"/>
                  </a:cubicBezTo>
                  <a:cubicBezTo>
                    <a:pt x="282" y="322"/>
                    <a:pt x="280" y="322"/>
                    <a:pt x="279" y="321"/>
                  </a:cubicBezTo>
                  <a:cubicBezTo>
                    <a:pt x="277" y="321"/>
                    <a:pt x="276" y="319"/>
                    <a:pt x="276" y="317"/>
                  </a:cubicBezTo>
                  <a:cubicBezTo>
                    <a:pt x="276" y="316"/>
                    <a:pt x="275" y="311"/>
                    <a:pt x="274" y="310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7" y="311"/>
                    <a:pt x="278" y="310"/>
                  </a:cubicBezTo>
                  <a:cubicBezTo>
                    <a:pt x="279" y="310"/>
                    <a:pt x="280" y="310"/>
                    <a:pt x="281" y="311"/>
                  </a:cubicBezTo>
                  <a:cubicBezTo>
                    <a:pt x="281" y="313"/>
                    <a:pt x="283" y="311"/>
                    <a:pt x="284" y="312"/>
                  </a:cubicBezTo>
                  <a:cubicBezTo>
                    <a:pt x="285" y="313"/>
                    <a:pt x="282" y="313"/>
                    <a:pt x="285" y="319"/>
                  </a:cubicBezTo>
                  <a:cubicBezTo>
                    <a:pt x="288" y="324"/>
                    <a:pt x="286" y="321"/>
                    <a:pt x="286" y="324"/>
                  </a:cubicBezTo>
                  <a:cubicBezTo>
                    <a:pt x="286" y="328"/>
                    <a:pt x="288" y="326"/>
                    <a:pt x="288" y="326"/>
                  </a:cubicBezTo>
                  <a:cubicBezTo>
                    <a:pt x="289" y="325"/>
                    <a:pt x="290" y="327"/>
                    <a:pt x="292" y="329"/>
                  </a:cubicBezTo>
                  <a:cubicBezTo>
                    <a:pt x="293" y="330"/>
                    <a:pt x="296" y="331"/>
                    <a:pt x="296" y="332"/>
                  </a:cubicBezTo>
                  <a:cubicBezTo>
                    <a:pt x="296" y="333"/>
                    <a:pt x="297" y="335"/>
                    <a:pt x="299" y="335"/>
                  </a:cubicBezTo>
                  <a:cubicBezTo>
                    <a:pt x="300" y="335"/>
                    <a:pt x="301" y="337"/>
                    <a:pt x="302" y="338"/>
                  </a:cubicBezTo>
                  <a:cubicBezTo>
                    <a:pt x="303" y="338"/>
                    <a:pt x="304" y="339"/>
                    <a:pt x="303" y="341"/>
                  </a:cubicBezTo>
                  <a:cubicBezTo>
                    <a:pt x="302" y="342"/>
                    <a:pt x="303" y="343"/>
                    <a:pt x="306" y="345"/>
                  </a:cubicBezTo>
                  <a:cubicBezTo>
                    <a:pt x="309" y="346"/>
                    <a:pt x="308" y="346"/>
                    <a:pt x="310" y="349"/>
                  </a:cubicBezTo>
                  <a:cubicBezTo>
                    <a:pt x="313" y="351"/>
                    <a:pt x="320" y="359"/>
                    <a:pt x="321" y="361"/>
                  </a:cubicBezTo>
                  <a:cubicBezTo>
                    <a:pt x="323" y="363"/>
                    <a:pt x="323" y="365"/>
                    <a:pt x="324" y="366"/>
                  </a:cubicBezTo>
                  <a:cubicBezTo>
                    <a:pt x="324" y="368"/>
                    <a:pt x="323" y="369"/>
                    <a:pt x="324" y="370"/>
                  </a:cubicBezTo>
                  <a:cubicBezTo>
                    <a:pt x="324" y="371"/>
                    <a:pt x="322" y="371"/>
                    <a:pt x="322" y="372"/>
                  </a:cubicBezTo>
                  <a:cubicBezTo>
                    <a:pt x="322" y="373"/>
                    <a:pt x="324" y="378"/>
                    <a:pt x="326" y="378"/>
                  </a:cubicBezTo>
                  <a:cubicBezTo>
                    <a:pt x="328" y="379"/>
                    <a:pt x="331" y="382"/>
                    <a:pt x="333" y="383"/>
                  </a:cubicBezTo>
                  <a:cubicBezTo>
                    <a:pt x="335" y="385"/>
                    <a:pt x="338" y="385"/>
                    <a:pt x="342" y="386"/>
                  </a:cubicBezTo>
                  <a:cubicBezTo>
                    <a:pt x="345" y="387"/>
                    <a:pt x="347" y="390"/>
                    <a:pt x="352" y="391"/>
                  </a:cubicBezTo>
                  <a:cubicBezTo>
                    <a:pt x="356" y="392"/>
                    <a:pt x="360" y="394"/>
                    <a:pt x="363" y="396"/>
                  </a:cubicBezTo>
                  <a:cubicBezTo>
                    <a:pt x="366" y="398"/>
                    <a:pt x="370" y="397"/>
                    <a:pt x="374" y="395"/>
                  </a:cubicBezTo>
                  <a:cubicBezTo>
                    <a:pt x="378" y="394"/>
                    <a:pt x="381" y="396"/>
                    <a:pt x="383" y="397"/>
                  </a:cubicBezTo>
                  <a:cubicBezTo>
                    <a:pt x="384" y="397"/>
                    <a:pt x="386" y="399"/>
                    <a:pt x="388" y="401"/>
                  </a:cubicBezTo>
                  <a:cubicBezTo>
                    <a:pt x="388" y="401"/>
                    <a:pt x="388" y="401"/>
                    <a:pt x="388" y="401"/>
                  </a:cubicBezTo>
                  <a:cubicBezTo>
                    <a:pt x="407" y="400"/>
                    <a:pt x="407" y="400"/>
                    <a:pt x="407" y="400"/>
                  </a:cubicBezTo>
                  <a:cubicBezTo>
                    <a:pt x="436" y="401"/>
                    <a:pt x="436" y="401"/>
                    <a:pt x="436" y="401"/>
                  </a:cubicBezTo>
                  <a:cubicBezTo>
                    <a:pt x="436" y="398"/>
                    <a:pt x="433" y="399"/>
                    <a:pt x="431" y="397"/>
                  </a:cubicBezTo>
                  <a:cubicBezTo>
                    <a:pt x="428" y="394"/>
                    <a:pt x="423" y="395"/>
                    <a:pt x="420" y="397"/>
                  </a:cubicBezTo>
                  <a:cubicBezTo>
                    <a:pt x="417" y="398"/>
                    <a:pt x="413" y="395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08" y="398"/>
                    <a:pt x="408" y="397"/>
                    <a:pt x="408" y="396"/>
                  </a:cubicBezTo>
                  <a:cubicBezTo>
                    <a:pt x="408" y="395"/>
                    <a:pt x="409" y="394"/>
                    <a:pt x="410" y="393"/>
                  </a:cubicBezTo>
                  <a:cubicBezTo>
                    <a:pt x="412" y="392"/>
                    <a:pt x="409" y="385"/>
                    <a:pt x="411" y="385"/>
                  </a:cubicBezTo>
                  <a:cubicBezTo>
                    <a:pt x="412" y="385"/>
                    <a:pt x="412" y="385"/>
                    <a:pt x="412" y="384"/>
                  </a:cubicBezTo>
                  <a:cubicBezTo>
                    <a:pt x="414" y="383"/>
                    <a:pt x="414" y="380"/>
                    <a:pt x="414" y="377"/>
                  </a:cubicBezTo>
                  <a:cubicBezTo>
                    <a:pt x="415" y="374"/>
                    <a:pt x="414" y="373"/>
                    <a:pt x="415" y="371"/>
                  </a:cubicBezTo>
                  <a:cubicBezTo>
                    <a:pt x="417" y="370"/>
                    <a:pt x="419" y="370"/>
                    <a:pt x="418" y="367"/>
                  </a:cubicBezTo>
                  <a:cubicBezTo>
                    <a:pt x="418" y="365"/>
                    <a:pt x="416" y="367"/>
                    <a:pt x="414" y="366"/>
                  </a:cubicBezTo>
                  <a:cubicBezTo>
                    <a:pt x="412" y="365"/>
                    <a:pt x="410" y="366"/>
                    <a:pt x="406" y="366"/>
                  </a:cubicBezTo>
                  <a:cubicBezTo>
                    <a:pt x="401" y="367"/>
                    <a:pt x="399" y="369"/>
                    <a:pt x="399" y="372"/>
                  </a:cubicBezTo>
                  <a:cubicBezTo>
                    <a:pt x="399" y="376"/>
                    <a:pt x="398" y="374"/>
                    <a:pt x="398" y="377"/>
                  </a:cubicBezTo>
                  <a:cubicBezTo>
                    <a:pt x="398" y="380"/>
                    <a:pt x="394" y="380"/>
                    <a:pt x="394" y="382"/>
                  </a:cubicBezTo>
                  <a:cubicBezTo>
                    <a:pt x="395" y="383"/>
                    <a:pt x="391" y="382"/>
                    <a:pt x="390" y="381"/>
                  </a:cubicBezTo>
                  <a:cubicBezTo>
                    <a:pt x="390" y="381"/>
                    <a:pt x="380" y="384"/>
                    <a:pt x="378" y="384"/>
                  </a:cubicBezTo>
                  <a:cubicBezTo>
                    <a:pt x="377" y="384"/>
                    <a:pt x="375" y="381"/>
                    <a:pt x="373" y="381"/>
                  </a:cubicBezTo>
                  <a:cubicBezTo>
                    <a:pt x="371" y="381"/>
                    <a:pt x="370" y="378"/>
                    <a:pt x="370" y="376"/>
                  </a:cubicBezTo>
                  <a:cubicBezTo>
                    <a:pt x="369" y="373"/>
                    <a:pt x="366" y="371"/>
                    <a:pt x="364" y="369"/>
                  </a:cubicBezTo>
                  <a:cubicBezTo>
                    <a:pt x="363" y="367"/>
                    <a:pt x="362" y="362"/>
                    <a:pt x="362" y="359"/>
                  </a:cubicBezTo>
                  <a:cubicBezTo>
                    <a:pt x="362" y="356"/>
                    <a:pt x="362" y="351"/>
                    <a:pt x="364" y="345"/>
                  </a:cubicBezTo>
                  <a:cubicBezTo>
                    <a:pt x="364" y="344"/>
                    <a:pt x="364" y="343"/>
                    <a:pt x="364" y="343"/>
                  </a:cubicBezTo>
                  <a:cubicBezTo>
                    <a:pt x="364" y="342"/>
                    <a:pt x="364" y="342"/>
                    <a:pt x="363" y="342"/>
                  </a:cubicBezTo>
                  <a:cubicBezTo>
                    <a:pt x="364" y="342"/>
                    <a:pt x="364" y="342"/>
                    <a:pt x="364" y="343"/>
                  </a:cubicBezTo>
                  <a:cubicBezTo>
                    <a:pt x="365" y="339"/>
                    <a:pt x="361" y="338"/>
                    <a:pt x="363" y="336"/>
                  </a:cubicBezTo>
                  <a:cubicBezTo>
                    <a:pt x="366" y="334"/>
                    <a:pt x="363" y="332"/>
                    <a:pt x="364" y="331"/>
                  </a:cubicBezTo>
                  <a:cubicBezTo>
                    <a:pt x="366" y="330"/>
                    <a:pt x="368" y="329"/>
                    <a:pt x="368" y="328"/>
                  </a:cubicBezTo>
                  <a:cubicBezTo>
                    <a:pt x="368" y="327"/>
                    <a:pt x="369" y="327"/>
                    <a:pt x="371" y="327"/>
                  </a:cubicBezTo>
                  <a:cubicBezTo>
                    <a:pt x="373" y="327"/>
                    <a:pt x="376" y="324"/>
                    <a:pt x="376" y="323"/>
                  </a:cubicBezTo>
                  <a:cubicBezTo>
                    <a:pt x="376" y="321"/>
                    <a:pt x="376" y="321"/>
                    <a:pt x="379" y="322"/>
                  </a:cubicBezTo>
                  <a:cubicBezTo>
                    <a:pt x="381" y="322"/>
                    <a:pt x="380" y="319"/>
                    <a:pt x="382" y="320"/>
                  </a:cubicBezTo>
                  <a:cubicBezTo>
                    <a:pt x="383" y="320"/>
                    <a:pt x="384" y="321"/>
                    <a:pt x="384" y="320"/>
                  </a:cubicBezTo>
                  <a:cubicBezTo>
                    <a:pt x="384" y="319"/>
                    <a:pt x="386" y="319"/>
                    <a:pt x="387" y="320"/>
                  </a:cubicBezTo>
                  <a:cubicBezTo>
                    <a:pt x="388" y="322"/>
                    <a:pt x="391" y="322"/>
                    <a:pt x="391" y="321"/>
                  </a:cubicBezTo>
                  <a:cubicBezTo>
                    <a:pt x="391" y="319"/>
                    <a:pt x="393" y="321"/>
                    <a:pt x="394" y="322"/>
                  </a:cubicBezTo>
                  <a:cubicBezTo>
                    <a:pt x="396" y="324"/>
                    <a:pt x="397" y="323"/>
                    <a:pt x="399" y="323"/>
                  </a:cubicBezTo>
                  <a:cubicBezTo>
                    <a:pt x="401" y="323"/>
                    <a:pt x="401" y="323"/>
                    <a:pt x="401" y="322"/>
                  </a:cubicBezTo>
                  <a:cubicBezTo>
                    <a:pt x="401" y="320"/>
                    <a:pt x="403" y="325"/>
                    <a:pt x="406" y="325"/>
                  </a:cubicBezTo>
                  <a:cubicBezTo>
                    <a:pt x="408" y="325"/>
                    <a:pt x="406" y="323"/>
                    <a:pt x="404" y="322"/>
                  </a:cubicBezTo>
                  <a:cubicBezTo>
                    <a:pt x="403" y="321"/>
                    <a:pt x="405" y="320"/>
                    <a:pt x="403" y="319"/>
                  </a:cubicBezTo>
                  <a:cubicBezTo>
                    <a:pt x="402" y="318"/>
                    <a:pt x="405" y="317"/>
                    <a:pt x="408" y="317"/>
                  </a:cubicBezTo>
                  <a:cubicBezTo>
                    <a:pt x="411" y="317"/>
                    <a:pt x="410" y="318"/>
                    <a:pt x="411" y="316"/>
                  </a:cubicBezTo>
                  <a:cubicBezTo>
                    <a:pt x="412" y="315"/>
                    <a:pt x="413" y="316"/>
                    <a:pt x="413" y="318"/>
                  </a:cubicBezTo>
                  <a:cubicBezTo>
                    <a:pt x="413" y="319"/>
                    <a:pt x="418" y="317"/>
                    <a:pt x="420" y="317"/>
                  </a:cubicBezTo>
                  <a:cubicBezTo>
                    <a:pt x="423" y="317"/>
                    <a:pt x="425" y="319"/>
                    <a:pt x="425" y="320"/>
                  </a:cubicBezTo>
                  <a:cubicBezTo>
                    <a:pt x="425" y="322"/>
                    <a:pt x="427" y="322"/>
                    <a:pt x="429" y="321"/>
                  </a:cubicBezTo>
                  <a:cubicBezTo>
                    <a:pt x="430" y="319"/>
                    <a:pt x="432" y="318"/>
                    <a:pt x="433" y="319"/>
                  </a:cubicBezTo>
                  <a:cubicBezTo>
                    <a:pt x="435" y="321"/>
                    <a:pt x="436" y="323"/>
                    <a:pt x="438" y="325"/>
                  </a:cubicBezTo>
                  <a:cubicBezTo>
                    <a:pt x="440" y="327"/>
                    <a:pt x="438" y="329"/>
                    <a:pt x="439" y="331"/>
                  </a:cubicBezTo>
                  <a:cubicBezTo>
                    <a:pt x="440" y="332"/>
                    <a:pt x="438" y="334"/>
                    <a:pt x="441" y="336"/>
                  </a:cubicBezTo>
                  <a:cubicBezTo>
                    <a:pt x="443" y="337"/>
                    <a:pt x="441" y="341"/>
                    <a:pt x="443" y="341"/>
                  </a:cubicBezTo>
                  <a:cubicBezTo>
                    <a:pt x="445" y="342"/>
                    <a:pt x="446" y="344"/>
                    <a:pt x="446" y="346"/>
                  </a:cubicBezTo>
                  <a:cubicBezTo>
                    <a:pt x="446" y="347"/>
                    <a:pt x="450" y="348"/>
                    <a:pt x="450" y="346"/>
                  </a:cubicBezTo>
                  <a:cubicBezTo>
                    <a:pt x="450" y="344"/>
                    <a:pt x="452" y="342"/>
                    <a:pt x="452" y="340"/>
                  </a:cubicBezTo>
                  <a:cubicBezTo>
                    <a:pt x="453" y="338"/>
                    <a:pt x="451" y="332"/>
                    <a:pt x="450" y="330"/>
                  </a:cubicBezTo>
                  <a:cubicBezTo>
                    <a:pt x="448" y="328"/>
                    <a:pt x="450" y="327"/>
                    <a:pt x="448" y="325"/>
                  </a:cubicBezTo>
                  <a:cubicBezTo>
                    <a:pt x="446" y="323"/>
                    <a:pt x="445" y="318"/>
                    <a:pt x="445" y="315"/>
                  </a:cubicBezTo>
                  <a:cubicBezTo>
                    <a:pt x="445" y="312"/>
                    <a:pt x="449" y="306"/>
                    <a:pt x="451" y="304"/>
                  </a:cubicBezTo>
                  <a:cubicBezTo>
                    <a:pt x="453" y="303"/>
                    <a:pt x="455" y="304"/>
                    <a:pt x="456" y="302"/>
                  </a:cubicBezTo>
                  <a:cubicBezTo>
                    <a:pt x="456" y="300"/>
                    <a:pt x="459" y="298"/>
                    <a:pt x="460" y="298"/>
                  </a:cubicBezTo>
                  <a:cubicBezTo>
                    <a:pt x="461" y="298"/>
                    <a:pt x="463" y="298"/>
                    <a:pt x="463" y="296"/>
                  </a:cubicBezTo>
                  <a:cubicBezTo>
                    <a:pt x="463" y="295"/>
                    <a:pt x="466" y="293"/>
                    <a:pt x="468" y="293"/>
                  </a:cubicBezTo>
                  <a:cubicBezTo>
                    <a:pt x="471" y="292"/>
                    <a:pt x="470" y="291"/>
                    <a:pt x="469" y="289"/>
                  </a:cubicBezTo>
                  <a:cubicBezTo>
                    <a:pt x="468" y="288"/>
                    <a:pt x="470" y="287"/>
                    <a:pt x="470" y="288"/>
                  </a:cubicBezTo>
                  <a:cubicBezTo>
                    <a:pt x="471" y="288"/>
                    <a:pt x="473" y="289"/>
                    <a:pt x="474" y="288"/>
                  </a:cubicBezTo>
                  <a:cubicBezTo>
                    <a:pt x="475" y="287"/>
                    <a:pt x="477" y="285"/>
                    <a:pt x="475" y="285"/>
                  </a:cubicBezTo>
                  <a:cubicBezTo>
                    <a:pt x="472" y="285"/>
                    <a:pt x="472" y="284"/>
                    <a:pt x="473" y="283"/>
                  </a:cubicBezTo>
                  <a:cubicBezTo>
                    <a:pt x="475" y="282"/>
                    <a:pt x="474" y="280"/>
                    <a:pt x="472" y="279"/>
                  </a:cubicBezTo>
                  <a:cubicBezTo>
                    <a:pt x="470" y="279"/>
                    <a:pt x="470" y="278"/>
                    <a:pt x="471" y="277"/>
                  </a:cubicBezTo>
                  <a:cubicBezTo>
                    <a:pt x="473" y="276"/>
                    <a:pt x="470" y="274"/>
                    <a:pt x="468" y="273"/>
                  </a:cubicBezTo>
                  <a:cubicBezTo>
                    <a:pt x="467" y="272"/>
                    <a:pt x="469" y="271"/>
                    <a:pt x="470" y="271"/>
                  </a:cubicBezTo>
                  <a:cubicBezTo>
                    <a:pt x="471" y="271"/>
                    <a:pt x="470" y="265"/>
                    <a:pt x="471" y="264"/>
                  </a:cubicBezTo>
                  <a:cubicBezTo>
                    <a:pt x="472" y="263"/>
                    <a:pt x="473" y="263"/>
                    <a:pt x="473" y="264"/>
                  </a:cubicBezTo>
                  <a:cubicBezTo>
                    <a:pt x="472" y="265"/>
                    <a:pt x="471" y="267"/>
                    <a:pt x="472" y="269"/>
                  </a:cubicBezTo>
                  <a:cubicBezTo>
                    <a:pt x="474" y="271"/>
                    <a:pt x="474" y="273"/>
                    <a:pt x="474" y="275"/>
                  </a:cubicBezTo>
                  <a:cubicBezTo>
                    <a:pt x="473" y="278"/>
                    <a:pt x="474" y="277"/>
                    <a:pt x="476" y="274"/>
                  </a:cubicBezTo>
                  <a:cubicBezTo>
                    <a:pt x="478" y="270"/>
                    <a:pt x="478" y="267"/>
                    <a:pt x="477" y="267"/>
                  </a:cubicBezTo>
                  <a:cubicBezTo>
                    <a:pt x="476" y="267"/>
                    <a:pt x="476" y="263"/>
                    <a:pt x="477" y="265"/>
                  </a:cubicBezTo>
                  <a:cubicBezTo>
                    <a:pt x="478" y="267"/>
                    <a:pt x="479" y="267"/>
                    <a:pt x="481" y="265"/>
                  </a:cubicBezTo>
                  <a:cubicBezTo>
                    <a:pt x="482" y="263"/>
                    <a:pt x="484" y="259"/>
                    <a:pt x="483" y="258"/>
                  </a:cubicBezTo>
                  <a:cubicBezTo>
                    <a:pt x="482" y="258"/>
                    <a:pt x="484" y="257"/>
                    <a:pt x="486" y="257"/>
                  </a:cubicBezTo>
                  <a:cubicBezTo>
                    <a:pt x="488" y="257"/>
                    <a:pt x="493" y="256"/>
                    <a:pt x="494" y="255"/>
                  </a:cubicBezTo>
                  <a:cubicBezTo>
                    <a:pt x="495" y="253"/>
                    <a:pt x="486" y="256"/>
                    <a:pt x="486" y="255"/>
                  </a:cubicBezTo>
                  <a:cubicBezTo>
                    <a:pt x="486" y="253"/>
                    <a:pt x="491" y="252"/>
                    <a:pt x="494" y="252"/>
                  </a:cubicBezTo>
                  <a:cubicBezTo>
                    <a:pt x="497" y="252"/>
                    <a:pt x="495" y="248"/>
                    <a:pt x="497" y="250"/>
                  </a:cubicBezTo>
                  <a:cubicBezTo>
                    <a:pt x="498" y="251"/>
                    <a:pt x="499" y="251"/>
                    <a:pt x="501" y="250"/>
                  </a:cubicBezTo>
                  <a:cubicBezTo>
                    <a:pt x="502" y="249"/>
                    <a:pt x="501" y="247"/>
                    <a:pt x="499" y="246"/>
                  </a:cubicBezTo>
                  <a:cubicBezTo>
                    <a:pt x="498" y="246"/>
                    <a:pt x="501" y="245"/>
                    <a:pt x="500" y="244"/>
                  </a:cubicBezTo>
                  <a:cubicBezTo>
                    <a:pt x="500" y="243"/>
                    <a:pt x="501" y="239"/>
                    <a:pt x="503" y="238"/>
                  </a:cubicBezTo>
                  <a:cubicBezTo>
                    <a:pt x="506" y="238"/>
                    <a:pt x="505" y="236"/>
                    <a:pt x="506" y="236"/>
                  </a:cubicBezTo>
                  <a:cubicBezTo>
                    <a:pt x="508" y="236"/>
                    <a:pt x="509" y="234"/>
                    <a:pt x="510" y="233"/>
                  </a:cubicBezTo>
                  <a:cubicBezTo>
                    <a:pt x="512" y="231"/>
                    <a:pt x="514" y="235"/>
                    <a:pt x="516" y="233"/>
                  </a:cubicBezTo>
                  <a:cubicBezTo>
                    <a:pt x="517" y="232"/>
                    <a:pt x="519" y="231"/>
                    <a:pt x="520" y="230"/>
                  </a:cubicBezTo>
                  <a:cubicBezTo>
                    <a:pt x="522" y="229"/>
                    <a:pt x="524" y="228"/>
                    <a:pt x="526" y="228"/>
                  </a:cubicBezTo>
                  <a:cubicBezTo>
                    <a:pt x="528" y="228"/>
                    <a:pt x="531" y="225"/>
                    <a:pt x="532" y="223"/>
                  </a:cubicBezTo>
                  <a:cubicBezTo>
                    <a:pt x="533" y="222"/>
                    <a:pt x="534" y="225"/>
                    <a:pt x="532" y="225"/>
                  </a:cubicBezTo>
                  <a:cubicBezTo>
                    <a:pt x="530" y="226"/>
                    <a:pt x="533" y="227"/>
                    <a:pt x="537" y="227"/>
                  </a:cubicBezTo>
                  <a:cubicBezTo>
                    <a:pt x="540" y="227"/>
                    <a:pt x="535" y="228"/>
                    <a:pt x="533" y="228"/>
                  </a:cubicBezTo>
                  <a:cubicBezTo>
                    <a:pt x="530" y="228"/>
                    <a:pt x="529" y="229"/>
                    <a:pt x="526" y="232"/>
                  </a:cubicBezTo>
                  <a:cubicBezTo>
                    <a:pt x="523" y="235"/>
                    <a:pt x="524" y="236"/>
                    <a:pt x="526" y="237"/>
                  </a:cubicBezTo>
                  <a:cubicBezTo>
                    <a:pt x="527" y="239"/>
                    <a:pt x="530" y="238"/>
                    <a:pt x="532" y="236"/>
                  </a:cubicBezTo>
                  <a:cubicBezTo>
                    <a:pt x="535" y="234"/>
                    <a:pt x="535" y="232"/>
                    <a:pt x="537" y="232"/>
                  </a:cubicBezTo>
                  <a:cubicBezTo>
                    <a:pt x="540" y="232"/>
                    <a:pt x="546" y="230"/>
                    <a:pt x="549" y="229"/>
                  </a:cubicBezTo>
                  <a:cubicBezTo>
                    <a:pt x="548" y="218"/>
                    <a:pt x="548" y="218"/>
                    <a:pt x="548" y="218"/>
                  </a:cubicBezTo>
                  <a:cubicBezTo>
                    <a:pt x="554" y="195"/>
                    <a:pt x="554" y="195"/>
                    <a:pt x="554" y="195"/>
                  </a:cubicBezTo>
                  <a:cubicBezTo>
                    <a:pt x="553" y="195"/>
                    <a:pt x="551" y="195"/>
                    <a:pt x="547" y="195"/>
                  </a:cubicBezTo>
                  <a:moveTo>
                    <a:pt x="398" y="386"/>
                  </a:moveTo>
                  <a:cubicBezTo>
                    <a:pt x="398" y="386"/>
                    <a:pt x="398" y="386"/>
                    <a:pt x="398" y="386"/>
                  </a:cubicBezTo>
                  <a:cubicBezTo>
                    <a:pt x="398" y="386"/>
                    <a:pt x="398" y="386"/>
                    <a:pt x="398" y="386"/>
                  </a:cubicBezTo>
                  <a:moveTo>
                    <a:pt x="406" y="390"/>
                  </a:moveTo>
                  <a:cubicBezTo>
                    <a:pt x="406" y="390"/>
                    <a:pt x="406" y="390"/>
                    <a:pt x="406" y="390"/>
                  </a:cubicBezTo>
                  <a:close/>
                  <a:moveTo>
                    <a:pt x="398" y="386"/>
                  </a:moveTo>
                  <a:cubicBezTo>
                    <a:pt x="397" y="386"/>
                    <a:pt x="397" y="386"/>
                    <a:pt x="397" y="386"/>
                  </a:cubicBezTo>
                  <a:cubicBezTo>
                    <a:pt x="397" y="386"/>
                    <a:pt x="397" y="386"/>
                    <a:pt x="398" y="386"/>
                  </a:cubicBezTo>
                  <a:moveTo>
                    <a:pt x="363" y="342"/>
                  </a:moveTo>
                  <a:cubicBezTo>
                    <a:pt x="363" y="342"/>
                    <a:pt x="362" y="342"/>
                    <a:pt x="362" y="342"/>
                  </a:cubicBezTo>
                  <a:cubicBezTo>
                    <a:pt x="362" y="342"/>
                    <a:pt x="363" y="342"/>
                    <a:pt x="363" y="342"/>
                  </a:cubicBezTo>
                  <a:moveTo>
                    <a:pt x="363" y="342"/>
                  </a:moveTo>
                  <a:cubicBezTo>
                    <a:pt x="363" y="342"/>
                    <a:pt x="363" y="342"/>
                    <a:pt x="363" y="342"/>
                  </a:cubicBezTo>
                  <a:cubicBezTo>
                    <a:pt x="363" y="342"/>
                    <a:pt x="363" y="342"/>
                    <a:pt x="363" y="342"/>
                  </a:cubicBezTo>
                  <a:moveTo>
                    <a:pt x="411" y="217"/>
                  </a:moveTo>
                  <a:cubicBezTo>
                    <a:pt x="409" y="217"/>
                    <a:pt x="413" y="212"/>
                    <a:pt x="409" y="214"/>
                  </a:cubicBezTo>
                  <a:cubicBezTo>
                    <a:pt x="406" y="216"/>
                    <a:pt x="400" y="221"/>
                    <a:pt x="398" y="219"/>
                  </a:cubicBezTo>
                  <a:cubicBezTo>
                    <a:pt x="395" y="217"/>
                    <a:pt x="393" y="220"/>
                    <a:pt x="391" y="218"/>
                  </a:cubicBezTo>
                  <a:cubicBezTo>
                    <a:pt x="389" y="216"/>
                    <a:pt x="397" y="211"/>
                    <a:pt x="401" y="211"/>
                  </a:cubicBezTo>
                  <a:cubicBezTo>
                    <a:pt x="402" y="211"/>
                    <a:pt x="403" y="211"/>
                    <a:pt x="404" y="210"/>
                  </a:cubicBezTo>
                  <a:cubicBezTo>
                    <a:pt x="406" y="208"/>
                    <a:pt x="408" y="204"/>
                    <a:pt x="411" y="204"/>
                  </a:cubicBezTo>
                  <a:cubicBezTo>
                    <a:pt x="414" y="204"/>
                    <a:pt x="421" y="205"/>
                    <a:pt x="422" y="208"/>
                  </a:cubicBezTo>
                  <a:cubicBezTo>
                    <a:pt x="422" y="212"/>
                    <a:pt x="427" y="209"/>
                    <a:pt x="427" y="212"/>
                  </a:cubicBezTo>
                  <a:cubicBezTo>
                    <a:pt x="427" y="215"/>
                    <a:pt x="430" y="218"/>
                    <a:pt x="430" y="219"/>
                  </a:cubicBezTo>
                  <a:cubicBezTo>
                    <a:pt x="430" y="220"/>
                    <a:pt x="430" y="220"/>
                    <a:pt x="429" y="220"/>
                  </a:cubicBezTo>
                  <a:cubicBezTo>
                    <a:pt x="427" y="222"/>
                    <a:pt x="428" y="218"/>
                    <a:pt x="424" y="218"/>
                  </a:cubicBezTo>
                  <a:cubicBezTo>
                    <a:pt x="421" y="218"/>
                    <a:pt x="418" y="221"/>
                    <a:pt x="415" y="220"/>
                  </a:cubicBezTo>
                  <a:cubicBezTo>
                    <a:pt x="412" y="219"/>
                    <a:pt x="414" y="217"/>
                    <a:pt x="411" y="217"/>
                  </a:cubicBezTo>
                  <a:moveTo>
                    <a:pt x="433" y="237"/>
                  </a:moveTo>
                  <a:cubicBezTo>
                    <a:pt x="433" y="234"/>
                    <a:pt x="437" y="232"/>
                    <a:pt x="435" y="228"/>
                  </a:cubicBezTo>
                  <a:cubicBezTo>
                    <a:pt x="432" y="224"/>
                    <a:pt x="428" y="224"/>
                    <a:pt x="427" y="227"/>
                  </a:cubicBezTo>
                  <a:cubicBezTo>
                    <a:pt x="426" y="230"/>
                    <a:pt x="423" y="229"/>
                    <a:pt x="422" y="231"/>
                  </a:cubicBezTo>
                  <a:cubicBezTo>
                    <a:pt x="420" y="233"/>
                    <a:pt x="419" y="238"/>
                    <a:pt x="420" y="242"/>
                  </a:cubicBezTo>
                  <a:cubicBezTo>
                    <a:pt x="421" y="245"/>
                    <a:pt x="420" y="247"/>
                    <a:pt x="417" y="249"/>
                  </a:cubicBezTo>
                  <a:cubicBezTo>
                    <a:pt x="413" y="251"/>
                    <a:pt x="411" y="246"/>
                    <a:pt x="413" y="240"/>
                  </a:cubicBezTo>
                  <a:cubicBezTo>
                    <a:pt x="414" y="235"/>
                    <a:pt x="416" y="231"/>
                    <a:pt x="414" y="231"/>
                  </a:cubicBezTo>
                  <a:cubicBezTo>
                    <a:pt x="412" y="231"/>
                    <a:pt x="417" y="225"/>
                    <a:pt x="422" y="224"/>
                  </a:cubicBezTo>
                  <a:cubicBezTo>
                    <a:pt x="426" y="223"/>
                    <a:pt x="432" y="223"/>
                    <a:pt x="432" y="222"/>
                  </a:cubicBezTo>
                  <a:cubicBezTo>
                    <a:pt x="432" y="222"/>
                    <a:pt x="432" y="222"/>
                    <a:pt x="433" y="221"/>
                  </a:cubicBezTo>
                  <a:cubicBezTo>
                    <a:pt x="434" y="221"/>
                    <a:pt x="438" y="222"/>
                    <a:pt x="441" y="223"/>
                  </a:cubicBezTo>
                  <a:cubicBezTo>
                    <a:pt x="444" y="224"/>
                    <a:pt x="449" y="221"/>
                    <a:pt x="450" y="225"/>
                  </a:cubicBezTo>
                  <a:cubicBezTo>
                    <a:pt x="452" y="229"/>
                    <a:pt x="455" y="232"/>
                    <a:pt x="452" y="232"/>
                  </a:cubicBezTo>
                  <a:cubicBezTo>
                    <a:pt x="449" y="232"/>
                    <a:pt x="445" y="228"/>
                    <a:pt x="445" y="230"/>
                  </a:cubicBezTo>
                  <a:cubicBezTo>
                    <a:pt x="446" y="233"/>
                    <a:pt x="444" y="232"/>
                    <a:pt x="444" y="235"/>
                  </a:cubicBezTo>
                  <a:cubicBezTo>
                    <a:pt x="444" y="238"/>
                    <a:pt x="441" y="243"/>
                    <a:pt x="440" y="243"/>
                  </a:cubicBezTo>
                  <a:cubicBezTo>
                    <a:pt x="440" y="243"/>
                    <a:pt x="440" y="243"/>
                    <a:pt x="440" y="243"/>
                  </a:cubicBezTo>
                  <a:cubicBezTo>
                    <a:pt x="439" y="242"/>
                    <a:pt x="441" y="237"/>
                    <a:pt x="438" y="236"/>
                  </a:cubicBezTo>
                  <a:cubicBezTo>
                    <a:pt x="435" y="235"/>
                    <a:pt x="432" y="240"/>
                    <a:pt x="433" y="237"/>
                  </a:cubicBezTo>
                  <a:moveTo>
                    <a:pt x="445" y="251"/>
                  </a:moveTo>
                  <a:cubicBezTo>
                    <a:pt x="441" y="253"/>
                    <a:pt x="435" y="252"/>
                    <a:pt x="435" y="249"/>
                  </a:cubicBezTo>
                  <a:cubicBezTo>
                    <a:pt x="435" y="245"/>
                    <a:pt x="438" y="246"/>
                    <a:pt x="439" y="247"/>
                  </a:cubicBezTo>
                  <a:cubicBezTo>
                    <a:pt x="439" y="248"/>
                    <a:pt x="440" y="248"/>
                    <a:pt x="441" y="247"/>
                  </a:cubicBezTo>
                  <a:cubicBezTo>
                    <a:pt x="443" y="246"/>
                    <a:pt x="445" y="243"/>
                    <a:pt x="447" y="244"/>
                  </a:cubicBezTo>
                  <a:cubicBezTo>
                    <a:pt x="451" y="244"/>
                    <a:pt x="451" y="246"/>
                    <a:pt x="454" y="244"/>
                  </a:cubicBezTo>
                  <a:cubicBezTo>
                    <a:pt x="456" y="243"/>
                    <a:pt x="456" y="242"/>
                    <a:pt x="457" y="243"/>
                  </a:cubicBezTo>
                  <a:cubicBezTo>
                    <a:pt x="457" y="243"/>
                    <a:pt x="457" y="243"/>
                    <a:pt x="457" y="244"/>
                  </a:cubicBezTo>
                  <a:cubicBezTo>
                    <a:pt x="456" y="245"/>
                    <a:pt x="449" y="249"/>
                    <a:pt x="445" y="251"/>
                  </a:cubicBezTo>
                  <a:moveTo>
                    <a:pt x="462" y="240"/>
                  </a:moveTo>
                  <a:cubicBezTo>
                    <a:pt x="460" y="240"/>
                    <a:pt x="459" y="240"/>
                    <a:pt x="458" y="240"/>
                  </a:cubicBezTo>
                  <a:cubicBezTo>
                    <a:pt x="456" y="241"/>
                    <a:pt x="455" y="241"/>
                    <a:pt x="454" y="239"/>
                  </a:cubicBezTo>
                  <a:cubicBezTo>
                    <a:pt x="454" y="237"/>
                    <a:pt x="461" y="235"/>
                    <a:pt x="465" y="235"/>
                  </a:cubicBezTo>
                  <a:cubicBezTo>
                    <a:pt x="468" y="236"/>
                    <a:pt x="471" y="233"/>
                    <a:pt x="472" y="235"/>
                  </a:cubicBezTo>
                  <a:cubicBezTo>
                    <a:pt x="472" y="235"/>
                    <a:pt x="472" y="235"/>
                    <a:pt x="472" y="235"/>
                  </a:cubicBezTo>
                  <a:cubicBezTo>
                    <a:pt x="474" y="238"/>
                    <a:pt x="468" y="240"/>
                    <a:pt x="462" y="24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15338425" y="2598738"/>
              <a:ext cx="26988" cy="17463"/>
            </a:xfrm>
            <a:custGeom>
              <a:avLst/>
              <a:gdLst>
                <a:gd name="T0" fmla="*/ 6 w 10"/>
                <a:gd name="T1" fmla="*/ 2 h 6"/>
                <a:gd name="T2" fmla="*/ 1 w 10"/>
                <a:gd name="T3" fmla="*/ 3 h 6"/>
                <a:gd name="T4" fmla="*/ 8 w 10"/>
                <a:gd name="T5" fmla="*/ 5 h 6"/>
                <a:gd name="T6" fmla="*/ 9 w 10"/>
                <a:gd name="T7" fmla="*/ 2 h 6"/>
                <a:gd name="T8" fmla="*/ 6 w 1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5"/>
                    <a:pt x="6" y="6"/>
                    <a:pt x="8" y="5"/>
                  </a:cubicBezTo>
                  <a:cubicBezTo>
                    <a:pt x="10" y="5"/>
                    <a:pt x="10" y="3"/>
                    <a:pt x="9" y="2"/>
                  </a:cubicBezTo>
                  <a:cubicBezTo>
                    <a:pt x="8" y="1"/>
                    <a:pt x="6" y="4"/>
                    <a:pt x="6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9" name="Freeform 42"/>
            <p:cNvSpPr>
              <a:spLocks/>
            </p:cNvSpPr>
            <p:nvPr userDrawn="1"/>
          </p:nvSpPr>
          <p:spPr bwMode="auto">
            <a:xfrm>
              <a:off x="15465425" y="3276600"/>
              <a:ext cx="15875" cy="11113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3" y="3"/>
                    <a:pt x="4" y="4"/>
                    <a:pt x="5" y="2"/>
                  </a:cubicBezTo>
                  <a:cubicBezTo>
                    <a:pt x="6" y="1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15490825" y="3287713"/>
              <a:ext cx="11113" cy="7938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2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15368588" y="2713038"/>
              <a:ext cx="33338" cy="11113"/>
            </a:xfrm>
            <a:custGeom>
              <a:avLst/>
              <a:gdLst>
                <a:gd name="T0" fmla="*/ 9 w 12"/>
                <a:gd name="T1" fmla="*/ 1 h 4"/>
                <a:gd name="T2" fmla="*/ 3 w 12"/>
                <a:gd name="T3" fmla="*/ 4 h 4"/>
                <a:gd name="T4" fmla="*/ 7 w 12"/>
                <a:gd name="T5" fmla="*/ 3 h 4"/>
                <a:gd name="T6" fmla="*/ 9 w 1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9" y="1"/>
                  </a:moveTo>
                  <a:cubicBezTo>
                    <a:pt x="7" y="0"/>
                    <a:pt x="0" y="4"/>
                    <a:pt x="3" y="4"/>
                  </a:cubicBezTo>
                  <a:cubicBezTo>
                    <a:pt x="4" y="4"/>
                    <a:pt x="5" y="3"/>
                    <a:pt x="7" y="3"/>
                  </a:cubicBezTo>
                  <a:cubicBezTo>
                    <a:pt x="8" y="3"/>
                    <a:pt x="12" y="2"/>
                    <a:pt x="9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15443200" y="3265488"/>
              <a:ext cx="14288" cy="11113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2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5" y="0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15517813" y="2638425"/>
              <a:ext cx="41275" cy="38100"/>
            </a:xfrm>
            <a:custGeom>
              <a:avLst/>
              <a:gdLst>
                <a:gd name="T0" fmla="*/ 13 w 15"/>
                <a:gd name="T1" fmla="*/ 1 h 14"/>
                <a:gd name="T2" fmla="*/ 9 w 15"/>
                <a:gd name="T3" fmla="*/ 3 h 14"/>
                <a:gd name="T4" fmla="*/ 4 w 15"/>
                <a:gd name="T5" fmla="*/ 8 h 14"/>
                <a:gd name="T6" fmla="*/ 1 w 15"/>
                <a:gd name="T7" fmla="*/ 9 h 14"/>
                <a:gd name="T8" fmla="*/ 3 w 15"/>
                <a:gd name="T9" fmla="*/ 13 h 14"/>
                <a:gd name="T10" fmla="*/ 5 w 15"/>
                <a:gd name="T11" fmla="*/ 13 h 14"/>
                <a:gd name="T12" fmla="*/ 12 w 15"/>
                <a:gd name="T13" fmla="*/ 8 h 14"/>
                <a:gd name="T14" fmla="*/ 10 w 15"/>
                <a:gd name="T15" fmla="*/ 5 h 14"/>
                <a:gd name="T16" fmla="*/ 14 w 15"/>
                <a:gd name="T17" fmla="*/ 4 h 14"/>
                <a:gd name="T18" fmla="*/ 13 w 15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13" y="0"/>
                    <a:pt x="11" y="0"/>
                    <a:pt x="9" y="3"/>
                  </a:cubicBezTo>
                  <a:cubicBezTo>
                    <a:pt x="7" y="5"/>
                    <a:pt x="5" y="7"/>
                    <a:pt x="4" y="8"/>
                  </a:cubicBezTo>
                  <a:cubicBezTo>
                    <a:pt x="4" y="9"/>
                    <a:pt x="1" y="8"/>
                    <a:pt x="1" y="9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11" y="10"/>
                    <a:pt x="12" y="8"/>
                  </a:cubicBezTo>
                  <a:cubicBezTo>
                    <a:pt x="13" y="7"/>
                    <a:pt x="10" y="6"/>
                    <a:pt x="10" y="5"/>
                  </a:cubicBezTo>
                  <a:cubicBezTo>
                    <a:pt x="10" y="4"/>
                    <a:pt x="13" y="4"/>
                    <a:pt x="14" y="4"/>
                  </a:cubicBezTo>
                  <a:cubicBezTo>
                    <a:pt x="15" y="3"/>
                    <a:pt x="13" y="2"/>
                    <a:pt x="13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15335250" y="2728913"/>
              <a:ext cx="15875" cy="17463"/>
            </a:xfrm>
            <a:custGeom>
              <a:avLst/>
              <a:gdLst>
                <a:gd name="T0" fmla="*/ 2 w 6"/>
                <a:gd name="T1" fmla="*/ 5 h 6"/>
                <a:gd name="T2" fmla="*/ 5 w 6"/>
                <a:gd name="T3" fmla="*/ 1 h 6"/>
                <a:gd name="T4" fmla="*/ 2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5" y="4"/>
                    <a:pt x="6" y="2"/>
                    <a:pt x="5" y="1"/>
                  </a:cubicBezTo>
                  <a:cubicBezTo>
                    <a:pt x="4" y="0"/>
                    <a:pt x="0" y="6"/>
                    <a:pt x="2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15498763" y="3298825"/>
              <a:ext cx="22225" cy="22225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6 h 8"/>
                <a:gd name="T4" fmla="*/ 7 w 8"/>
                <a:gd name="T5" fmla="*/ 4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0" y="1"/>
                    <a:pt x="2" y="8"/>
                    <a:pt x="3" y="6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17387888" y="2457450"/>
              <a:ext cx="152400" cy="77788"/>
            </a:xfrm>
            <a:custGeom>
              <a:avLst/>
              <a:gdLst>
                <a:gd name="T0" fmla="*/ 51 w 55"/>
                <a:gd name="T1" fmla="*/ 8 h 28"/>
                <a:gd name="T2" fmla="*/ 48 w 55"/>
                <a:gd name="T3" fmla="*/ 6 h 28"/>
                <a:gd name="T4" fmla="*/ 47 w 55"/>
                <a:gd name="T5" fmla="*/ 3 h 28"/>
                <a:gd name="T6" fmla="*/ 44 w 55"/>
                <a:gd name="T7" fmla="*/ 3 h 28"/>
                <a:gd name="T8" fmla="*/ 39 w 55"/>
                <a:gd name="T9" fmla="*/ 1 h 28"/>
                <a:gd name="T10" fmla="*/ 38 w 55"/>
                <a:gd name="T11" fmla="*/ 4 h 28"/>
                <a:gd name="T12" fmla="*/ 35 w 55"/>
                <a:gd name="T13" fmla="*/ 4 h 28"/>
                <a:gd name="T14" fmla="*/ 33 w 55"/>
                <a:gd name="T15" fmla="*/ 4 h 28"/>
                <a:gd name="T16" fmla="*/ 30 w 55"/>
                <a:gd name="T17" fmla="*/ 5 h 28"/>
                <a:gd name="T18" fmla="*/ 28 w 55"/>
                <a:gd name="T19" fmla="*/ 4 h 28"/>
                <a:gd name="T20" fmla="*/ 24 w 55"/>
                <a:gd name="T21" fmla="*/ 6 h 28"/>
                <a:gd name="T22" fmla="*/ 22 w 55"/>
                <a:gd name="T23" fmla="*/ 5 h 28"/>
                <a:gd name="T24" fmla="*/ 20 w 55"/>
                <a:gd name="T25" fmla="*/ 6 h 28"/>
                <a:gd name="T26" fmla="*/ 19 w 55"/>
                <a:gd name="T27" fmla="*/ 9 h 28"/>
                <a:gd name="T28" fmla="*/ 16 w 55"/>
                <a:gd name="T29" fmla="*/ 10 h 28"/>
                <a:gd name="T30" fmla="*/ 15 w 55"/>
                <a:gd name="T31" fmla="*/ 6 h 28"/>
                <a:gd name="T32" fmla="*/ 7 w 55"/>
                <a:gd name="T33" fmla="*/ 1 h 28"/>
                <a:gd name="T34" fmla="*/ 8 w 55"/>
                <a:gd name="T35" fmla="*/ 4 h 28"/>
                <a:gd name="T36" fmla="*/ 6 w 55"/>
                <a:gd name="T37" fmla="*/ 4 h 28"/>
                <a:gd name="T38" fmla="*/ 2 w 55"/>
                <a:gd name="T39" fmla="*/ 5 h 28"/>
                <a:gd name="T40" fmla="*/ 0 w 55"/>
                <a:gd name="T41" fmla="*/ 9 h 28"/>
                <a:gd name="T42" fmla="*/ 5 w 55"/>
                <a:gd name="T43" fmla="*/ 10 h 28"/>
                <a:gd name="T44" fmla="*/ 11 w 55"/>
                <a:gd name="T45" fmla="*/ 10 h 28"/>
                <a:gd name="T46" fmla="*/ 10 w 55"/>
                <a:gd name="T47" fmla="*/ 12 h 28"/>
                <a:gd name="T48" fmla="*/ 7 w 55"/>
                <a:gd name="T49" fmla="*/ 14 h 28"/>
                <a:gd name="T50" fmla="*/ 1 w 55"/>
                <a:gd name="T51" fmla="*/ 15 h 28"/>
                <a:gd name="T52" fmla="*/ 9 w 55"/>
                <a:gd name="T53" fmla="*/ 15 h 28"/>
                <a:gd name="T54" fmla="*/ 11 w 55"/>
                <a:gd name="T55" fmla="*/ 17 h 28"/>
                <a:gd name="T56" fmla="*/ 12 w 55"/>
                <a:gd name="T57" fmla="*/ 19 h 28"/>
                <a:gd name="T58" fmla="*/ 10 w 55"/>
                <a:gd name="T59" fmla="*/ 21 h 28"/>
                <a:gd name="T60" fmla="*/ 8 w 55"/>
                <a:gd name="T61" fmla="*/ 23 h 28"/>
                <a:gd name="T62" fmla="*/ 14 w 55"/>
                <a:gd name="T63" fmla="*/ 23 h 28"/>
                <a:gd name="T64" fmla="*/ 24 w 55"/>
                <a:gd name="T65" fmla="*/ 27 h 28"/>
                <a:gd name="T66" fmla="*/ 33 w 55"/>
                <a:gd name="T67" fmla="*/ 24 h 28"/>
                <a:gd name="T68" fmla="*/ 39 w 55"/>
                <a:gd name="T69" fmla="*/ 22 h 28"/>
                <a:gd name="T70" fmla="*/ 46 w 55"/>
                <a:gd name="T71" fmla="*/ 20 h 28"/>
                <a:gd name="T72" fmla="*/ 50 w 55"/>
                <a:gd name="T73" fmla="*/ 16 h 28"/>
                <a:gd name="T74" fmla="*/ 54 w 55"/>
                <a:gd name="T75" fmla="*/ 13 h 28"/>
                <a:gd name="T76" fmla="*/ 51 w 55"/>
                <a:gd name="T7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28">
                  <a:moveTo>
                    <a:pt x="51" y="8"/>
                  </a:moveTo>
                  <a:cubicBezTo>
                    <a:pt x="49" y="8"/>
                    <a:pt x="48" y="7"/>
                    <a:pt x="48" y="6"/>
                  </a:cubicBezTo>
                  <a:cubicBezTo>
                    <a:pt x="49" y="5"/>
                    <a:pt x="47" y="4"/>
                    <a:pt x="47" y="3"/>
                  </a:cubicBezTo>
                  <a:cubicBezTo>
                    <a:pt x="48" y="2"/>
                    <a:pt x="45" y="3"/>
                    <a:pt x="44" y="3"/>
                  </a:cubicBezTo>
                  <a:cubicBezTo>
                    <a:pt x="43" y="3"/>
                    <a:pt x="40" y="0"/>
                    <a:pt x="39" y="1"/>
                  </a:cubicBezTo>
                  <a:cubicBezTo>
                    <a:pt x="38" y="1"/>
                    <a:pt x="39" y="3"/>
                    <a:pt x="38" y="4"/>
                  </a:cubicBezTo>
                  <a:cubicBezTo>
                    <a:pt x="38" y="5"/>
                    <a:pt x="35" y="3"/>
                    <a:pt x="35" y="4"/>
                  </a:cubicBezTo>
                  <a:cubicBezTo>
                    <a:pt x="35" y="5"/>
                    <a:pt x="34" y="5"/>
                    <a:pt x="33" y="4"/>
                  </a:cubicBezTo>
                  <a:cubicBezTo>
                    <a:pt x="32" y="3"/>
                    <a:pt x="30" y="4"/>
                    <a:pt x="30" y="5"/>
                  </a:cubicBezTo>
                  <a:cubicBezTo>
                    <a:pt x="31" y="5"/>
                    <a:pt x="30" y="5"/>
                    <a:pt x="28" y="4"/>
                  </a:cubicBezTo>
                  <a:cubicBezTo>
                    <a:pt x="26" y="3"/>
                    <a:pt x="24" y="5"/>
                    <a:pt x="24" y="6"/>
                  </a:cubicBezTo>
                  <a:cubicBezTo>
                    <a:pt x="25" y="7"/>
                    <a:pt x="24" y="7"/>
                    <a:pt x="22" y="5"/>
                  </a:cubicBezTo>
                  <a:cubicBezTo>
                    <a:pt x="21" y="2"/>
                    <a:pt x="19" y="5"/>
                    <a:pt x="20" y="6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8" y="8"/>
                    <a:pt x="17" y="9"/>
                    <a:pt x="16" y="10"/>
                  </a:cubicBezTo>
                  <a:cubicBezTo>
                    <a:pt x="15" y="11"/>
                    <a:pt x="13" y="7"/>
                    <a:pt x="15" y="6"/>
                  </a:cubicBezTo>
                  <a:cubicBezTo>
                    <a:pt x="16" y="5"/>
                    <a:pt x="9" y="1"/>
                    <a:pt x="7" y="1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9" y="5"/>
                    <a:pt x="7" y="5"/>
                    <a:pt x="6" y="4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10"/>
                    <a:pt x="2" y="11"/>
                    <a:pt x="5" y="10"/>
                  </a:cubicBezTo>
                  <a:cubicBezTo>
                    <a:pt x="7" y="9"/>
                    <a:pt x="10" y="9"/>
                    <a:pt x="11" y="10"/>
                  </a:cubicBezTo>
                  <a:cubicBezTo>
                    <a:pt x="12" y="11"/>
                    <a:pt x="9" y="11"/>
                    <a:pt x="10" y="12"/>
                  </a:cubicBezTo>
                  <a:cubicBezTo>
                    <a:pt x="11" y="13"/>
                    <a:pt x="10" y="14"/>
                    <a:pt x="7" y="14"/>
                  </a:cubicBezTo>
                  <a:cubicBezTo>
                    <a:pt x="4" y="13"/>
                    <a:pt x="1" y="14"/>
                    <a:pt x="1" y="15"/>
                  </a:cubicBezTo>
                  <a:cubicBezTo>
                    <a:pt x="2" y="16"/>
                    <a:pt x="9" y="14"/>
                    <a:pt x="9" y="15"/>
                  </a:cubicBezTo>
                  <a:cubicBezTo>
                    <a:pt x="9" y="16"/>
                    <a:pt x="9" y="18"/>
                    <a:pt x="11" y="17"/>
                  </a:cubicBezTo>
                  <a:cubicBezTo>
                    <a:pt x="13" y="17"/>
                    <a:pt x="11" y="19"/>
                    <a:pt x="12" y="19"/>
                  </a:cubicBezTo>
                  <a:cubicBezTo>
                    <a:pt x="13" y="19"/>
                    <a:pt x="13" y="21"/>
                    <a:pt x="10" y="21"/>
                  </a:cubicBezTo>
                  <a:cubicBezTo>
                    <a:pt x="8" y="22"/>
                    <a:pt x="7" y="22"/>
                    <a:pt x="8" y="23"/>
                  </a:cubicBezTo>
                  <a:cubicBezTo>
                    <a:pt x="9" y="24"/>
                    <a:pt x="12" y="23"/>
                    <a:pt x="14" y="23"/>
                  </a:cubicBezTo>
                  <a:cubicBezTo>
                    <a:pt x="17" y="22"/>
                    <a:pt x="21" y="25"/>
                    <a:pt x="24" y="27"/>
                  </a:cubicBezTo>
                  <a:cubicBezTo>
                    <a:pt x="27" y="28"/>
                    <a:pt x="32" y="26"/>
                    <a:pt x="33" y="24"/>
                  </a:cubicBezTo>
                  <a:cubicBezTo>
                    <a:pt x="33" y="23"/>
                    <a:pt x="37" y="23"/>
                    <a:pt x="39" y="22"/>
                  </a:cubicBezTo>
                  <a:cubicBezTo>
                    <a:pt x="41" y="21"/>
                    <a:pt x="43" y="20"/>
                    <a:pt x="46" y="20"/>
                  </a:cubicBezTo>
                  <a:cubicBezTo>
                    <a:pt x="49" y="20"/>
                    <a:pt x="49" y="16"/>
                    <a:pt x="50" y="16"/>
                  </a:cubicBezTo>
                  <a:cubicBezTo>
                    <a:pt x="51" y="17"/>
                    <a:pt x="53" y="14"/>
                    <a:pt x="54" y="13"/>
                  </a:cubicBezTo>
                  <a:cubicBezTo>
                    <a:pt x="55" y="11"/>
                    <a:pt x="53" y="8"/>
                    <a:pt x="51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16611600" y="3217863"/>
              <a:ext cx="11113" cy="25400"/>
            </a:xfrm>
            <a:custGeom>
              <a:avLst/>
              <a:gdLst>
                <a:gd name="T0" fmla="*/ 1 w 4"/>
                <a:gd name="T1" fmla="*/ 2 h 9"/>
                <a:gd name="T2" fmla="*/ 0 w 4"/>
                <a:gd name="T3" fmla="*/ 3 h 9"/>
                <a:gd name="T4" fmla="*/ 1 w 4"/>
                <a:gd name="T5" fmla="*/ 7 h 9"/>
                <a:gd name="T6" fmla="*/ 3 w 4"/>
                <a:gd name="T7" fmla="*/ 9 h 9"/>
                <a:gd name="T8" fmla="*/ 2 w 4"/>
                <a:gd name="T9" fmla="*/ 6 h 9"/>
                <a:gd name="T10" fmla="*/ 1 w 4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1" y="2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5"/>
                    <a:pt x="1" y="5"/>
                    <a:pt x="1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2" y="4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4" name="Freeform 67"/>
            <p:cNvSpPr>
              <a:spLocks noEditPoints="1"/>
            </p:cNvSpPr>
            <p:nvPr userDrawn="1"/>
          </p:nvSpPr>
          <p:spPr bwMode="auto">
            <a:xfrm>
              <a:off x="16408400" y="3005138"/>
              <a:ext cx="85725" cy="134938"/>
            </a:xfrm>
            <a:custGeom>
              <a:avLst/>
              <a:gdLst>
                <a:gd name="T0" fmla="*/ 16 w 31"/>
                <a:gd name="T1" fmla="*/ 0 h 49"/>
                <a:gd name="T2" fmla="*/ 0 w 31"/>
                <a:gd name="T3" fmla="*/ 16 h 49"/>
                <a:gd name="T4" fmla="*/ 16 w 31"/>
                <a:gd name="T5" fmla="*/ 49 h 49"/>
                <a:gd name="T6" fmla="*/ 31 w 31"/>
                <a:gd name="T7" fmla="*/ 16 h 49"/>
                <a:gd name="T8" fmla="*/ 16 w 31"/>
                <a:gd name="T9" fmla="*/ 0 h 49"/>
                <a:gd name="T10" fmla="*/ 16 w 31"/>
                <a:gd name="T11" fmla="*/ 23 h 49"/>
                <a:gd name="T12" fmla="*/ 9 w 31"/>
                <a:gd name="T13" fmla="*/ 16 h 49"/>
                <a:gd name="T14" fmla="*/ 16 w 31"/>
                <a:gd name="T15" fmla="*/ 9 h 49"/>
                <a:gd name="T16" fmla="*/ 22 w 31"/>
                <a:gd name="T17" fmla="*/ 16 h 49"/>
                <a:gd name="T18" fmla="*/ 16 w 31"/>
                <a:gd name="T1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1" y="25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moveTo>
                    <a:pt x="16" y="23"/>
                  </a:moveTo>
                  <a:cubicBezTo>
                    <a:pt x="12" y="23"/>
                    <a:pt x="9" y="20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19" y="9"/>
                    <a:pt x="22" y="12"/>
                    <a:pt x="22" y="16"/>
                  </a:cubicBezTo>
                  <a:cubicBezTo>
                    <a:pt x="22" y="20"/>
                    <a:pt x="19" y="23"/>
                    <a:pt x="16" y="23"/>
                  </a:cubicBezTo>
                </a:path>
              </a:pathLst>
            </a:custGeom>
            <a:solidFill>
              <a:srgbClr val="7F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13861906" y="191918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4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uro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5247290" y="403059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5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531" tIns="80648" rIns="107531" bIns="806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140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083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7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49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538173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 sz="1471"/>
            </a:lvl3pPr>
            <a:lvl4pPr marL="336053" indent="0">
              <a:buNone/>
              <a:defRPr sz="1324"/>
            </a:lvl4pPr>
            <a:lvl5pPr marL="504080" indent="0">
              <a:buNone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92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1455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01932" y="1190738"/>
            <a:ext cx="8740142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45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5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92632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494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947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127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263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8" tIns="34278" rIns="34278" bIns="34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/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2415"/>
            <a:ext cx="8740141" cy="1616015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70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72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5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87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876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2" y="1189178"/>
            <a:ext cx="8740142" cy="1845758"/>
          </a:xfrm>
          <a:prstGeom prst="rect">
            <a:avLst/>
          </a:prstGeom>
        </p:spPr>
        <p:txBody>
          <a:bodyPr/>
          <a:lstStyle>
            <a:lvl1pPr marL="213534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067" indent="-206534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600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628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653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398" tIns="77701" rIns="155398" bIns="77701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76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73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12850"/>
            <a:ext cx="1828800" cy="24384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07" tIns="33603" rIns="67207" bIns="33603" rtlCol="0" anchor="ctr"/>
          <a:lstStyle/>
          <a:p>
            <a:pPr algn="ctr"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35150" y="1212856"/>
            <a:ext cx="7308850" cy="1644612"/>
          </a:xfrm>
          <a:prstGeom prst="rect">
            <a:avLst/>
          </a:prstGeom>
        </p:spPr>
        <p:txBody>
          <a:bodyPr lIns="182812" tIns="91406" rIns="182812" bIns="91406"/>
          <a:lstStyle>
            <a:lvl1pPr>
              <a:spcBef>
                <a:spcPts val="1000"/>
              </a:spcBef>
              <a:defRPr sz="1765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544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397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176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956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16" name="Picture 15" descr="MVP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5091" y="185950"/>
            <a:ext cx="408828" cy="8517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89" y="1219205"/>
            <a:ext cx="1783373" cy="2429933"/>
          </a:xfrm>
          <a:prstGeom prst="rect">
            <a:avLst/>
          </a:prstGeom>
        </p:spPr>
        <p:txBody>
          <a:bodyPr lIns="91406" tIns="91406" bIns="91406" anchor="t"/>
          <a:lstStyle>
            <a:lvl1pPr algn="l">
              <a:defRPr sz="2206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34063" y="6510991"/>
            <a:ext cx="1263650" cy="1245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6855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9" dirty="0" smtClean="0">
                <a:solidFill>
                  <a:srgbClr val="000000"/>
                </a:solidFill>
                <a:latin typeface="Segoe UI"/>
                <a:cs typeface="Segoe UI"/>
              </a:rPr>
              <a:t>Microsoft Confidential</a:t>
            </a:r>
            <a:endParaRPr lang="en-US" sz="809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pic>
        <p:nvPicPr>
          <p:cNvPr id="10" name="Picture 9" descr="MSFT_logo_rgb_C-Wh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6396304"/>
            <a:ext cx="914400" cy="2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2084172"/>
            <a:ext cx="2016956" cy="4481203"/>
          </a:xfrm>
        </p:spPr>
        <p:txBody>
          <a:bodyPr vert="horz" lIns="182812" tIns="146249" rIns="182812" bIns="146249" rtlCol="0">
            <a:noAutofit/>
          </a:bodyPr>
          <a:lstStyle>
            <a:lvl1pPr>
              <a:defRPr lang="en-US" sz="1765" dirty="0" smtClean="0"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5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63755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/>
            </a:lvl3pPr>
            <a:lvl4pPr marL="336053" indent="0">
              <a:buNone/>
              <a:defRPr/>
            </a:lvl4pPr>
            <a:lvl5pPr marL="50408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17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2812" tIns="45702" rIns="182812" bIns="45702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9" y="228600"/>
            <a:ext cx="8363938" cy="747897"/>
          </a:xfrm>
        </p:spPr>
        <p:txBody>
          <a:bodyPr/>
          <a:lstStyle>
            <a:lvl1pPr>
              <a:defRPr sz="404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803"/>
            <a:ext cx="8363938" cy="895626"/>
          </a:xfrm>
        </p:spPr>
        <p:txBody>
          <a:bodyPr/>
          <a:lstStyle>
            <a:lvl1pPr marL="2378" indent="0">
              <a:spcBef>
                <a:spcPts val="0"/>
              </a:spcBef>
              <a:spcAft>
                <a:spcPts val="675"/>
              </a:spcAft>
              <a:buSzPct val="80000"/>
              <a:buFont typeface="Arial" pitchFamily="34" charset="0"/>
              <a:buNone/>
              <a:defRPr sz="3015" spc="-75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378" indent="0">
              <a:spcBef>
                <a:spcPts val="0"/>
              </a:spcBef>
              <a:buSzPct val="80000"/>
              <a:buFont typeface="Arial" pitchFamily="34" charset="0"/>
              <a:buNone/>
              <a:defRPr sz="1471" spc="-38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943727" indent="-30227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203161" indent="-25943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455456" indent="-25229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901287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4" y="228602"/>
            <a:ext cx="8363938" cy="6093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4" y="1447803"/>
            <a:ext cx="8363938" cy="89562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15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471" spc="-38" baseline="0">
                <a:gradFill flip="none" rotWithShape="1">
                  <a:gsLst>
                    <a:gs pos="0">
                      <a:schemeClr val="tx1">
                        <a:lumMod val="75000"/>
                      </a:schemeClr>
                    </a:gs>
                    <a:gs pos="86000">
                      <a:schemeClr val="tx1">
                        <a:lumMod val="7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471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1224810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15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2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3823" y="6356355"/>
            <a:ext cx="2896354" cy="365125"/>
          </a:xfrm>
          <a:prstGeom prst="rect">
            <a:avLst/>
          </a:prstGeom>
        </p:spPr>
        <p:txBody>
          <a:bodyPr vert="horz" lIns="91393" tIns="45698" rIns="91393" bIns="45698" rtlCol="0" anchor="ctr"/>
          <a:lstStyle>
            <a:lvl1pPr algn="ctr" defTabSz="913921">
              <a:defRPr sz="1103">
                <a:solidFill>
                  <a:srgbClr val="4D4F53">
                    <a:tint val="75000"/>
                  </a:srgbClr>
                </a:solidFill>
                <a:latin typeface="Calibri"/>
                <a:ea typeface="+mn-ea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Citrix Confidential - Do Not Distribute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9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296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9598" y="291069"/>
            <a:ext cx="8734363" cy="677095"/>
          </a:xfrm>
        </p:spPr>
        <p:txBody>
          <a:bodyPr vert="horz" wrap="square" lIns="149189" tIns="93243" rIns="149189" bIns="93243" rtlCol="0" anchor="t" anchorCtr="0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lang="en-US" sz="3529" spc="-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defTabSz="913367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94410" y="6386524"/>
            <a:ext cx="739550" cy="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98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>
          <a:xfrm>
            <a:off x="8649920" y="6495878"/>
            <a:ext cx="107028" cy="138499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"/>
            <a:ext cx="15465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 rot="16200000">
            <a:off x="-3092837" y="3092845"/>
            <a:ext cx="6857999" cy="6723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4414" tIns="107531" rIns="134414" bIns="10753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389" eaLnBrk="1" hangingPunct="1">
              <a:lnSpc>
                <a:spcPct val="90000"/>
              </a:lnSpc>
            </a:pPr>
            <a:r>
              <a:rPr lang="en-US" sz="3529" spc="-8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IT </a:t>
            </a:r>
            <a:r>
              <a:rPr lang="en-US" sz="3529" spc="-88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professionals</a:t>
            </a:r>
            <a:endParaRPr lang="en-US" sz="3529" spc="-8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 pitchFamily="34" charset="0"/>
            </a:endParaRPr>
          </a:p>
        </p:txBody>
      </p:sp>
      <p:sp useBgFill="1">
        <p:nvSpPr>
          <p:cNvPr id="2" name="Rectangle 1"/>
          <p:cNvSpPr/>
          <p:nvPr userDrawn="1"/>
        </p:nvSpPr>
        <p:spPr>
          <a:xfrm>
            <a:off x="7500285" y="6369017"/>
            <a:ext cx="1327174" cy="488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10" tIns="67207" rIns="100810" bIns="672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gradFill>
                <a:gsLst>
                  <a:gs pos="51250">
                    <a:srgbClr val="000000"/>
                  </a:gs>
                  <a:gs pos="35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74654" y="503773"/>
            <a:ext cx="8402638" cy="72813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603"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9873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49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5" y="436567"/>
            <a:ext cx="8550914" cy="4501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6795" y="1198572"/>
            <a:ext cx="8550914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30" y="6344945"/>
            <a:ext cx="1028968" cy="4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09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799"/>
            <a:ext cx="8363938" cy="15980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15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75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741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06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54" tIns="60927" rIns="121854" bIns="60927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002050"/>
                    </a:gs>
                    <a:gs pos="0">
                      <a:srgbClr val="002050"/>
                    </a:gs>
                  </a:gsLst>
                  <a:lin ang="5400000" scaled="0"/>
                </a:gra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002050"/>
                  </a:gs>
                  <a:gs pos="0">
                    <a:srgbClr val="002050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9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21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normal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C425F056-465B-9846-A958-8221F07CC56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5054600"/>
          </a:xfrm>
          <a:prstGeom prst="rect">
            <a:avLst/>
          </a:prstGeom>
        </p:spPr>
        <p:txBody>
          <a:bodyPr vert="horz" lIns="182812" tIns="137108"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39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/>
              <a:t>edit </a:t>
            </a:r>
            <a:r>
              <a:rPr lang="en-US" dirty="0" smtClean="0"/>
              <a:t>slide </a:t>
            </a:r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79391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0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0" y="1447803"/>
            <a:ext cx="8363938" cy="1697576"/>
          </a:xfrm>
          <a:prstGeom prst="rect">
            <a:avLst/>
          </a:prstGeom>
        </p:spPr>
        <p:txBody>
          <a:bodyPr/>
          <a:lstStyle>
            <a:lvl1pPr marL="212711" indent="-212711">
              <a:buFont typeface="Wingdings" pitchFamily="2" charset="2"/>
              <a:buChar char=""/>
              <a:defRPr sz="3015"/>
            </a:lvl1pPr>
            <a:lvl2pPr marL="387394" indent="-174684">
              <a:buFont typeface="Wingdings" pitchFamily="2" charset="2"/>
              <a:buChar char=""/>
              <a:defRPr>
                <a:latin typeface="+mn-lt"/>
              </a:defRPr>
            </a:lvl2pPr>
            <a:lvl3pPr marL="554947" indent="-167554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475" indent="-129527">
              <a:buFont typeface="Wingdings" pitchFamily="2" charset="2"/>
              <a:buChar char=""/>
              <a:defRPr>
                <a:latin typeface="+mn-lt"/>
              </a:defRPr>
            </a:lvl4pPr>
            <a:lvl5pPr marL="814003" indent="-129527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674" tIns="60836" rIns="121674" bIns="60836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448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444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2609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larg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6CAB5F3F-0C09-2446-88B7-457681E8ABF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648296"/>
          </a:xfrm>
          <a:prstGeom prst="rect">
            <a:avLst/>
          </a:prstGeom>
        </p:spPr>
        <p:txBody>
          <a:bodyPr vert="horz" lIns="182812" tIns="137108"/>
          <a:lstStyle>
            <a:lvl1pPr marL="0" indent="0">
              <a:spcBef>
                <a:spcPts val="300"/>
              </a:spcBef>
              <a:buFontTx/>
              <a:buNone/>
              <a:defRPr sz="3015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191280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EBC072A4-283B-49D3-977E-4D0B20A74AC7}" type="datetime1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06" tIns="45702" rIns="91406" bIns="45702" rtlCol="0">
            <a:normAutofit/>
          </a:bodyPr>
          <a:lstStyle>
            <a:lvl1pPr marL="342741" indent="-34274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1pPr>
            <a:lvl2pPr marL="46270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63407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719754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891125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2741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5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3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268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66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67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800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0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7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72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0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016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558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06556-7DB6-43D9-803E-802705AEC8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362" y="144779"/>
            <a:ext cx="638810" cy="596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00060" y="144780"/>
            <a:ext cx="638810" cy="596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日期占位符 1"/>
          <p:cNvSpPr>
            <a:spLocks noGrp="1"/>
          </p:cNvSpPr>
          <p:nvPr userDrawn="1"/>
        </p:nvSpPr>
        <p:spPr>
          <a:xfrm>
            <a:off x="713767" y="6356350"/>
            <a:ext cx="20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>
                <a:latin typeface="Times New Roman" panose="02020603050405020304" charset="0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19-7-17</a:t>
            </a:r>
            <a:endParaRPr lang="en-US" altLang="zh-CN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页脚占位符 2"/>
          <p:cNvSpPr>
            <a:spLocks noGrp="1"/>
          </p:cNvSpPr>
          <p:nvPr userDrawn="1"/>
        </p:nvSpPr>
        <p:spPr>
          <a:xfrm>
            <a:off x="2631365" y="6356350"/>
            <a:ext cx="3881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第十九届</a:t>
            </a:r>
            <a:r>
              <a:rPr lang="zh-CN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全国科学计算与信息化会议</a:t>
            </a:r>
          </a:p>
        </p:txBody>
      </p:sp>
      <p:sp>
        <p:nvSpPr>
          <p:cNvPr id="10" name="灯片编号占位符 3"/>
          <p:cNvSpPr>
            <a:spLocks noGrp="1"/>
          </p:cNvSpPr>
          <p:nvPr userDrawn="1"/>
        </p:nvSpPr>
        <p:spPr>
          <a:xfrm>
            <a:off x="6681382" y="6356349"/>
            <a:ext cx="2057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D9BB5D0-35E4-459D-AEF3-FE4D7C45CC19}" type="slidenum">
              <a:rPr lang="zh-CN" altLang="en-US" sz="1800" b="1" smtClean="0">
                <a:solidFill>
                  <a:schemeClr val="bg1"/>
                </a:solidFill>
              </a:rPr>
              <a:pPr algn="ctr"/>
              <a:t>‹#›</a:t>
            </a:fld>
            <a:endParaRPr lang="zh-CN" alt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0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839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Calibri" pitchFamily="34" charset="0"/>
              </a:rPr>
              <a:t>单击图标添加图片</a:t>
            </a:r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947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915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80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175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538173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 sz="1471"/>
            </a:lvl3pPr>
            <a:lvl4pPr marL="336053" indent="0">
              <a:buNone/>
              <a:defRPr sz="1324"/>
            </a:lvl4pPr>
            <a:lvl5pPr marL="504080" indent="0">
              <a:buNone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59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7597436" y="473146"/>
            <a:ext cx="1210407" cy="3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66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rth Amer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7" name="Group 96"/>
          <p:cNvGrpSpPr/>
          <p:nvPr userDrawn="1"/>
        </p:nvGrpSpPr>
        <p:grpSpPr>
          <a:xfrm>
            <a:off x="4974747" y="4022032"/>
            <a:ext cx="1641112" cy="1503592"/>
            <a:chOff x="15328900" y="1957388"/>
            <a:chExt cx="2232026" cy="1533525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16663988" y="3295650"/>
              <a:ext cx="85725" cy="39688"/>
            </a:xfrm>
            <a:custGeom>
              <a:avLst/>
              <a:gdLst>
                <a:gd name="T0" fmla="*/ 18 w 31"/>
                <a:gd name="T1" fmla="*/ 3 h 14"/>
                <a:gd name="T2" fmla="*/ 15 w 31"/>
                <a:gd name="T3" fmla="*/ 3 h 14"/>
                <a:gd name="T4" fmla="*/ 7 w 31"/>
                <a:gd name="T5" fmla="*/ 1 h 14"/>
                <a:gd name="T6" fmla="*/ 10 w 31"/>
                <a:gd name="T7" fmla="*/ 8 h 14"/>
                <a:gd name="T8" fmla="*/ 0 w 31"/>
                <a:gd name="T9" fmla="*/ 10 h 14"/>
                <a:gd name="T10" fmla="*/ 7 w 31"/>
                <a:gd name="T11" fmla="*/ 12 h 14"/>
                <a:gd name="T12" fmla="*/ 14 w 31"/>
                <a:gd name="T13" fmla="*/ 12 h 14"/>
                <a:gd name="T14" fmla="*/ 14 w 31"/>
                <a:gd name="T15" fmla="*/ 13 h 14"/>
                <a:gd name="T16" fmla="*/ 21 w 31"/>
                <a:gd name="T17" fmla="*/ 10 h 14"/>
                <a:gd name="T18" fmla="*/ 31 w 31"/>
                <a:gd name="T19" fmla="*/ 8 h 14"/>
                <a:gd name="T20" fmla="*/ 18 w 31"/>
                <a:gd name="T2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4">
                  <a:moveTo>
                    <a:pt x="18" y="3"/>
                  </a:moveTo>
                  <a:cubicBezTo>
                    <a:pt x="17" y="3"/>
                    <a:pt x="16" y="3"/>
                    <a:pt x="15" y="3"/>
                  </a:cubicBezTo>
                  <a:cubicBezTo>
                    <a:pt x="12" y="2"/>
                    <a:pt x="8" y="0"/>
                    <a:pt x="7" y="1"/>
                  </a:cubicBezTo>
                  <a:cubicBezTo>
                    <a:pt x="5" y="3"/>
                    <a:pt x="10" y="6"/>
                    <a:pt x="10" y="8"/>
                  </a:cubicBezTo>
                  <a:cubicBezTo>
                    <a:pt x="10" y="10"/>
                    <a:pt x="1" y="8"/>
                    <a:pt x="0" y="10"/>
                  </a:cubicBezTo>
                  <a:cubicBezTo>
                    <a:pt x="0" y="11"/>
                    <a:pt x="3" y="13"/>
                    <a:pt x="7" y="12"/>
                  </a:cubicBezTo>
                  <a:cubicBezTo>
                    <a:pt x="10" y="10"/>
                    <a:pt x="12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4"/>
                    <a:pt x="17" y="12"/>
                    <a:pt x="21" y="10"/>
                  </a:cubicBezTo>
                  <a:cubicBezTo>
                    <a:pt x="25" y="9"/>
                    <a:pt x="31" y="12"/>
                    <a:pt x="31" y="8"/>
                  </a:cubicBezTo>
                  <a:cubicBezTo>
                    <a:pt x="31" y="5"/>
                    <a:pt x="20" y="2"/>
                    <a:pt x="18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6481425" y="3373438"/>
              <a:ext cx="144463" cy="117475"/>
            </a:xfrm>
            <a:custGeom>
              <a:avLst/>
              <a:gdLst>
                <a:gd name="T0" fmla="*/ 10 w 52"/>
                <a:gd name="T1" fmla="*/ 3 h 42"/>
                <a:gd name="T2" fmla="*/ 5 w 52"/>
                <a:gd name="T3" fmla="*/ 6 h 42"/>
                <a:gd name="T4" fmla="*/ 3 w 52"/>
                <a:gd name="T5" fmla="*/ 9 h 42"/>
                <a:gd name="T6" fmla="*/ 2 w 52"/>
                <a:gd name="T7" fmla="*/ 10 h 42"/>
                <a:gd name="T8" fmla="*/ 0 w 52"/>
                <a:gd name="T9" fmla="*/ 11 h 42"/>
                <a:gd name="T10" fmla="*/ 1 w 52"/>
                <a:gd name="T11" fmla="*/ 13 h 42"/>
                <a:gd name="T12" fmla="*/ 7 w 52"/>
                <a:gd name="T13" fmla="*/ 19 h 42"/>
                <a:gd name="T14" fmla="*/ 9 w 52"/>
                <a:gd name="T15" fmla="*/ 21 h 42"/>
                <a:gd name="T16" fmla="*/ 8 w 52"/>
                <a:gd name="T17" fmla="*/ 23 h 42"/>
                <a:gd name="T18" fmla="*/ 10 w 52"/>
                <a:gd name="T19" fmla="*/ 27 h 42"/>
                <a:gd name="T20" fmla="*/ 13 w 52"/>
                <a:gd name="T21" fmla="*/ 27 h 42"/>
                <a:gd name="T22" fmla="*/ 15 w 52"/>
                <a:gd name="T23" fmla="*/ 29 h 42"/>
                <a:gd name="T24" fmla="*/ 18 w 52"/>
                <a:gd name="T25" fmla="*/ 32 h 42"/>
                <a:gd name="T26" fmla="*/ 21 w 52"/>
                <a:gd name="T27" fmla="*/ 34 h 42"/>
                <a:gd name="T28" fmla="*/ 23 w 52"/>
                <a:gd name="T29" fmla="*/ 34 h 42"/>
                <a:gd name="T30" fmla="*/ 29 w 52"/>
                <a:gd name="T31" fmla="*/ 37 h 42"/>
                <a:gd name="T32" fmla="*/ 33 w 52"/>
                <a:gd name="T33" fmla="*/ 40 h 42"/>
                <a:gd name="T34" fmla="*/ 37 w 52"/>
                <a:gd name="T35" fmla="*/ 39 h 42"/>
                <a:gd name="T36" fmla="*/ 35 w 52"/>
                <a:gd name="T37" fmla="*/ 36 h 42"/>
                <a:gd name="T38" fmla="*/ 38 w 52"/>
                <a:gd name="T39" fmla="*/ 34 h 42"/>
                <a:gd name="T40" fmla="*/ 44 w 52"/>
                <a:gd name="T41" fmla="*/ 32 h 42"/>
                <a:gd name="T42" fmla="*/ 45 w 52"/>
                <a:gd name="T43" fmla="*/ 35 h 42"/>
                <a:gd name="T44" fmla="*/ 48 w 52"/>
                <a:gd name="T45" fmla="*/ 41 h 42"/>
                <a:gd name="T46" fmla="*/ 52 w 52"/>
                <a:gd name="T47" fmla="*/ 37 h 42"/>
                <a:gd name="T48" fmla="*/ 52 w 52"/>
                <a:gd name="T49" fmla="*/ 36 h 42"/>
                <a:gd name="T50" fmla="*/ 49 w 52"/>
                <a:gd name="T51" fmla="*/ 32 h 42"/>
                <a:gd name="T52" fmla="*/ 42 w 52"/>
                <a:gd name="T53" fmla="*/ 28 h 42"/>
                <a:gd name="T54" fmla="*/ 35 w 52"/>
                <a:gd name="T55" fmla="*/ 31 h 42"/>
                <a:gd name="T56" fmla="*/ 27 w 52"/>
                <a:gd name="T57" fmla="*/ 31 h 42"/>
                <a:gd name="T58" fmla="*/ 24 w 52"/>
                <a:gd name="T59" fmla="*/ 28 h 42"/>
                <a:gd name="T60" fmla="*/ 19 w 52"/>
                <a:gd name="T61" fmla="*/ 22 h 42"/>
                <a:gd name="T62" fmla="*/ 18 w 52"/>
                <a:gd name="T63" fmla="*/ 21 h 42"/>
                <a:gd name="T64" fmla="*/ 20 w 52"/>
                <a:gd name="T65" fmla="*/ 14 h 42"/>
                <a:gd name="T66" fmla="*/ 20 w 52"/>
                <a:gd name="T67" fmla="*/ 6 h 42"/>
                <a:gd name="T68" fmla="*/ 21 w 52"/>
                <a:gd name="T69" fmla="*/ 0 h 42"/>
                <a:gd name="T70" fmla="*/ 21 w 52"/>
                <a:gd name="T71" fmla="*/ 0 h 42"/>
                <a:gd name="T72" fmla="*/ 15 w 52"/>
                <a:gd name="T73" fmla="*/ 2 h 42"/>
                <a:gd name="T74" fmla="*/ 10 w 52"/>
                <a:gd name="T7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42">
                  <a:moveTo>
                    <a:pt x="10" y="3"/>
                  </a:moveTo>
                  <a:cubicBezTo>
                    <a:pt x="10" y="5"/>
                    <a:pt x="8" y="5"/>
                    <a:pt x="5" y="6"/>
                  </a:cubicBezTo>
                  <a:cubicBezTo>
                    <a:pt x="2" y="6"/>
                    <a:pt x="3" y="8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5" y="18"/>
                    <a:pt x="7" y="19"/>
                  </a:cubicBezTo>
                  <a:cubicBezTo>
                    <a:pt x="8" y="19"/>
                    <a:pt x="8" y="20"/>
                    <a:pt x="9" y="21"/>
                  </a:cubicBezTo>
                  <a:cubicBezTo>
                    <a:pt x="9" y="22"/>
                    <a:pt x="9" y="22"/>
                    <a:pt x="8" y="23"/>
                  </a:cubicBezTo>
                  <a:cubicBezTo>
                    <a:pt x="7" y="23"/>
                    <a:pt x="7" y="26"/>
                    <a:pt x="10" y="27"/>
                  </a:cubicBezTo>
                  <a:cubicBezTo>
                    <a:pt x="12" y="28"/>
                    <a:pt x="11" y="27"/>
                    <a:pt x="13" y="27"/>
                  </a:cubicBezTo>
                  <a:cubicBezTo>
                    <a:pt x="14" y="27"/>
                    <a:pt x="14" y="29"/>
                    <a:pt x="15" y="29"/>
                  </a:cubicBezTo>
                  <a:cubicBezTo>
                    <a:pt x="16" y="29"/>
                    <a:pt x="19" y="30"/>
                    <a:pt x="18" y="32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2" y="34"/>
                    <a:pt x="22" y="34"/>
                    <a:pt x="23" y="34"/>
                  </a:cubicBezTo>
                  <a:cubicBezTo>
                    <a:pt x="25" y="35"/>
                    <a:pt x="28" y="36"/>
                    <a:pt x="29" y="37"/>
                  </a:cubicBezTo>
                  <a:cubicBezTo>
                    <a:pt x="31" y="39"/>
                    <a:pt x="32" y="38"/>
                    <a:pt x="33" y="40"/>
                  </a:cubicBezTo>
                  <a:cubicBezTo>
                    <a:pt x="34" y="42"/>
                    <a:pt x="36" y="40"/>
                    <a:pt x="37" y="39"/>
                  </a:cubicBezTo>
                  <a:cubicBezTo>
                    <a:pt x="37" y="38"/>
                    <a:pt x="36" y="37"/>
                    <a:pt x="35" y="36"/>
                  </a:cubicBezTo>
                  <a:cubicBezTo>
                    <a:pt x="35" y="35"/>
                    <a:pt x="38" y="35"/>
                    <a:pt x="38" y="34"/>
                  </a:cubicBezTo>
                  <a:cubicBezTo>
                    <a:pt x="39" y="32"/>
                    <a:pt x="42" y="31"/>
                    <a:pt x="44" y="32"/>
                  </a:cubicBezTo>
                  <a:cubicBezTo>
                    <a:pt x="45" y="32"/>
                    <a:pt x="47" y="34"/>
                    <a:pt x="45" y="35"/>
                  </a:cubicBezTo>
                  <a:cubicBezTo>
                    <a:pt x="44" y="37"/>
                    <a:pt x="46" y="39"/>
                    <a:pt x="48" y="41"/>
                  </a:cubicBezTo>
                  <a:cubicBezTo>
                    <a:pt x="50" y="39"/>
                    <a:pt x="51" y="38"/>
                    <a:pt x="52" y="37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2" y="35"/>
                    <a:pt x="51" y="34"/>
                    <a:pt x="49" y="32"/>
                  </a:cubicBezTo>
                  <a:cubicBezTo>
                    <a:pt x="47" y="29"/>
                    <a:pt x="44" y="29"/>
                    <a:pt x="42" y="28"/>
                  </a:cubicBezTo>
                  <a:cubicBezTo>
                    <a:pt x="40" y="27"/>
                    <a:pt x="37" y="29"/>
                    <a:pt x="35" y="31"/>
                  </a:cubicBezTo>
                  <a:cubicBezTo>
                    <a:pt x="32" y="33"/>
                    <a:pt x="29" y="32"/>
                    <a:pt x="27" y="31"/>
                  </a:cubicBezTo>
                  <a:cubicBezTo>
                    <a:pt x="26" y="30"/>
                    <a:pt x="25" y="29"/>
                    <a:pt x="24" y="28"/>
                  </a:cubicBezTo>
                  <a:cubicBezTo>
                    <a:pt x="22" y="26"/>
                    <a:pt x="20" y="24"/>
                    <a:pt x="19" y="22"/>
                  </a:cubicBezTo>
                  <a:cubicBezTo>
                    <a:pt x="19" y="22"/>
                    <a:pt x="18" y="21"/>
                    <a:pt x="18" y="21"/>
                  </a:cubicBezTo>
                  <a:cubicBezTo>
                    <a:pt x="18" y="19"/>
                    <a:pt x="19" y="17"/>
                    <a:pt x="20" y="14"/>
                  </a:cubicBezTo>
                  <a:cubicBezTo>
                    <a:pt x="20" y="12"/>
                    <a:pt x="19" y="7"/>
                    <a:pt x="20" y="6"/>
                  </a:cubicBezTo>
                  <a:cubicBezTo>
                    <a:pt x="21" y="4"/>
                    <a:pt x="21" y="3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2"/>
                  </a:cubicBezTo>
                  <a:cubicBezTo>
                    <a:pt x="14" y="2"/>
                    <a:pt x="11" y="1"/>
                    <a:pt x="10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16519525" y="3246438"/>
              <a:ext cx="150813" cy="55563"/>
            </a:xfrm>
            <a:custGeom>
              <a:avLst/>
              <a:gdLst>
                <a:gd name="T0" fmla="*/ 44 w 54"/>
                <a:gd name="T1" fmla="*/ 13 h 20"/>
                <a:gd name="T2" fmla="*/ 19 w 54"/>
                <a:gd name="T3" fmla="*/ 3 h 20"/>
                <a:gd name="T4" fmla="*/ 1 w 54"/>
                <a:gd name="T5" fmla="*/ 9 h 20"/>
                <a:gd name="T6" fmla="*/ 10 w 54"/>
                <a:gd name="T7" fmla="*/ 5 h 20"/>
                <a:gd name="T8" fmla="*/ 15 w 54"/>
                <a:gd name="T9" fmla="*/ 7 h 20"/>
                <a:gd name="T10" fmla="*/ 23 w 54"/>
                <a:gd name="T11" fmla="*/ 9 h 20"/>
                <a:gd name="T12" fmla="*/ 34 w 54"/>
                <a:gd name="T13" fmla="*/ 15 h 20"/>
                <a:gd name="T14" fmla="*/ 37 w 54"/>
                <a:gd name="T15" fmla="*/ 19 h 20"/>
                <a:gd name="T16" fmla="*/ 53 w 54"/>
                <a:gd name="T17" fmla="*/ 18 h 20"/>
                <a:gd name="T18" fmla="*/ 44 w 54"/>
                <a:gd name="T1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0">
                  <a:moveTo>
                    <a:pt x="44" y="13"/>
                  </a:moveTo>
                  <a:cubicBezTo>
                    <a:pt x="40" y="13"/>
                    <a:pt x="29" y="5"/>
                    <a:pt x="19" y="3"/>
                  </a:cubicBezTo>
                  <a:cubicBezTo>
                    <a:pt x="9" y="0"/>
                    <a:pt x="0" y="8"/>
                    <a:pt x="1" y="9"/>
                  </a:cubicBezTo>
                  <a:cubicBezTo>
                    <a:pt x="2" y="11"/>
                    <a:pt x="7" y="7"/>
                    <a:pt x="10" y="5"/>
                  </a:cubicBezTo>
                  <a:cubicBezTo>
                    <a:pt x="12" y="3"/>
                    <a:pt x="14" y="6"/>
                    <a:pt x="15" y="7"/>
                  </a:cubicBezTo>
                  <a:cubicBezTo>
                    <a:pt x="15" y="8"/>
                    <a:pt x="18" y="9"/>
                    <a:pt x="23" y="9"/>
                  </a:cubicBezTo>
                  <a:cubicBezTo>
                    <a:pt x="28" y="9"/>
                    <a:pt x="29" y="14"/>
                    <a:pt x="34" y="15"/>
                  </a:cubicBezTo>
                  <a:cubicBezTo>
                    <a:pt x="39" y="16"/>
                    <a:pt x="34" y="18"/>
                    <a:pt x="37" y="19"/>
                  </a:cubicBezTo>
                  <a:cubicBezTo>
                    <a:pt x="39" y="20"/>
                    <a:pt x="52" y="20"/>
                    <a:pt x="53" y="18"/>
                  </a:cubicBezTo>
                  <a:cubicBezTo>
                    <a:pt x="54" y="17"/>
                    <a:pt x="47" y="13"/>
                    <a:pt x="44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16605250" y="3317875"/>
              <a:ext cx="33338" cy="17463"/>
            </a:xfrm>
            <a:custGeom>
              <a:avLst/>
              <a:gdLst>
                <a:gd name="T0" fmla="*/ 1 w 12"/>
                <a:gd name="T1" fmla="*/ 2 h 6"/>
                <a:gd name="T2" fmla="*/ 11 w 12"/>
                <a:gd name="T3" fmla="*/ 4 h 6"/>
                <a:gd name="T4" fmla="*/ 1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1" y="2"/>
                  </a:moveTo>
                  <a:cubicBezTo>
                    <a:pt x="2" y="4"/>
                    <a:pt x="11" y="6"/>
                    <a:pt x="11" y="4"/>
                  </a:cubicBezTo>
                  <a:cubicBezTo>
                    <a:pt x="12" y="2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16764000" y="3317875"/>
              <a:ext cx="33338" cy="17463"/>
            </a:xfrm>
            <a:custGeom>
              <a:avLst/>
              <a:gdLst>
                <a:gd name="T0" fmla="*/ 2 w 12"/>
                <a:gd name="T1" fmla="*/ 3 h 6"/>
                <a:gd name="T2" fmla="*/ 11 w 12"/>
                <a:gd name="T3" fmla="*/ 3 h 6"/>
                <a:gd name="T4" fmla="*/ 2 w 12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2" y="3"/>
                  </a:moveTo>
                  <a:cubicBezTo>
                    <a:pt x="4" y="6"/>
                    <a:pt x="10" y="4"/>
                    <a:pt x="11" y="3"/>
                  </a:cubicBezTo>
                  <a:cubicBezTo>
                    <a:pt x="12" y="1"/>
                    <a:pt x="0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16692563" y="1957388"/>
              <a:ext cx="868363" cy="652463"/>
            </a:xfrm>
            <a:custGeom>
              <a:avLst/>
              <a:gdLst>
                <a:gd name="T0" fmla="*/ 275 w 313"/>
                <a:gd name="T1" fmla="*/ 28 h 235"/>
                <a:gd name="T2" fmla="*/ 251 w 313"/>
                <a:gd name="T3" fmla="*/ 38 h 235"/>
                <a:gd name="T4" fmla="*/ 250 w 313"/>
                <a:gd name="T5" fmla="*/ 24 h 235"/>
                <a:gd name="T6" fmla="*/ 224 w 313"/>
                <a:gd name="T7" fmla="*/ 22 h 235"/>
                <a:gd name="T8" fmla="*/ 250 w 313"/>
                <a:gd name="T9" fmla="*/ 18 h 235"/>
                <a:gd name="T10" fmla="*/ 247 w 313"/>
                <a:gd name="T11" fmla="*/ 8 h 235"/>
                <a:gd name="T12" fmla="*/ 211 w 313"/>
                <a:gd name="T13" fmla="*/ 1 h 235"/>
                <a:gd name="T14" fmla="*/ 178 w 313"/>
                <a:gd name="T15" fmla="*/ 5 h 235"/>
                <a:gd name="T16" fmla="*/ 152 w 313"/>
                <a:gd name="T17" fmla="*/ 5 h 235"/>
                <a:gd name="T18" fmla="*/ 131 w 313"/>
                <a:gd name="T19" fmla="*/ 15 h 235"/>
                <a:gd name="T20" fmla="*/ 126 w 313"/>
                <a:gd name="T21" fmla="*/ 18 h 235"/>
                <a:gd name="T22" fmla="*/ 112 w 313"/>
                <a:gd name="T23" fmla="*/ 22 h 235"/>
                <a:gd name="T24" fmla="*/ 98 w 313"/>
                <a:gd name="T25" fmla="*/ 27 h 235"/>
                <a:gd name="T26" fmla="*/ 73 w 313"/>
                <a:gd name="T27" fmla="*/ 22 h 235"/>
                <a:gd name="T28" fmla="*/ 60 w 313"/>
                <a:gd name="T29" fmla="*/ 32 h 235"/>
                <a:gd name="T30" fmla="*/ 40 w 313"/>
                <a:gd name="T31" fmla="*/ 45 h 235"/>
                <a:gd name="T32" fmla="*/ 0 w 313"/>
                <a:gd name="T33" fmla="*/ 65 h 235"/>
                <a:gd name="T34" fmla="*/ 25 w 313"/>
                <a:gd name="T35" fmla="*/ 72 h 235"/>
                <a:gd name="T36" fmla="*/ 7 w 313"/>
                <a:gd name="T37" fmla="*/ 79 h 235"/>
                <a:gd name="T38" fmla="*/ 22 w 313"/>
                <a:gd name="T39" fmla="*/ 89 h 235"/>
                <a:gd name="T40" fmla="*/ 43 w 313"/>
                <a:gd name="T41" fmla="*/ 88 h 235"/>
                <a:gd name="T42" fmla="*/ 73 w 313"/>
                <a:gd name="T43" fmla="*/ 96 h 235"/>
                <a:gd name="T44" fmla="*/ 89 w 313"/>
                <a:gd name="T45" fmla="*/ 117 h 235"/>
                <a:gd name="T46" fmla="*/ 91 w 313"/>
                <a:gd name="T47" fmla="*/ 136 h 235"/>
                <a:gd name="T48" fmla="*/ 111 w 313"/>
                <a:gd name="T49" fmla="*/ 142 h 235"/>
                <a:gd name="T50" fmla="*/ 109 w 313"/>
                <a:gd name="T51" fmla="*/ 149 h 235"/>
                <a:gd name="T52" fmla="*/ 106 w 313"/>
                <a:gd name="T53" fmla="*/ 162 h 235"/>
                <a:gd name="T54" fmla="*/ 102 w 313"/>
                <a:gd name="T55" fmla="*/ 178 h 235"/>
                <a:gd name="T56" fmla="*/ 106 w 313"/>
                <a:gd name="T57" fmla="*/ 198 h 235"/>
                <a:gd name="T58" fmla="*/ 116 w 313"/>
                <a:gd name="T59" fmla="*/ 211 h 235"/>
                <a:gd name="T60" fmla="*/ 130 w 313"/>
                <a:gd name="T61" fmla="*/ 227 h 235"/>
                <a:gd name="T62" fmla="*/ 150 w 313"/>
                <a:gd name="T63" fmla="*/ 234 h 235"/>
                <a:gd name="T64" fmla="*/ 156 w 313"/>
                <a:gd name="T65" fmla="*/ 214 h 235"/>
                <a:gd name="T66" fmla="*/ 164 w 313"/>
                <a:gd name="T67" fmla="*/ 204 h 235"/>
                <a:gd name="T68" fmla="*/ 165 w 313"/>
                <a:gd name="T69" fmla="*/ 195 h 235"/>
                <a:gd name="T70" fmla="*/ 174 w 313"/>
                <a:gd name="T71" fmla="*/ 188 h 235"/>
                <a:gd name="T72" fmla="*/ 182 w 313"/>
                <a:gd name="T73" fmla="*/ 186 h 235"/>
                <a:gd name="T74" fmla="*/ 209 w 313"/>
                <a:gd name="T75" fmla="*/ 168 h 235"/>
                <a:gd name="T76" fmla="*/ 226 w 313"/>
                <a:gd name="T77" fmla="*/ 163 h 235"/>
                <a:gd name="T78" fmla="*/ 261 w 313"/>
                <a:gd name="T79" fmla="*/ 148 h 235"/>
                <a:gd name="T80" fmla="*/ 242 w 313"/>
                <a:gd name="T81" fmla="*/ 144 h 235"/>
                <a:gd name="T82" fmla="*/ 262 w 313"/>
                <a:gd name="T83" fmla="*/ 145 h 235"/>
                <a:gd name="T84" fmla="*/ 258 w 313"/>
                <a:gd name="T85" fmla="*/ 128 h 235"/>
                <a:gd name="T86" fmla="*/ 248 w 313"/>
                <a:gd name="T87" fmla="*/ 119 h 235"/>
                <a:gd name="T88" fmla="*/ 270 w 313"/>
                <a:gd name="T89" fmla="*/ 116 h 235"/>
                <a:gd name="T90" fmla="*/ 276 w 313"/>
                <a:gd name="T91" fmla="*/ 105 h 235"/>
                <a:gd name="T92" fmla="*/ 273 w 313"/>
                <a:gd name="T93" fmla="*/ 88 h 235"/>
                <a:gd name="T94" fmla="*/ 267 w 313"/>
                <a:gd name="T95" fmla="*/ 81 h 235"/>
                <a:gd name="T96" fmla="*/ 269 w 313"/>
                <a:gd name="T97" fmla="*/ 74 h 235"/>
                <a:gd name="T98" fmla="*/ 262 w 313"/>
                <a:gd name="T99" fmla="*/ 71 h 235"/>
                <a:gd name="T100" fmla="*/ 283 w 313"/>
                <a:gd name="T101" fmla="*/ 49 h 235"/>
                <a:gd name="T102" fmla="*/ 278 w 313"/>
                <a:gd name="T103" fmla="*/ 43 h 235"/>
                <a:gd name="T104" fmla="*/ 284 w 313"/>
                <a:gd name="T105" fmla="*/ 38 h 235"/>
                <a:gd name="T106" fmla="*/ 313 w 313"/>
                <a:gd name="T107" fmla="*/ 2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3" h="235">
                  <a:moveTo>
                    <a:pt x="295" y="22"/>
                  </a:moveTo>
                  <a:cubicBezTo>
                    <a:pt x="290" y="22"/>
                    <a:pt x="285" y="23"/>
                    <a:pt x="285" y="27"/>
                  </a:cubicBezTo>
                  <a:cubicBezTo>
                    <a:pt x="285" y="31"/>
                    <a:pt x="278" y="26"/>
                    <a:pt x="275" y="28"/>
                  </a:cubicBezTo>
                  <a:cubicBezTo>
                    <a:pt x="272" y="29"/>
                    <a:pt x="273" y="24"/>
                    <a:pt x="270" y="26"/>
                  </a:cubicBezTo>
                  <a:cubicBezTo>
                    <a:pt x="267" y="27"/>
                    <a:pt x="264" y="31"/>
                    <a:pt x="260" y="33"/>
                  </a:cubicBezTo>
                  <a:cubicBezTo>
                    <a:pt x="256" y="34"/>
                    <a:pt x="254" y="38"/>
                    <a:pt x="251" y="38"/>
                  </a:cubicBezTo>
                  <a:cubicBezTo>
                    <a:pt x="249" y="38"/>
                    <a:pt x="256" y="31"/>
                    <a:pt x="260" y="28"/>
                  </a:cubicBezTo>
                  <a:cubicBezTo>
                    <a:pt x="264" y="24"/>
                    <a:pt x="262" y="20"/>
                    <a:pt x="257" y="20"/>
                  </a:cubicBezTo>
                  <a:cubicBezTo>
                    <a:pt x="252" y="21"/>
                    <a:pt x="253" y="24"/>
                    <a:pt x="250" y="24"/>
                  </a:cubicBezTo>
                  <a:cubicBezTo>
                    <a:pt x="247" y="25"/>
                    <a:pt x="234" y="31"/>
                    <a:pt x="234" y="29"/>
                  </a:cubicBezTo>
                  <a:cubicBezTo>
                    <a:pt x="233" y="27"/>
                    <a:pt x="245" y="24"/>
                    <a:pt x="244" y="23"/>
                  </a:cubicBezTo>
                  <a:cubicBezTo>
                    <a:pt x="244" y="21"/>
                    <a:pt x="230" y="21"/>
                    <a:pt x="224" y="22"/>
                  </a:cubicBezTo>
                  <a:cubicBezTo>
                    <a:pt x="217" y="23"/>
                    <a:pt x="206" y="27"/>
                    <a:pt x="206" y="25"/>
                  </a:cubicBezTo>
                  <a:cubicBezTo>
                    <a:pt x="206" y="23"/>
                    <a:pt x="219" y="20"/>
                    <a:pt x="226" y="20"/>
                  </a:cubicBezTo>
                  <a:cubicBezTo>
                    <a:pt x="233" y="19"/>
                    <a:pt x="245" y="20"/>
                    <a:pt x="250" y="18"/>
                  </a:cubicBezTo>
                  <a:cubicBezTo>
                    <a:pt x="255" y="16"/>
                    <a:pt x="263" y="16"/>
                    <a:pt x="264" y="14"/>
                  </a:cubicBezTo>
                  <a:cubicBezTo>
                    <a:pt x="265" y="12"/>
                    <a:pt x="258" y="10"/>
                    <a:pt x="254" y="10"/>
                  </a:cubicBezTo>
                  <a:cubicBezTo>
                    <a:pt x="251" y="10"/>
                    <a:pt x="247" y="10"/>
                    <a:pt x="247" y="8"/>
                  </a:cubicBezTo>
                  <a:cubicBezTo>
                    <a:pt x="248" y="6"/>
                    <a:pt x="242" y="6"/>
                    <a:pt x="241" y="5"/>
                  </a:cubicBezTo>
                  <a:cubicBezTo>
                    <a:pt x="241" y="3"/>
                    <a:pt x="229" y="4"/>
                    <a:pt x="227" y="3"/>
                  </a:cubicBezTo>
                  <a:cubicBezTo>
                    <a:pt x="225" y="1"/>
                    <a:pt x="217" y="0"/>
                    <a:pt x="211" y="1"/>
                  </a:cubicBezTo>
                  <a:cubicBezTo>
                    <a:pt x="205" y="1"/>
                    <a:pt x="193" y="1"/>
                    <a:pt x="190" y="2"/>
                  </a:cubicBezTo>
                  <a:cubicBezTo>
                    <a:pt x="187" y="2"/>
                    <a:pt x="185" y="3"/>
                    <a:pt x="183" y="3"/>
                  </a:cubicBezTo>
                  <a:cubicBezTo>
                    <a:pt x="180" y="3"/>
                    <a:pt x="176" y="4"/>
                    <a:pt x="178" y="5"/>
                  </a:cubicBezTo>
                  <a:cubicBezTo>
                    <a:pt x="181" y="8"/>
                    <a:pt x="174" y="9"/>
                    <a:pt x="174" y="7"/>
                  </a:cubicBezTo>
                  <a:cubicBezTo>
                    <a:pt x="175" y="5"/>
                    <a:pt x="168" y="4"/>
                    <a:pt x="166" y="5"/>
                  </a:cubicBezTo>
                  <a:cubicBezTo>
                    <a:pt x="164" y="7"/>
                    <a:pt x="154" y="4"/>
                    <a:pt x="152" y="5"/>
                  </a:cubicBezTo>
                  <a:cubicBezTo>
                    <a:pt x="151" y="7"/>
                    <a:pt x="139" y="7"/>
                    <a:pt x="135" y="7"/>
                  </a:cubicBezTo>
                  <a:cubicBezTo>
                    <a:pt x="132" y="8"/>
                    <a:pt x="141" y="11"/>
                    <a:pt x="141" y="12"/>
                  </a:cubicBezTo>
                  <a:cubicBezTo>
                    <a:pt x="140" y="14"/>
                    <a:pt x="129" y="12"/>
                    <a:pt x="131" y="15"/>
                  </a:cubicBezTo>
                  <a:cubicBezTo>
                    <a:pt x="134" y="18"/>
                    <a:pt x="141" y="20"/>
                    <a:pt x="144" y="23"/>
                  </a:cubicBezTo>
                  <a:cubicBezTo>
                    <a:pt x="148" y="27"/>
                    <a:pt x="142" y="24"/>
                    <a:pt x="138" y="22"/>
                  </a:cubicBezTo>
                  <a:cubicBezTo>
                    <a:pt x="134" y="19"/>
                    <a:pt x="129" y="20"/>
                    <a:pt x="126" y="18"/>
                  </a:cubicBezTo>
                  <a:cubicBezTo>
                    <a:pt x="124" y="15"/>
                    <a:pt x="115" y="13"/>
                    <a:pt x="113" y="15"/>
                  </a:cubicBezTo>
                  <a:cubicBezTo>
                    <a:pt x="110" y="16"/>
                    <a:pt x="119" y="20"/>
                    <a:pt x="119" y="22"/>
                  </a:cubicBezTo>
                  <a:cubicBezTo>
                    <a:pt x="119" y="24"/>
                    <a:pt x="113" y="21"/>
                    <a:pt x="112" y="22"/>
                  </a:cubicBezTo>
                  <a:cubicBezTo>
                    <a:pt x="111" y="23"/>
                    <a:pt x="105" y="17"/>
                    <a:pt x="102" y="17"/>
                  </a:cubicBezTo>
                  <a:cubicBezTo>
                    <a:pt x="99" y="17"/>
                    <a:pt x="102" y="20"/>
                    <a:pt x="102" y="23"/>
                  </a:cubicBezTo>
                  <a:cubicBezTo>
                    <a:pt x="102" y="27"/>
                    <a:pt x="96" y="29"/>
                    <a:pt x="98" y="27"/>
                  </a:cubicBezTo>
                  <a:cubicBezTo>
                    <a:pt x="99" y="24"/>
                    <a:pt x="98" y="18"/>
                    <a:pt x="95" y="16"/>
                  </a:cubicBezTo>
                  <a:cubicBezTo>
                    <a:pt x="92" y="15"/>
                    <a:pt x="84" y="19"/>
                    <a:pt x="79" y="19"/>
                  </a:cubicBezTo>
                  <a:cubicBezTo>
                    <a:pt x="75" y="19"/>
                    <a:pt x="70" y="20"/>
                    <a:pt x="73" y="22"/>
                  </a:cubicBezTo>
                  <a:cubicBezTo>
                    <a:pt x="77" y="24"/>
                    <a:pt x="73" y="25"/>
                    <a:pt x="70" y="23"/>
                  </a:cubicBezTo>
                  <a:cubicBezTo>
                    <a:pt x="67" y="21"/>
                    <a:pt x="56" y="23"/>
                    <a:pt x="58" y="25"/>
                  </a:cubicBezTo>
                  <a:cubicBezTo>
                    <a:pt x="61" y="26"/>
                    <a:pt x="61" y="31"/>
                    <a:pt x="60" y="32"/>
                  </a:cubicBezTo>
                  <a:cubicBezTo>
                    <a:pt x="59" y="34"/>
                    <a:pt x="54" y="31"/>
                    <a:pt x="50" y="31"/>
                  </a:cubicBezTo>
                  <a:cubicBezTo>
                    <a:pt x="46" y="31"/>
                    <a:pt x="26" y="41"/>
                    <a:pt x="27" y="43"/>
                  </a:cubicBezTo>
                  <a:cubicBezTo>
                    <a:pt x="28" y="46"/>
                    <a:pt x="37" y="44"/>
                    <a:pt x="40" y="45"/>
                  </a:cubicBezTo>
                  <a:cubicBezTo>
                    <a:pt x="42" y="47"/>
                    <a:pt x="39" y="53"/>
                    <a:pt x="35" y="55"/>
                  </a:cubicBezTo>
                  <a:cubicBezTo>
                    <a:pt x="32" y="57"/>
                    <a:pt x="20" y="55"/>
                    <a:pt x="19" y="58"/>
                  </a:cubicBezTo>
                  <a:cubicBezTo>
                    <a:pt x="19" y="60"/>
                    <a:pt x="0" y="61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5" y="70"/>
                    <a:pt x="9" y="69"/>
                    <a:pt x="11" y="71"/>
                  </a:cubicBezTo>
                  <a:cubicBezTo>
                    <a:pt x="14" y="74"/>
                    <a:pt x="20" y="74"/>
                    <a:pt x="25" y="72"/>
                  </a:cubicBezTo>
                  <a:cubicBezTo>
                    <a:pt x="30" y="71"/>
                    <a:pt x="33" y="73"/>
                    <a:pt x="33" y="76"/>
                  </a:cubicBezTo>
                  <a:cubicBezTo>
                    <a:pt x="33" y="78"/>
                    <a:pt x="23" y="74"/>
                    <a:pt x="19" y="76"/>
                  </a:cubicBezTo>
                  <a:cubicBezTo>
                    <a:pt x="16" y="78"/>
                    <a:pt x="6" y="77"/>
                    <a:pt x="7" y="79"/>
                  </a:cubicBezTo>
                  <a:cubicBezTo>
                    <a:pt x="7" y="81"/>
                    <a:pt x="12" y="81"/>
                    <a:pt x="16" y="81"/>
                  </a:cubicBezTo>
                  <a:cubicBezTo>
                    <a:pt x="20" y="82"/>
                    <a:pt x="16" y="84"/>
                    <a:pt x="16" y="85"/>
                  </a:cubicBezTo>
                  <a:cubicBezTo>
                    <a:pt x="16" y="87"/>
                    <a:pt x="18" y="87"/>
                    <a:pt x="22" y="89"/>
                  </a:cubicBezTo>
                  <a:cubicBezTo>
                    <a:pt x="26" y="91"/>
                    <a:pt x="33" y="92"/>
                    <a:pt x="31" y="90"/>
                  </a:cubicBezTo>
                  <a:cubicBezTo>
                    <a:pt x="28" y="87"/>
                    <a:pt x="35" y="88"/>
                    <a:pt x="36" y="89"/>
                  </a:cubicBezTo>
                  <a:cubicBezTo>
                    <a:pt x="37" y="90"/>
                    <a:pt x="40" y="87"/>
                    <a:pt x="43" y="88"/>
                  </a:cubicBezTo>
                  <a:cubicBezTo>
                    <a:pt x="45" y="89"/>
                    <a:pt x="46" y="85"/>
                    <a:pt x="49" y="87"/>
                  </a:cubicBezTo>
                  <a:cubicBezTo>
                    <a:pt x="51" y="88"/>
                    <a:pt x="62" y="89"/>
                    <a:pt x="65" y="91"/>
                  </a:cubicBezTo>
                  <a:cubicBezTo>
                    <a:pt x="69" y="93"/>
                    <a:pt x="74" y="93"/>
                    <a:pt x="73" y="96"/>
                  </a:cubicBezTo>
                  <a:cubicBezTo>
                    <a:pt x="73" y="99"/>
                    <a:pt x="76" y="101"/>
                    <a:pt x="81" y="103"/>
                  </a:cubicBezTo>
                  <a:cubicBezTo>
                    <a:pt x="85" y="105"/>
                    <a:pt x="85" y="109"/>
                    <a:pt x="85" y="111"/>
                  </a:cubicBezTo>
                  <a:cubicBezTo>
                    <a:pt x="85" y="114"/>
                    <a:pt x="90" y="116"/>
                    <a:pt x="89" y="117"/>
                  </a:cubicBezTo>
                  <a:cubicBezTo>
                    <a:pt x="88" y="118"/>
                    <a:pt x="89" y="120"/>
                    <a:pt x="91" y="122"/>
                  </a:cubicBezTo>
                  <a:cubicBezTo>
                    <a:pt x="94" y="125"/>
                    <a:pt x="87" y="126"/>
                    <a:pt x="89" y="129"/>
                  </a:cubicBezTo>
                  <a:cubicBezTo>
                    <a:pt x="90" y="131"/>
                    <a:pt x="86" y="135"/>
                    <a:pt x="91" y="136"/>
                  </a:cubicBezTo>
                  <a:cubicBezTo>
                    <a:pt x="96" y="136"/>
                    <a:pt x="95" y="132"/>
                    <a:pt x="99" y="132"/>
                  </a:cubicBezTo>
                  <a:cubicBezTo>
                    <a:pt x="103" y="132"/>
                    <a:pt x="99" y="135"/>
                    <a:pt x="101" y="137"/>
                  </a:cubicBezTo>
                  <a:cubicBezTo>
                    <a:pt x="103" y="139"/>
                    <a:pt x="107" y="139"/>
                    <a:pt x="111" y="142"/>
                  </a:cubicBezTo>
                  <a:cubicBezTo>
                    <a:pt x="114" y="145"/>
                    <a:pt x="112" y="147"/>
                    <a:pt x="108" y="144"/>
                  </a:cubicBezTo>
                  <a:cubicBezTo>
                    <a:pt x="105" y="142"/>
                    <a:pt x="95" y="142"/>
                    <a:pt x="95" y="143"/>
                  </a:cubicBezTo>
                  <a:cubicBezTo>
                    <a:pt x="95" y="144"/>
                    <a:pt x="106" y="150"/>
                    <a:pt x="109" y="149"/>
                  </a:cubicBezTo>
                  <a:cubicBezTo>
                    <a:pt x="111" y="149"/>
                    <a:pt x="115" y="153"/>
                    <a:pt x="113" y="155"/>
                  </a:cubicBezTo>
                  <a:cubicBezTo>
                    <a:pt x="112" y="156"/>
                    <a:pt x="112" y="160"/>
                    <a:pt x="112" y="162"/>
                  </a:cubicBezTo>
                  <a:cubicBezTo>
                    <a:pt x="112" y="164"/>
                    <a:pt x="108" y="162"/>
                    <a:pt x="106" y="162"/>
                  </a:cubicBezTo>
                  <a:cubicBezTo>
                    <a:pt x="103" y="162"/>
                    <a:pt x="102" y="163"/>
                    <a:pt x="102" y="166"/>
                  </a:cubicBezTo>
                  <a:cubicBezTo>
                    <a:pt x="102" y="168"/>
                    <a:pt x="98" y="170"/>
                    <a:pt x="97" y="173"/>
                  </a:cubicBezTo>
                  <a:cubicBezTo>
                    <a:pt x="97" y="177"/>
                    <a:pt x="100" y="176"/>
                    <a:pt x="102" y="178"/>
                  </a:cubicBezTo>
                  <a:cubicBezTo>
                    <a:pt x="104" y="179"/>
                    <a:pt x="99" y="180"/>
                    <a:pt x="98" y="182"/>
                  </a:cubicBezTo>
                  <a:cubicBezTo>
                    <a:pt x="98" y="185"/>
                    <a:pt x="103" y="189"/>
                    <a:pt x="105" y="190"/>
                  </a:cubicBezTo>
                  <a:cubicBezTo>
                    <a:pt x="107" y="191"/>
                    <a:pt x="106" y="196"/>
                    <a:pt x="106" y="198"/>
                  </a:cubicBezTo>
                  <a:cubicBezTo>
                    <a:pt x="107" y="201"/>
                    <a:pt x="110" y="198"/>
                    <a:pt x="109" y="201"/>
                  </a:cubicBezTo>
                  <a:cubicBezTo>
                    <a:pt x="109" y="205"/>
                    <a:pt x="112" y="204"/>
                    <a:pt x="112" y="206"/>
                  </a:cubicBezTo>
                  <a:cubicBezTo>
                    <a:pt x="112" y="208"/>
                    <a:pt x="117" y="208"/>
                    <a:pt x="116" y="211"/>
                  </a:cubicBezTo>
                  <a:cubicBezTo>
                    <a:pt x="115" y="213"/>
                    <a:pt x="117" y="215"/>
                    <a:pt x="118" y="217"/>
                  </a:cubicBezTo>
                  <a:cubicBezTo>
                    <a:pt x="119" y="218"/>
                    <a:pt x="123" y="221"/>
                    <a:pt x="124" y="223"/>
                  </a:cubicBezTo>
                  <a:cubicBezTo>
                    <a:pt x="125" y="225"/>
                    <a:pt x="127" y="228"/>
                    <a:pt x="130" y="227"/>
                  </a:cubicBezTo>
                  <a:cubicBezTo>
                    <a:pt x="133" y="226"/>
                    <a:pt x="133" y="229"/>
                    <a:pt x="135" y="228"/>
                  </a:cubicBezTo>
                  <a:cubicBezTo>
                    <a:pt x="137" y="228"/>
                    <a:pt x="140" y="229"/>
                    <a:pt x="141" y="231"/>
                  </a:cubicBezTo>
                  <a:cubicBezTo>
                    <a:pt x="141" y="233"/>
                    <a:pt x="148" y="234"/>
                    <a:pt x="150" y="234"/>
                  </a:cubicBezTo>
                  <a:cubicBezTo>
                    <a:pt x="152" y="235"/>
                    <a:pt x="152" y="231"/>
                    <a:pt x="154" y="230"/>
                  </a:cubicBezTo>
                  <a:cubicBezTo>
                    <a:pt x="155" y="230"/>
                    <a:pt x="155" y="223"/>
                    <a:pt x="156" y="222"/>
                  </a:cubicBezTo>
                  <a:cubicBezTo>
                    <a:pt x="158" y="222"/>
                    <a:pt x="157" y="215"/>
                    <a:pt x="156" y="214"/>
                  </a:cubicBezTo>
                  <a:cubicBezTo>
                    <a:pt x="154" y="214"/>
                    <a:pt x="155" y="211"/>
                    <a:pt x="158" y="212"/>
                  </a:cubicBezTo>
                  <a:cubicBezTo>
                    <a:pt x="162" y="212"/>
                    <a:pt x="161" y="209"/>
                    <a:pt x="162" y="208"/>
                  </a:cubicBezTo>
                  <a:cubicBezTo>
                    <a:pt x="164" y="208"/>
                    <a:pt x="163" y="205"/>
                    <a:pt x="164" y="204"/>
                  </a:cubicBezTo>
                  <a:cubicBezTo>
                    <a:pt x="166" y="204"/>
                    <a:pt x="165" y="202"/>
                    <a:pt x="164" y="201"/>
                  </a:cubicBezTo>
                  <a:cubicBezTo>
                    <a:pt x="164" y="200"/>
                    <a:pt x="165" y="199"/>
                    <a:pt x="166" y="198"/>
                  </a:cubicBezTo>
                  <a:cubicBezTo>
                    <a:pt x="168" y="198"/>
                    <a:pt x="168" y="195"/>
                    <a:pt x="165" y="195"/>
                  </a:cubicBezTo>
                  <a:cubicBezTo>
                    <a:pt x="163" y="194"/>
                    <a:pt x="164" y="191"/>
                    <a:pt x="166" y="193"/>
                  </a:cubicBezTo>
                  <a:cubicBezTo>
                    <a:pt x="169" y="194"/>
                    <a:pt x="170" y="193"/>
                    <a:pt x="169" y="191"/>
                  </a:cubicBezTo>
                  <a:cubicBezTo>
                    <a:pt x="168" y="189"/>
                    <a:pt x="171" y="189"/>
                    <a:pt x="174" y="188"/>
                  </a:cubicBezTo>
                  <a:cubicBezTo>
                    <a:pt x="177" y="188"/>
                    <a:pt x="179" y="186"/>
                    <a:pt x="178" y="184"/>
                  </a:cubicBezTo>
                  <a:cubicBezTo>
                    <a:pt x="177" y="181"/>
                    <a:pt x="182" y="182"/>
                    <a:pt x="181" y="184"/>
                  </a:cubicBezTo>
                  <a:cubicBezTo>
                    <a:pt x="180" y="186"/>
                    <a:pt x="180" y="188"/>
                    <a:pt x="182" y="186"/>
                  </a:cubicBezTo>
                  <a:cubicBezTo>
                    <a:pt x="183" y="185"/>
                    <a:pt x="186" y="186"/>
                    <a:pt x="191" y="184"/>
                  </a:cubicBezTo>
                  <a:cubicBezTo>
                    <a:pt x="196" y="183"/>
                    <a:pt x="201" y="179"/>
                    <a:pt x="203" y="175"/>
                  </a:cubicBezTo>
                  <a:cubicBezTo>
                    <a:pt x="204" y="171"/>
                    <a:pt x="210" y="171"/>
                    <a:pt x="209" y="168"/>
                  </a:cubicBezTo>
                  <a:cubicBezTo>
                    <a:pt x="208" y="166"/>
                    <a:pt x="210" y="164"/>
                    <a:pt x="214" y="166"/>
                  </a:cubicBezTo>
                  <a:cubicBezTo>
                    <a:pt x="218" y="168"/>
                    <a:pt x="215" y="165"/>
                    <a:pt x="219" y="165"/>
                  </a:cubicBezTo>
                  <a:cubicBezTo>
                    <a:pt x="223" y="165"/>
                    <a:pt x="222" y="164"/>
                    <a:pt x="226" y="163"/>
                  </a:cubicBezTo>
                  <a:cubicBezTo>
                    <a:pt x="230" y="163"/>
                    <a:pt x="241" y="161"/>
                    <a:pt x="245" y="158"/>
                  </a:cubicBezTo>
                  <a:cubicBezTo>
                    <a:pt x="248" y="155"/>
                    <a:pt x="256" y="153"/>
                    <a:pt x="259" y="151"/>
                  </a:cubicBezTo>
                  <a:cubicBezTo>
                    <a:pt x="262" y="149"/>
                    <a:pt x="263" y="147"/>
                    <a:pt x="261" y="148"/>
                  </a:cubicBezTo>
                  <a:cubicBezTo>
                    <a:pt x="259" y="149"/>
                    <a:pt x="255" y="149"/>
                    <a:pt x="252" y="149"/>
                  </a:cubicBezTo>
                  <a:cubicBezTo>
                    <a:pt x="249" y="148"/>
                    <a:pt x="244" y="145"/>
                    <a:pt x="241" y="147"/>
                  </a:cubicBezTo>
                  <a:cubicBezTo>
                    <a:pt x="237" y="149"/>
                    <a:pt x="239" y="144"/>
                    <a:pt x="242" y="144"/>
                  </a:cubicBezTo>
                  <a:cubicBezTo>
                    <a:pt x="245" y="144"/>
                    <a:pt x="244" y="142"/>
                    <a:pt x="243" y="139"/>
                  </a:cubicBezTo>
                  <a:cubicBezTo>
                    <a:pt x="242" y="136"/>
                    <a:pt x="248" y="138"/>
                    <a:pt x="250" y="142"/>
                  </a:cubicBezTo>
                  <a:cubicBezTo>
                    <a:pt x="253" y="145"/>
                    <a:pt x="257" y="147"/>
                    <a:pt x="262" y="145"/>
                  </a:cubicBezTo>
                  <a:cubicBezTo>
                    <a:pt x="266" y="144"/>
                    <a:pt x="262" y="141"/>
                    <a:pt x="263" y="139"/>
                  </a:cubicBezTo>
                  <a:cubicBezTo>
                    <a:pt x="265" y="136"/>
                    <a:pt x="251" y="129"/>
                    <a:pt x="250" y="127"/>
                  </a:cubicBezTo>
                  <a:cubicBezTo>
                    <a:pt x="249" y="124"/>
                    <a:pt x="254" y="126"/>
                    <a:pt x="258" y="128"/>
                  </a:cubicBezTo>
                  <a:cubicBezTo>
                    <a:pt x="262" y="129"/>
                    <a:pt x="262" y="125"/>
                    <a:pt x="262" y="122"/>
                  </a:cubicBezTo>
                  <a:cubicBezTo>
                    <a:pt x="262" y="120"/>
                    <a:pt x="254" y="120"/>
                    <a:pt x="250" y="122"/>
                  </a:cubicBezTo>
                  <a:cubicBezTo>
                    <a:pt x="246" y="124"/>
                    <a:pt x="243" y="120"/>
                    <a:pt x="248" y="119"/>
                  </a:cubicBezTo>
                  <a:cubicBezTo>
                    <a:pt x="253" y="118"/>
                    <a:pt x="248" y="116"/>
                    <a:pt x="250" y="115"/>
                  </a:cubicBezTo>
                  <a:cubicBezTo>
                    <a:pt x="251" y="113"/>
                    <a:pt x="258" y="119"/>
                    <a:pt x="261" y="118"/>
                  </a:cubicBezTo>
                  <a:cubicBezTo>
                    <a:pt x="265" y="117"/>
                    <a:pt x="267" y="118"/>
                    <a:pt x="270" y="116"/>
                  </a:cubicBezTo>
                  <a:cubicBezTo>
                    <a:pt x="273" y="114"/>
                    <a:pt x="265" y="112"/>
                    <a:pt x="263" y="110"/>
                  </a:cubicBezTo>
                  <a:cubicBezTo>
                    <a:pt x="261" y="108"/>
                    <a:pt x="271" y="108"/>
                    <a:pt x="274" y="108"/>
                  </a:cubicBezTo>
                  <a:cubicBezTo>
                    <a:pt x="277" y="109"/>
                    <a:pt x="278" y="104"/>
                    <a:pt x="276" y="105"/>
                  </a:cubicBezTo>
                  <a:cubicBezTo>
                    <a:pt x="273" y="106"/>
                    <a:pt x="265" y="102"/>
                    <a:pt x="267" y="99"/>
                  </a:cubicBezTo>
                  <a:cubicBezTo>
                    <a:pt x="268" y="97"/>
                    <a:pt x="272" y="100"/>
                    <a:pt x="275" y="98"/>
                  </a:cubicBezTo>
                  <a:cubicBezTo>
                    <a:pt x="279" y="96"/>
                    <a:pt x="276" y="88"/>
                    <a:pt x="273" y="88"/>
                  </a:cubicBezTo>
                  <a:cubicBezTo>
                    <a:pt x="270" y="88"/>
                    <a:pt x="264" y="87"/>
                    <a:pt x="264" y="86"/>
                  </a:cubicBezTo>
                  <a:cubicBezTo>
                    <a:pt x="264" y="85"/>
                    <a:pt x="259" y="84"/>
                    <a:pt x="260" y="82"/>
                  </a:cubicBezTo>
                  <a:cubicBezTo>
                    <a:pt x="262" y="81"/>
                    <a:pt x="264" y="84"/>
                    <a:pt x="267" y="81"/>
                  </a:cubicBezTo>
                  <a:cubicBezTo>
                    <a:pt x="271" y="79"/>
                    <a:pt x="278" y="82"/>
                    <a:pt x="281" y="81"/>
                  </a:cubicBezTo>
                  <a:cubicBezTo>
                    <a:pt x="284" y="81"/>
                    <a:pt x="280" y="75"/>
                    <a:pt x="278" y="76"/>
                  </a:cubicBezTo>
                  <a:cubicBezTo>
                    <a:pt x="276" y="77"/>
                    <a:pt x="270" y="77"/>
                    <a:pt x="269" y="74"/>
                  </a:cubicBezTo>
                  <a:cubicBezTo>
                    <a:pt x="269" y="71"/>
                    <a:pt x="275" y="74"/>
                    <a:pt x="276" y="72"/>
                  </a:cubicBezTo>
                  <a:cubicBezTo>
                    <a:pt x="277" y="71"/>
                    <a:pt x="268" y="67"/>
                    <a:pt x="266" y="70"/>
                  </a:cubicBezTo>
                  <a:cubicBezTo>
                    <a:pt x="265" y="73"/>
                    <a:pt x="259" y="72"/>
                    <a:pt x="262" y="71"/>
                  </a:cubicBezTo>
                  <a:cubicBezTo>
                    <a:pt x="265" y="69"/>
                    <a:pt x="265" y="64"/>
                    <a:pt x="265" y="61"/>
                  </a:cubicBezTo>
                  <a:cubicBezTo>
                    <a:pt x="265" y="58"/>
                    <a:pt x="275" y="58"/>
                    <a:pt x="274" y="54"/>
                  </a:cubicBezTo>
                  <a:cubicBezTo>
                    <a:pt x="273" y="50"/>
                    <a:pt x="279" y="49"/>
                    <a:pt x="283" y="49"/>
                  </a:cubicBezTo>
                  <a:cubicBezTo>
                    <a:pt x="286" y="49"/>
                    <a:pt x="283" y="44"/>
                    <a:pt x="279" y="45"/>
                  </a:cubicBezTo>
                  <a:cubicBezTo>
                    <a:pt x="276" y="45"/>
                    <a:pt x="272" y="49"/>
                    <a:pt x="271" y="48"/>
                  </a:cubicBezTo>
                  <a:cubicBezTo>
                    <a:pt x="269" y="46"/>
                    <a:pt x="275" y="43"/>
                    <a:pt x="278" y="43"/>
                  </a:cubicBezTo>
                  <a:cubicBezTo>
                    <a:pt x="281" y="43"/>
                    <a:pt x="288" y="43"/>
                    <a:pt x="291" y="41"/>
                  </a:cubicBezTo>
                  <a:cubicBezTo>
                    <a:pt x="293" y="40"/>
                    <a:pt x="286" y="39"/>
                    <a:pt x="281" y="39"/>
                  </a:cubicBezTo>
                  <a:cubicBezTo>
                    <a:pt x="276" y="40"/>
                    <a:pt x="276" y="38"/>
                    <a:pt x="284" y="38"/>
                  </a:cubicBezTo>
                  <a:cubicBezTo>
                    <a:pt x="291" y="37"/>
                    <a:pt x="290" y="36"/>
                    <a:pt x="295" y="35"/>
                  </a:cubicBezTo>
                  <a:cubicBezTo>
                    <a:pt x="300" y="35"/>
                    <a:pt x="298" y="33"/>
                    <a:pt x="301" y="32"/>
                  </a:cubicBezTo>
                  <a:cubicBezTo>
                    <a:pt x="305" y="32"/>
                    <a:pt x="313" y="29"/>
                    <a:pt x="313" y="27"/>
                  </a:cubicBezTo>
                  <a:cubicBezTo>
                    <a:pt x="313" y="25"/>
                    <a:pt x="301" y="22"/>
                    <a:pt x="295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16941800" y="2363788"/>
              <a:ext cx="47625" cy="33338"/>
            </a:xfrm>
            <a:custGeom>
              <a:avLst/>
              <a:gdLst>
                <a:gd name="T0" fmla="*/ 17 w 17"/>
                <a:gd name="T1" fmla="*/ 8 h 12"/>
                <a:gd name="T2" fmla="*/ 13 w 17"/>
                <a:gd name="T3" fmla="*/ 4 h 12"/>
                <a:gd name="T4" fmla="*/ 3 w 17"/>
                <a:gd name="T5" fmla="*/ 2 h 12"/>
                <a:gd name="T6" fmla="*/ 2 w 17"/>
                <a:gd name="T7" fmla="*/ 7 h 12"/>
                <a:gd name="T8" fmla="*/ 8 w 17"/>
                <a:gd name="T9" fmla="*/ 10 h 12"/>
                <a:gd name="T10" fmla="*/ 17 w 17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8"/>
                  </a:moveTo>
                  <a:cubicBezTo>
                    <a:pt x="17" y="5"/>
                    <a:pt x="14" y="7"/>
                    <a:pt x="13" y="4"/>
                  </a:cubicBezTo>
                  <a:cubicBezTo>
                    <a:pt x="11" y="1"/>
                    <a:pt x="4" y="0"/>
                    <a:pt x="3" y="2"/>
                  </a:cubicBezTo>
                  <a:cubicBezTo>
                    <a:pt x="3" y="3"/>
                    <a:pt x="0" y="5"/>
                    <a:pt x="2" y="7"/>
                  </a:cubicBezTo>
                  <a:cubicBezTo>
                    <a:pt x="4" y="9"/>
                    <a:pt x="5" y="8"/>
                    <a:pt x="8" y="10"/>
                  </a:cubicBezTo>
                  <a:cubicBezTo>
                    <a:pt x="10" y="12"/>
                    <a:pt x="17" y="10"/>
                    <a:pt x="17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15928975" y="2246313"/>
              <a:ext cx="157163" cy="100013"/>
            </a:xfrm>
            <a:custGeom>
              <a:avLst/>
              <a:gdLst>
                <a:gd name="T0" fmla="*/ 9 w 57"/>
                <a:gd name="T1" fmla="*/ 28 h 36"/>
                <a:gd name="T2" fmla="*/ 16 w 57"/>
                <a:gd name="T3" fmla="*/ 36 h 36"/>
                <a:gd name="T4" fmla="*/ 20 w 57"/>
                <a:gd name="T5" fmla="*/ 34 h 36"/>
                <a:gd name="T6" fmla="*/ 25 w 57"/>
                <a:gd name="T7" fmla="*/ 33 h 36"/>
                <a:gd name="T8" fmla="*/ 30 w 57"/>
                <a:gd name="T9" fmla="*/ 29 h 36"/>
                <a:gd name="T10" fmla="*/ 34 w 57"/>
                <a:gd name="T11" fmla="*/ 24 h 36"/>
                <a:gd name="T12" fmla="*/ 39 w 57"/>
                <a:gd name="T13" fmla="*/ 19 h 36"/>
                <a:gd name="T14" fmla="*/ 55 w 57"/>
                <a:gd name="T15" fmla="*/ 12 h 36"/>
                <a:gd name="T16" fmla="*/ 49 w 57"/>
                <a:gd name="T17" fmla="*/ 7 h 36"/>
                <a:gd name="T18" fmla="*/ 38 w 57"/>
                <a:gd name="T19" fmla="*/ 5 h 36"/>
                <a:gd name="T20" fmla="*/ 35 w 57"/>
                <a:gd name="T21" fmla="*/ 4 h 36"/>
                <a:gd name="T22" fmla="*/ 25 w 57"/>
                <a:gd name="T23" fmla="*/ 1 h 36"/>
                <a:gd name="T24" fmla="*/ 9 w 57"/>
                <a:gd name="T25" fmla="*/ 4 h 36"/>
                <a:gd name="T26" fmla="*/ 11 w 57"/>
                <a:gd name="T27" fmla="*/ 9 h 36"/>
                <a:gd name="T28" fmla="*/ 7 w 57"/>
                <a:gd name="T29" fmla="*/ 16 h 36"/>
                <a:gd name="T30" fmla="*/ 3 w 57"/>
                <a:gd name="T31" fmla="*/ 24 h 36"/>
                <a:gd name="T32" fmla="*/ 9 w 57"/>
                <a:gd name="T3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36">
                  <a:moveTo>
                    <a:pt x="9" y="28"/>
                  </a:moveTo>
                  <a:cubicBezTo>
                    <a:pt x="13" y="29"/>
                    <a:pt x="14" y="36"/>
                    <a:pt x="16" y="36"/>
                  </a:cubicBezTo>
                  <a:cubicBezTo>
                    <a:pt x="18" y="36"/>
                    <a:pt x="17" y="34"/>
                    <a:pt x="20" y="34"/>
                  </a:cubicBezTo>
                  <a:cubicBezTo>
                    <a:pt x="23" y="34"/>
                    <a:pt x="22" y="33"/>
                    <a:pt x="25" y="33"/>
                  </a:cubicBezTo>
                  <a:cubicBezTo>
                    <a:pt x="27" y="33"/>
                    <a:pt x="30" y="32"/>
                    <a:pt x="30" y="29"/>
                  </a:cubicBezTo>
                  <a:cubicBezTo>
                    <a:pt x="30" y="26"/>
                    <a:pt x="32" y="25"/>
                    <a:pt x="34" y="24"/>
                  </a:cubicBezTo>
                  <a:cubicBezTo>
                    <a:pt x="37" y="23"/>
                    <a:pt x="35" y="20"/>
                    <a:pt x="39" y="19"/>
                  </a:cubicBezTo>
                  <a:cubicBezTo>
                    <a:pt x="42" y="18"/>
                    <a:pt x="53" y="14"/>
                    <a:pt x="55" y="12"/>
                  </a:cubicBezTo>
                  <a:cubicBezTo>
                    <a:pt x="57" y="11"/>
                    <a:pt x="53" y="9"/>
                    <a:pt x="49" y="7"/>
                  </a:cubicBezTo>
                  <a:cubicBezTo>
                    <a:pt x="44" y="4"/>
                    <a:pt x="41" y="3"/>
                    <a:pt x="38" y="5"/>
                  </a:cubicBezTo>
                  <a:cubicBezTo>
                    <a:pt x="35" y="7"/>
                    <a:pt x="37" y="3"/>
                    <a:pt x="35" y="4"/>
                  </a:cubicBezTo>
                  <a:cubicBezTo>
                    <a:pt x="32" y="5"/>
                    <a:pt x="26" y="2"/>
                    <a:pt x="25" y="1"/>
                  </a:cubicBezTo>
                  <a:cubicBezTo>
                    <a:pt x="24" y="0"/>
                    <a:pt x="12" y="4"/>
                    <a:pt x="9" y="4"/>
                  </a:cubicBezTo>
                  <a:cubicBezTo>
                    <a:pt x="6" y="4"/>
                    <a:pt x="9" y="7"/>
                    <a:pt x="11" y="9"/>
                  </a:cubicBezTo>
                  <a:cubicBezTo>
                    <a:pt x="13" y="10"/>
                    <a:pt x="6" y="15"/>
                    <a:pt x="7" y="16"/>
                  </a:cubicBezTo>
                  <a:cubicBezTo>
                    <a:pt x="9" y="17"/>
                    <a:pt x="6" y="20"/>
                    <a:pt x="3" y="24"/>
                  </a:cubicBezTo>
                  <a:cubicBezTo>
                    <a:pt x="0" y="28"/>
                    <a:pt x="5" y="27"/>
                    <a:pt x="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16025813" y="2268538"/>
              <a:ext cx="263525" cy="141288"/>
            </a:xfrm>
            <a:custGeom>
              <a:avLst/>
              <a:gdLst>
                <a:gd name="T0" fmla="*/ 87 w 95"/>
                <a:gd name="T1" fmla="*/ 39 h 51"/>
                <a:gd name="T2" fmla="*/ 95 w 95"/>
                <a:gd name="T3" fmla="*/ 39 h 51"/>
                <a:gd name="T4" fmla="*/ 86 w 95"/>
                <a:gd name="T5" fmla="*/ 32 h 51"/>
                <a:gd name="T6" fmla="*/ 78 w 95"/>
                <a:gd name="T7" fmla="*/ 28 h 51"/>
                <a:gd name="T8" fmla="*/ 75 w 95"/>
                <a:gd name="T9" fmla="*/ 21 h 51"/>
                <a:gd name="T10" fmla="*/ 73 w 95"/>
                <a:gd name="T11" fmla="*/ 9 h 51"/>
                <a:gd name="T12" fmla="*/ 74 w 95"/>
                <a:gd name="T13" fmla="*/ 2 h 51"/>
                <a:gd name="T14" fmla="*/ 64 w 95"/>
                <a:gd name="T15" fmla="*/ 4 h 51"/>
                <a:gd name="T16" fmla="*/ 70 w 95"/>
                <a:gd name="T17" fmla="*/ 9 h 51"/>
                <a:gd name="T18" fmla="*/ 63 w 95"/>
                <a:gd name="T19" fmla="*/ 7 h 51"/>
                <a:gd name="T20" fmla="*/ 58 w 95"/>
                <a:gd name="T21" fmla="*/ 7 h 51"/>
                <a:gd name="T22" fmla="*/ 61 w 95"/>
                <a:gd name="T23" fmla="*/ 19 h 51"/>
                <a:gd name="T24" fmla="*/ 58 w 95"/>
                <a:gd name="T25" fmla="*/ 22 h 51"/>
                <a:gd name="T26" fmla="*/ 54 w 95"/>
                <a:gd name="T27" fmla="*/ 13 h 51"/>
                <a:gd name="T28" fmla="*/ 45 w 95"/>
                <a:gd name="T29" fmla="*/ 9 h 51"/>
                <a:gd name="T30" fmla="*/ 49 w 95"/>
                <a:gd name="T31" fmla="*/ 14 h 51"/>
                <a:gd name="T32" fmla="*/ 43 w 95"/>
                <a:gd name="T33" fmla="*/ 14 h 51"/>
                <a:gd name="T34" fmla="*/ 41 w 95"/>
                <a:gd name="T35" fmla="*/ 13 h 51"/>
                <a:gd name="T36" fmla="*/ 33 w 95"/>
                <a:gd name="T37" fmla="*/ 9 h 51"/>
                <a:gd name="T38" fmla="*/ 30 w 95"/>
                <a:gd name="T39" fmla="*/ 14 h 51"/>
                <a:gd name="T40" fmla="*/ 26 w 95"/>
                <a:gd name="T41" fmla="*/ 12 h 51"/>
                <a:gd name="T42" fmla="*/ 27 w 95"/>
                <a:gd name="T43" fmla="*/ 6 h 51"/>
                <a:gd name="T44" fmla="*/ 14 w 95"/>
                <a:gd name="T45" fmla="*/ 9 h 51"/>
                <a:gd name="T46" fmla="*/ 4 w 95"/>
                <a:gd name="T47" fmla="*/ 15 h 51"/>
                <a:gd name="T48" fmla="*/ 3 w 95"/>
                <a:gd name="T49" fmla="*/ 18 h 51"/>
                <a:gd name="T50" fmla="*/ 5 w 95"/>
                <a:gd name="T51" fmla="*/ 23 h 51"/>
                <a:gd name="T52" fmla="*/ 7 w 95"/>
                <a:gd name="T53" fmla="*/ 25 h 51"/>
                <a:gd name="T54" fmla="*/ 19 w 95"/>
                <a:gd name="T55" fmla="*/ 23 h 51"/>
                <a:gd name="T56" fmla="*/ 6 w 95"/>
                <a:gd name="T57" fmla="*/ 29 h 51"/>
                <a:gd name="T58" fmla="*/ 21 w 95"/>
                <a:gd name="T59" fmla="*/ 32 h 51"/>
                <a:gd name="T60" fmla="*/ 38 w 95"/>
                <a:gd name="T61" fmla="*/ 34 h 51"/>
                <a:gd name="T62" fmla="*/ 25 w 95"/>
                <a:gd name="T63" fmla="*/ 35 h 51"/>
                <a:gd name="T64" fmla="*/ 10 w 95"/>
                <a:gd name="T65" fmla="*/ 39 h 51"/>
                <a:gd name="T66" fmla="*/ 17 w 95"/>
                <a:gd name="T67" fmla="*/ 43 h 51"/>
                <a:gd name="T68" fmla="*/ 29 w 95"/>
                <a:gd name="T69" fmla="*/ 46 h 51"/>
                <a:gd name="T70" fmla="*/ 40 w 95"/>
                <a:gd name="T71" fmla="*/ 51 h 51"/>
                <a:gd name="T72" fmla="*/ 56 w 95"/>
                <a:gd name="T73" fmla="*/ 48 h 51"/>
                <a:gd name="T74" fmla="*/ 63 w 95"/>
                <a:gd name="T75" fmla="*/ 44 h 51"/>
                <a:gd name="T76" fmla="*/ 67 w 95"/>
                <a:gd name="T77" fmla="*/ 45 h 51"/>
                <a:gd name="T78" fmla="*/ 74 w 95"/>
                <a:gd name="T79" fmla="*/ 47 h 51"/>
                <a:gd name="T80" fmla="*/ 90 w 95"/>
                <a:gd name="T81" fmla="*/ 47 h 51"/>
                <a:gd name="T82" fmla="*/ 86 w 95"/>
                <a:gd name="T83" fmla="*/ 43 h 51"/>
                <a:gd name="T84" fmla="*/ 82 w 95"/>
                <a:gd name="T85" fmla="*/ 42 h 51"/>
                <a:gd name="T86" fmla="*/ 87 w 95"/>
                <a:gd name="T87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51">
                  <a:moveTo>
                    <a:pt x="87" y="39"/>
                  </a:moveTo>
                  <a:cubicBezTo>
                    <a:pt x="89" y="37"/>
                    <a:pt x="95" y="42"/>
                    <a:pt x="95" y="39"/>
                  </a:cubicBezTo>
                  <a:cubicBezTo>
                    <a:pt x="95" y="35"/>
                    <a:pt x="88" y="34"/>
                    <a:pt x="86" y="32"/>
                  </a:cubicBezTo>
                  <a:cubicBezTo>
                    <a:pt x="83" y="30"/>
                    <a:pt x="82" y="31"/>
                    <a:pt x="78" y="28"/>
                  </a:cubicBezTo>
                  <a:cubicBezTo>
                    <a:pt x="73" y="25"/>
                    <a:pt x="79" y="23"/>
                    <a:pt x="75" y="21"/>
                  </a:cubicBezTo>
                  <a:cubicBezTo>
                    <a:pt x="72" y="18"/>
                    <a:pt x="71" y="11"/>
                    <a:pt x="73" y="9"/>
                  </a:cubicBezTo>
                  <a:cubicBezTo>
                    <a:pt x="76" y="7"/>
                    <a:pt x="78" y="3"/>
                    <a:pt x="74" y="2"/>
                  </a:cubicBezTo>
                  <a:cubicBezTo>
                    <a:pt x="70" y="0"/>
                    <a:pt x="63" y="3"/>
                    <a:pt x="64" y="4"/>
                  </a:cubicBezTo>
                  <a:cubicBezTo>
                    <a:pt x="65" y="5"/>
                    <a:pt x="70" y="8"/>
                    <a:pt x="70" y="9"/>
                  </a:cubicBezTo>
                  <a:cubicBezTo>
                    <a:pt x="70" y="11"/>
                    <a:pt x="65" y="6"/>
                    <a:pt x="63" y="7"/>
                  </a:cubicBezTo>
                  <a:cubicBezTo>
                    <a:pt x="62" y="8"/>
                    <a:pt x="60" y="4"/>
                    <a:pt x="58" y="7"/>
                  </a:cubicBezTo>
                  <a:cubicBezTo>
                    <a:pt x="56" y="9"/>
                    <a:pt x="60" y="17"/>
                    <a:pt x="61" y="19"/>
                  </a:cubicBezTo>
                  <a:cubicBezTo>
                    <a:pt x="63" y="21"/>
                    <a:pt x="60" y="21"/>
                    <a:pt x="58" y="22"/>
                  </a:cubicBezTo>
                  <a:cubicBezTo>
                    <a:pt x="56" y="22"/>
                    <a:pt x="56" y="16"/>
                    <a:pt x="54" y="13"/>
                  </a:cubicBezTo>
                  <a:cubicBezTo>
                    <a:pt x="53" y="11"/>
                    <a:pt x="45" y="8"/>
                    <a:pt x="45" y="9"/>
                  </a:cubicBezTo>
                  <a:cubicBezTo>
                    <a:pt x="44" y="11"/>
                    <a:pt x="49" y="11"/>
                    <a:pt x="49" y="14"/>
                  </a:cubicBezTo>
                  <a:cubicBezTo>
                    <a:pt x="48" y="16"/>
                    <a:pt x="45" y="12"/>
                    <a:pt x="43" y="14"/>
                  </a:cubicBezTo>
                  <a:cubicBezTo>
                    <a:pt x="40" y="16"/>
                    <a:pt x="41" y="15"/>
                    <a:pt x="41" y="13"/>
                  </a:cubicBezTo>
                  <a:cubicBezTo>
                    <a:pt x="42" y="11"/>
                    <a:pt x="38" y="9"/>
                    <a:pt x="33" y="9"/>
                  </a:cubicBezTo>
                  <a:cubicBezTo>
                    <a:pt x="28" y="9"/>
                    <a:pt x="31" y="13"/>
                    <a:pt x="30" y="14"/>
                  </a:cubicBezTo>
                  <a:cubicBezTo>
                    <a:pt x="28" y="15"/>
                    <a:pt x="21" y="13"/>
                    <a:pt x="26" y="12"/>
                  </a:cubicBezTo>
                  <a:cubicBezTo>
                    <a:pt x="30" y="11"/>
                    <a:pt x="28" y="9"/>
                    <a:pt x="27" y="6"/>
                  </a:cubicBezTo>
                  <a:cubicBezTo>
                    <a:pt x="25" y="4"/>
                    <a:pt x="21" y="7"/>
                    <a:pt x="14" y="9"/>
                  </a:cubicBezTo>
                  <a:cubicBezTo>
                    <a:pt x="7" y="12"/>
                    <a:pt x="4" y="14"/>
                    <a:pt x="4" y="15"/>
                  </a:cubicBezTo>
                  <a:cubicBezTo>
                    <a:pt x="5" y="15"/>
                    <a:pt x="6" y="16"/>
                    <a:pt x="3" y="18"/>
                  </a:cubicBezTo>
                  <a:cubicBezTo>
                    <a:pt x="0" y="21"/>
                    <a:pt x="3" y="23"/>
                    <a:pt x="5" y="23"/>
                  </a:cubicBezTo>
                  <a:cubicBezTo>
                    <a:pt x="8" y="23"/>
                    <a:pt x="6" y="25"/>
                    <a:pt x="7" y="25"/>
                  </a:cubicBezTo>
                  <a:cubicBezTo>
                    <a:pt x="9" y="26"/>
                    <a:pt x="17" y="22"/>
                    <a:pt x="19" y="23"/>
                  </a:cubicBezTo>
                  <a:cubicBezTo>
                    <a:pt x="22" y="25"/>
                    <a:pt x="6" y="26"/>
                    <a:pt x="6" y="29"/>
                  </a:cubicBezTo>
                  <a:cubicBezTo>
                    <a:pt x="6" y="31"/>
                    <a:pt x="15" y="33"/>
                    <a:pt x="21" y="32"/>
                  </a:cubicBezTo>
                  <a:cubicBezTo>
                    <a:pt x="27" y="31"/>
                    <a:pt x="38" y="33"/>
                    <a:pt x="38" y="34"/>
                  </a:cubicBezTo>
                  <a:cubicBezTo>
                    <a:pt x="38" y="36"/>
                    <a:pt x="31" y="36"/>
                    <a:pt x="25" y="35"/>
                  </a:cubicBezTo>
                  <a:cubicBezTo>
                    <a:pt x="20" y="35"/>
                    <a:pt x="10" y="37"/>
                    <a:pt x="10" y="39"/>
                  </a:cubicBezTo>
                  <a:cubicBezTo>
                    <a:pt x="11" y="41"/>
                    <a:pt x="11" y="41"/>
                    <a:pt x="17" y="43"/>
                  </a:cubicBezTo>
                  <a:cubicBezTo>
                    <a:pt x="23" y="46"/>
                    <a:pt x="29" y="42"/>
                    <a:pt x="29" y="46"/>
                  </a:cubicBezTo>
                  <a:cubicBezTo>
                    <a:pt x="29" y="50"/>
                    <a:pt x="32" y="51"/>
                    <a:pt x="40" y="51"/>
                  </a:cubicBezTo>
                  <a:cubicBezTo>
                    <a:pt x="48" y="51"/>
                    <a:pt x="52" y="47"/>
                    <a:pt x="56" y="48"/>
                  </a:cubicBezTo>
                  <a:cubicBezTo>
                    <a:pt x="60" y="48"/>
                    <a:pt x="61" y="47"/>
                    <a:pt x="63" y="44"/>
                  </a:cubicBezTo>
                  <a:cubicBezTo>
                    <a:pt x="65" y="42"/>
                    <a:pt x="67" y="43"/>
                    <a:pt x="67" y="45"/>
                  </a:cubicBezTo>
                  <a:cubicBezTo>
                    <a:pt x="68" y="46"/>
                    <a:pt x="73" y="46"/>
                    <a:pt x="74" y="47"/>
                  </a:cubicBezTo>
                  <a:cubicBezTo>
                    <a:pt x="77" y="50"/>
                    <a:pt x="86" y="49"/>
                    <a:pt x="90" y="47"/>
                  </a:cubicBezTo>
                  <a:cubicBezTo>
                    <a:pt x="93" y="45"/>
                    <a:pt x="88" y="40"/>
                    <a:pt x="86" y="43"/>
                  </a:cubicBezTo>
                  <a:cubicBezTo>
                    <a:pt x="85" y="45"/>
                    <a:pt x="83" y="43"/>
                    <a:pt x="82" y="42"/>
                  </a:cubicBezTo>
                  <a:cubicBezTo>
                    <a:pt x="82" y="41"/>
                    <a:pt x="86" y="41"/>
                    <a:pt x="87" y="3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16022638" y="2201863"/>
              <a:ext cx="28575" cy="22225"/>
            </a:xfrm>
            <a:custGeom>
              <a:avLst/>
              <a:gdLst>
                <a:gd name="T0" fmla="*/ 2 w 10"/>
                <a:gd name="T1" fmla="*/ 7 h 8"/>
                <a:gd name="T2" fmla="*/ 10 w 10"/>
                <a:gd name="T3" fmla="*/ 2 h 8"/>
                <a:gd name="T4" fmla="*/ 2 w 10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6" y="8"/>
                    <a:pt x="10" y="4"/>
                    <a:pt x="10" y="2"/>
                  </a:cubicBezTo>
                  <a:cubicBezTo>
                    <a:pt x="10" y="0"/>
                    <a:pt x="0" y="7"/>
                    <a:pt x="2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15973425" y="2157413"/>
              <a:ext cx="111125" cy="58738"/>
            </a:xfrm>
            <a:custGeom>
              <a:avLst/>
              <a:gdLst>
                <a:gd name="T0" fmla="*/ 1 w 40"/>
                <a:gd name="T1" fmla="*/ 17 h 21"/>
                <a:gd name="T2" fmla="*/ 3 w 40"/>
                <a:gd name="T3" fmla="*/ 20 h 21"/>
                <a:gd name="T4" fmla="*/ 7 w 40"/>
                <a:gd name="T5" fmla="*/ 19 h 21"/>
                <a:gd name="T6" fmla="*/ 11 w 40"/>
                <a:gd name="T7" fmla="*/ 17 h 21"/>
                <a:gd name="T8" fmla="*/ 15 w 40"/>
                <a:gd name="T9" fmla="*/ 21 h 21"/>
                <a:gd name="T10" fmla="*/ 19 w 40"/>
                <a:gd name="T11" fmla="*/ 17 h 21"/>
                <a:gd name="T12" fmla="*/ 22 w 40"/>
                <a:gd name="T13" fmla="*/ 14 h 21"/>
                <a:gd name="T14" fmla="*/ 25 w 40"/>
                <a:gd name="T15" fmla="*/ 10 h 21"/>
                <a:gd name="T16" fmla="*/ 27 w 40"/>
                <a:gd name="T17" fmla="*/ 14 h 21"/>
                <a:gd name="T18" fmla="*/ 32 w 40"/>
                <a:gd name="T19" fmla="*/ 13 h 21"/>
                <a:gd name="T20" fmla="*/ 36 w 40"/>
                <a:gd name="T21" fmla="*/ 11 h 21"/>
                <a:gd name="T22" fmla="*/ 36 w 40"/>
                <a:gd name="T23" fmla="*/ 7 h 21"/>
                <a:gd name="T24" fmla="*/ 39 w 40"/>
                <a:gd name="T25" fmla="*/ 5 h 21"/>
                <a:gd name="T26" fmla="*/ 35 w 40"/>
                <a:gd name="T27" fmla="*/ 2 h 21"/>
                <a:gd name="T28" fmla="*/ 32 w 40"/>
                <a:gd name="T29" fmla="*/ 4 h 21"/>
                <a:gd name="T30" fmla="*/ 25 w 40"/>
                <a:gd name="T31" fmla="*/ 4 h 21"/>
                <a:gd name="T32" fmla="*/ 16 w 40"/>
                <a:gd name="T33" fmla="*/ 8 h 21"/>
                <a:gd name="T34" fmla="*/ 8 w 40"/>
                <a:gd name="T35" fmla="*/ 13 h 21"/>
                <a:gd name="T36" fmla="*/ 1 w 40"/>
                <a:gd name="T3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21">
                  <a:moveTo>
                    <a:pt x="1" y="17"/>
                  </a:moveTo>
                  <a:cubicBezTo>
                    <a:pt x="3" y="17"/>
                    <a:pt x="1" y="21"/>
                    <a:pt x="3" y="20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9" y="20"/>
                    <a:pt x="10" y="18"/>
                    <a:pt x="11" y="17"/>
                  </a:cubicBezTo>
                  <a:cubicBezTo>
                    <a:pt x="12" y="15"/>
                    <a:pt x="12" y="21"/>
                    <a:pt x="15" y="21"/>
                  </a:cubicBezTo>
                  <a:cubicBezTo>
                    <a:pt x="17" y="21"/>
                    <a:pt x="17" y="15"/>
                    <a:pt x="19" y="17"/>
                  </a:cubicBezTo>
                  <a:cubicBezTo>
                    <a:pt x="21" y="18"/>
                    <a:pt x="22" y="16"/>
                    <a:pt x="22" y="14"/>
                  </a:cubicBezTo>
                  <a:cubicBezTo>
                    <a:pt x="23" y="13"/>
                    <a:pt x="23" y="10"/>
                    <a:pt x="25" y="10"/>
                  </a:cubicBezTo>
                  <a:cubicBezTo>
                    <a:pt x="28" y="9"/>
                    <a:pt x="26" y="12"/>
                    <a:pt x="27" y="14"/>
                  </a:cubicBezTo>
                  <a:cubicBezTo>
                    <a:pt x="28" y="17"/>
                    <a:pt x="31" y="14"/>
                    <a:pt x="32" y="13"/>
                  </a:cubicBezTo>
                  <a:cubicBezTo>
                    <a:pt x="32" y="12"/>
                    <a:pt x="36" y="13"/>
                    <a:pt x="36" y="11"/>
                  </a:cubicBezTo>
                  <a:cubicBezTo>
                    <a:pt x="35" y="9"/>
                    <a:pt x="37" y="9"/>
                    <a:pt x="36" y="7"/>
                  </a:cubicBezTo>
                  <a:cubicBezTo>
                    <a:pt x="35" y="5"/>
                    <a:pt x="38" y="6"/>
                    <a:pt x="39" y="5"/>
                  </a:cubicBezTo>
                  <a:cubicBezTo>
                    <a:pt x="40" y="3"/>
                    <a:pt x="37" y="4"/>
                    <a:pt x="35" y="2"/>
                  </a:cubicBezTo>
                  <a:cubicBezTo>
                    <a:pt x="33" y="0"/>
                    <a:pt x="32" y="3"/>
                    <a:pt x="32" y="4"/>
                  </a:cubicBezTo>
                  <a:cubicBezTo>
                    <a:pt x="32" y="6"/>
                    <a:pt x="27" y="5"/>
                    <a:pt x="25" y="4"/>
                  </a:cubicBezTo>
                  <a:cubicBezTo>
                    <a:pt x="22" y="3"/>
                    <a:pt x="19" y="7"/>
                    <a:pt x="16" y="8"/>
                  </a:cubicBezTo>
                  <a:cubicBezTo>
                    <a:pt x="12" y="10"/>
                    <a:pt x="12" y="13"/>
                    <a:pt x="8" y="13"/>
                  </a:cubicBezTo>
                  <a:cubicBezTo>
                    <a:pt x="5" y="13"/>
                    <a:pt x="0" y="16"/>
                    <a:pt x="1" y="1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16051213" y="2182813"/>
              <a:ext cx="174625" cy="74613"/>
            </a:xfrm>
            <a:custGeom>
              <a:avLst/>
              <a:gdLst>
                <a:gd name="T0" fmla="*/ 9 w 63"/>
                <a:gd name="T1" fmla="*/ 7 h 27"/>
                <a:gd name="T2" fmla="*/ 10 w 63"/>
                <a:gd name="T3" fmla="*/ 10 h 27"/>
                <a:gd name="T4" fmla="*/ 9 w 63"/>
                <a:gd name="T5" fmla="*/ 11 h 27"/>
                <a:gd name="T6" fmla="*/ 5 w 63"/>
                <a:gd name="T7" fmla="*/ 14 h 27"/>
                <a:gd name="T8" fmla="*/ 10 w 63"/>
                <a:gd name="T9" fmla="*/ 14 h 27"/>
                <a:gd name="T10" fmla="*/ 1 w 63"/>
                <a:gd name="T11" fmla="*/ 17 h 27"/>
                <a:gd name="T12" fmla="*/ 8 w 63"/>
                <a:gd name="T13" fmla="*/ 19 h 27"/>
                <a:gd name="T14" fmla="*/ 15 w 63"/>
                <a:gd name="T15" fmla="*/ 18 h 27"/>
                <a:gd name="T16" fmla="*/ 19 w 63"/>
                <a:gd name="T17" fmla="*/ 17 h 27"/>
                <a:gd name="T18" fmla="*/ 29 w 63"/>
                <a:gd name="T19" fmla="*/ 18 h 27"/>
                <a:gd name="T20" fmla="*/ 21 w 63"/>
                <a:gd name="T21" fmla="*/ 22 h 27"/>
                <a:gd name="T22" fmla="*/ 21 w 63"/>
                <a:gd name="T23" fmla="*/ 26 h 27"/>
                <a:gd name="T24" fmla="*/ 39 w 63"/>
                <a:gd name="T25" fmla="*/ 21 h 27"/>
                <a:gd name="T26" fmla="*/ 46 w 63"/>
                <a:gd name="T27" fmla="*/ 20 h 27"/>
                <a:gd name="T28" fmla="*/ 58 w 63"/>
                <a:gd name="T29" fmla="*/ 20 h 27"/>
                <a:gd name="T30" fmla="*/ 60 w 63"/>
                <a:gd name="T31" fmla="*/ 9 h 27"/>
                <a:gd name="T32" fmla="*/ 54 w 63"/>
                <a:gd name="T33" fmla="*/ 11 h 27"/>
                <a:gd name="T34" fmla="*/ 48 w 63"/>
                <a:gd name="T35" fmla="*/ 6 h 27"/>
                <a:gd name="T36" fmla="*/ 45 w 63"/>
                <a:gd name="T37" fmla="*/ 1 h 27"/>
                <a:gd name="T38" fmla="*/ 39 w 63"/>
                <a:gd name="T39" fmla="*/ 7 h 27"/>
                <a:gd name="T40" fmla="*/ 40 w 63"/>
                <a:gd name="T41" fmla="*/ 10 h 27"/>
                <a:gd name="T42" fmla="*/ 44 w 63"/>
                <a:gd name="T43" fmla="*/ 14 h 27"/>
                <a:gd name="T44" fmla="*/ 32 w 63"/>
                <a:gd name="T45" fmla="*/ 12 h 27"/>
                <a:gd name="T46" fmla="*/ 20 w 63"/>
                <a:gd name="T47" fmla="*/ 6 h 27"/>
                <a:gd name="T48" fmla="*/ 14 w 63"/>
                <a:gd name="T49" fmla="*/ 3 h 27"/>
                <a:gd name="T50" fmla="*/ 9 w 63"/>
                <a:gd name="T51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27">
                  <a:moveTo>
                    <a:pt x="9" y="7"/>
                  </a:moveTo>
                  <a:cubicBezTo>
                    <a:pt x="6" y="7"/>
                    <a:pt x="6" y="10"/>
                    <a:pt x="10" y="10"/>
                  </a:cubicBezTo>
                  <a:cubicBezTo>
                    <a:pt x="13" y="10"/>
                    <a:pt x="14" y="11"/>
                    <a:pt x="9" y="11"/>
                  </a:cubicBezTo>
                  <a:cubicBezTo>
                    <a:pt x="4" y="11"/>
                    <a:pt x="2" y="15"/>
                    <a:pt x="5" y="14"/>
                  </a:cubicBezTo>
                  <a:cubicBezTo>
                    <a:pt x="9" y="13"/>
                    <a:pt x="13" y="13"/>
                    <a:pt x="10" y="14"/>
                  </a:cubicBezTo>
                  <a:cubicBezTo>
                    <a:pt x="8" y="15"/>
                    <a:pt x="0" y="16"/>
                    <a:pt x="1" y="17"/>
                  </a:cubicBezTo>
                  <a:cubicBezTo>
                    <a:pt x="2" y="18"/>
                    <a:pt x="5" y="18"/>
                    <a:pt x="8" y="19"/>
                  </a:cubicBezTo>
                  <a:cubicBezTo>
                    <a:pt x="11" y="20"/>
                    <a:pt x="13" y="21"/>
                    <a:pt x="15" y="18"/>
                  </a:cubicBezTo>
                  <a:cubicBezTo>
                    <a:pt x="17" y="16"/>
                    <a:pt x="20" y="13"/>
                    <a:pt x="19" y="17"/>
                  </a:cubicBezTo>
                  <a:cubicBezTo>
                    <a:pt x="18" y="20"/>
                    <a:pt x="23" y="18"/>
                    <a:pt x="29" y="18"/>
                  </a:cubicBezTo>
                  <a:cubicBezTo>
                    <a:pt x="35" y="17"/>
                    <a:pt x="28" y="21"/>
                    <a:pt x="21" y="22"/>
                  </a:cubicBezTo>
                  <a:cubicBezTo>
                    <a:pt x="15" y="22"/>
                    <a:pt x="16" y="25"/>
                    <a:pt x="21" y="26"/>
                  </a:cubicBezTo>
                  <a:cubicBezTo>
                    <a:pt x="26" y="27"/>
                    <a:pt x="37" y="23"/>
                    <a:pt x="39" y="21"/>
                  </a:cubicBezTo>
                  <a:cubicBezTo>
                    <a:pt x="42" y="18"/>
                    <a:pt x="44" y="22"/>
                    <a:pt x="46" y="20"/>
                  </a:cubicBezTo>
                  <a:cubicBezTo>
                    <a:pt x="49" y="18"/>
                    <a:pt x="54" y="20"/>
                    <a:pt x="58" y="20"/>
                  </a:cubicBezTo>
                  <a:cubicBezTo>
                    <a:pt x="62" y="19"/>
                    <a:pt x="63" y="10"/>
                    <a:pt x="60" y="9"/>
                  </a:cubicBezTo>
                  <a:cubicBezTo>
                    <a:pt x="57" y="8"/>
                    <a:pt x="57" y="11"/>
                    <a:pt x="54" y="11"/>
                  </a:cubicBezTo>
                  <a:cubicBezTo>
                    <a:pt x="52" y="12"/>
                    <a:pt x="50" y="8"/>
                    <a:pt x="48" y="6"/>
                  </a:cubicBezTo>
                  <a:cubicBezTo>
                    <a:pt x="46" y="4"/>
                    <a:pt x="48" y="0"/>
                    <a:pt x="45" y="1"/>
                  </a:cubicBezTo>
                  <a:cubicBezTo>
                    <a:pt x="42" y="1"/>
                    <a:pt x="35" y="6"/>
                    <a:pt x="39" y="7"/>
                  </a:cubicBezTo>
                  <a:cubicBezTo>
                    <a:pt x="43" y="7"/>
                    <a:pt x="42" y="9"/>
                    <a:pt x="40" y="10"/>
                  </a:cubicBezTo>
                  <a:cubicBezTo>
                    <a:pt x="38" y="11"/>
                    <a:pt x="44" y="13"/>
                    <a:pt x="44" y="14"/>
                  </a:cubicBezTo>
                  <a:cubicBezTo>
                    <a:pt x="43" y="15"/>
                    <a:pt x="32" y="14"/>
                    <a:pt x="32" y="12"/>
                  </a:cubicBezTo>
                  <a:cubicBezTo>
                    <a:pt x="31" y="10"/>
                    <a:pt x="23" y="5"/>
                    <a:pt x="20" y="6"/>
                  </a:cubicBezTo>
                  <a:cubicBezTo>
                    <a:pt x="16" y="7"/>
                    <a:pt x="18" y="4"/>
                    <a:pt x="14" y="3"/>
                  </a:cubicBezTo>
                  <a:cubicBezTo>
                    <a:pt x="11" y="3"/>
                    <a:pt x="12" y="6"/>
                    <a:pt x="9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16086138" y="2149475"/>
              <a:ext cx="25400" cy="14288"/>
            </a:xfrm>
            <a:custGeom>
              <a:avLst/>
              <a:gdLst>
                <a:gd name="T0" fmla="*/ 8 w 9"/>
                <a:gd name="T1" fmla="*/ 2 h 5"/>
                <a:gd name="T2" fmla="*/ 1 w 9"/>
                <a:gd name="T3" fmla="*/ 1 h 5"/>
                <a:gd name="T4" fmla="*/ 8 w 9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8" y="2"/>
                  </a:moveTo>
                  <a:cubicBezTo>
                    <a:pt x="9" y="0"/>
                    <a:pt x="0" y="0"/>
                    <a:pt x="1" y="1"/>
                  </a:cubicBezTo>
                  <a:cubicBezTo>
                    <a:pt x="2" y="3"/>
                    <a:pt x="6" y="5"/>
                    <a:pt x="8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16114713" y="2144713"/>
              <a:ext cx="52388" cy="26988"/>
            </a:xfrm>
            <a:custGeom>
              <a:avLst/>
              <a:gdLst>
                <a:gd name="T0" fmla="*/ 16 w 19"/>
                <a:gd name="T1" fmla="*/ 3 h 10"/>
                <a:gd name="T2" fmla="*/ 13 w 19"/>
                <a:gd name="T3" fmla="*/ 1 h 10"/>
                <a:gd name="T4" fmla="*/ 0 w 19"/>
                <a:gd name="T5" fmla="*/ 5 h 10"/>
                <a:gd name="T6" fmla="*/ 7 w 19"/>
                <a:gd name="T7" fmla="*/ 10 h 10"/>
                <a:gd name="T8" fmla="*/ 14 w 19"/>
                <a:gd name="T9" fmla="*/ 5 h 10"/>
                <a:gd name="T10" fmla="*/ 16 w 19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6" y="3"/>
                  </a:moveTo>
                  <a:cubicBezTo>
                    <a:pt x="19" y="3"/>
                    <a:pt x="18" y="0"/>
                    <a:pt x="13" y="1"/>
                  </a:cubicBezTo>
                  <a:cubicBezTo>
                    <a:pt x="9" y="2"/>
                    <a:pt x="0" y="2"/>
                    <a:pt x="0" y="5"/>
                  </a:cubicBezTo>
                  <a:cubicBezTo>
                    <a:pt x="0" y="8"/>
                    <a:pt x="2" y="9"/>
                    <a:pt x="7" y="10"/>
                  </a:cubicBezTo>
                  <a:cubicBezTo>
                    <a:pt x="12" y="10"/>
                    <a:pt x="17" y="5"/>
                    <a:pt x="14" y="5"/>
                  </a:cubicBezTo>
                  <a:cubicBezTo>
                    <a:pt x="12" y="5"/>
                    <a:pt x="14" y="4"/>
                    <a:pt x="16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16103600" y="2124075"/>
              <a:ext cx="66675" cy="22225"/>
            </a:xfrm>
            <a:custGeom>
              <a:avLst/>
              <a:gdLst>
                <a:gd name="T0" fmla="*/ 9 w 24"/>
                <a:gd name="T1" fmla="*/ 6 h 8"/>
                <a:gd name="T2" fmla="*/ 15 w 24"/>
                <a:gd name="T3" fmla="*/ 5 h 8"/>
                <a:gd name="T4" fmla="*/ 24 w 24"/>
                <a:gd name="T5" fmla="*/ 4 h 8"/>
                <a:gd name="T6" fmla="*/ 13 w 24"/>
                <a:gd name="T7" fmla="*/ 1 h 8"/>
                <a:gd name="T8" fmla="*/ 3 w 24"/>
                <a:gd name="T9" fmla="*/ 5 h 8"/>
                <a:gd name="T10" fmla="*/ 9 w 24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9" y="6"/>
                  </a:moveTo>
                  <a:cubicBezTo>
                    <a:pt x="12" y="7"/>
                    <a:pt x="14" y="4"/>
                    <a:pt x="15" y="5"/>
                  </a:cubicBezTo>
                  <a:cubicBezTo>
                    <a:pt x="17" y="7"/>
                    <a:pt x="24" y="8"/>
                    <a:pt x="24" y="4"/>
                  </a:cubicBezTo>
                  <a:cubicBezTo>
                    <a:pt x="24" y="0"/>
                    <a:pt x="15" y="0"/>
                    <a:pt x="13" y="1"/>
                  </a:cubicBezTo>
                  <a:cubicBezTo>
                    <a:pt x="11" y="3"/>
                    <a:pt x="0" y="3"/>
                    <a:pt x="3" y="5"/>
                  </a:cubicBezTo>
                  <a:cubicBezTo>
                    <a:pt x="5" y="7"/>
                    <a:pt x="7" y="5"/>
                    <a:pt x="9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16217900" y="2101850"/>
              <a:ext cx="101600" cy="55563"/>
            </a:xfrm>
            <a:custGeom>
              <a:avLst/>
              <a:gdLst>
                <a:gd name="T0" fmla="*/ 6 w 37"/>
                <a:gd name="T1" fmla="*/ 7 h 20"/>
                <a:gd name="T2" fmla="*/ 13 w 37"/>
                <a:gd name="T3" fmla="*/ 10 h 20"/>
                <a:gd name="T4" fmla="*/ 5 w 37"/>
                <a:gd name="T5" fmla="*/ 11 h 20"/>
                <a:gd name="T6" fmla="*/ 11 w 37"/>
                <a:gd name="T7" fmla="*/ 13 h 20"/>
                <a:gd name="T8" fmla="*/ 25 w 37"/>
                <a:gd name="T9" fmla="*/ 16 h 20"/>
                <a:gd name="T10" fmla="*/ 35 w 37"/>
                <a:gd name="T11" fmla="*/ 17 h 20"/>
                <a:gd name="T12" fmla="*/ 33 w 37"/>
                <a:gd name="T13" fmla="*/ 11 h 20"/>
                <a:gd name="T14" fmla="*/ 26 w 37"/>
                <a:gd name="T15" fmla="*/ 7 h 20"/>
                <a:gd name="T16" fmla="*/ 21 w 37"/>
                <a:gd name="T17" fmla="*/ 4 h 20"/>
                <a:gd name="T18" fmla="*/ 18 w 37"/>
                <a:gd name="T19" fmla="*/ 3 h 20"/>
                <a:gd name="T20" fmla="*/ 3 w 37"/>
                <a:gd name="T21" fmla="*/ 1 h 20"/>
                <a:gd name="T22" fmla="*/ 6 w 37"/>
                <a:gd name="T2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20">
                  <a:moveTo>
                    <a:pt x="6" y="7"/>
                  </a:moveTo>
                  <a:cubicBezTo>
                    <a:pt x="9" y="5"/>
                    <a:pt x="14" y="8"/>
                    <a:pt x="13" y="10"/>
                  </a:cubicBezTo>
                  <a:cubicBezTo>
                    <a:pt x="12" y="12"/>
                    <a:pt x="4" y="10"/>
                    <a:pt x="5" y="11"/>
                  </a:cubicBezTo>
                  <a:cubicBezTo>
                    <a:pt x="5" y="12"/>
                    <a:pt x="6" y="15"/>
                    <a:pt x="11" y="13"/>
                  </a:cubicBezTo>
                  <a:cubicBezTo>
                    <a:pt x="17" y="12"/>
                    <a:pt x="21" y="13"/>
                    <a:pt x="25" y="16"/>
                  </a:cubicBezTo>
                  <a:cubicBezTo>
                    <a:pt x="29" y="19"/>
                    <a:pt x="32" y="20"/>
                    <a:pt x="35" y="17"/>
                  </a:cubicBezTo>
                  <a:cubicBezTo>
                    <a:pt x="37" y="14"/>
                    <a:pt x="31" y="13"/>
                    <a:pt x="33" y="11"/>
                  </a:cubicBezTo>
                  <a:cubicBezTo>
                    <a:pt x="34" y="9"/>
                    <a:pt x="29" y="7"/>
                    <a:pt x="26" y="7"/>
                  </a:cubicBezTo>
                  <a:cubicBezTo>
                    <a:pt x="24" y="7"/>
                    <a:pt x="23" y="3"/>
                    <a:pt x="21" y="4"/>
                  </a:cubicBezTo>
                  <a:cubicBezTo>
                    <a:pt x="19" y="5"/>
                    <a:pt x="18" y="6"/>
                    <a:pt x="18" y="3"/>
                  </a:cubicBezTo>
                  <a:cubicBezTo>
                    <a:pt x="18" y="0"/>
                    <a:pt x="6" y="0"/>
                    <a:pt x="3" y="1"/>
                  </a:cubicBezTo>
                  <a:cubicBezTo>
                    <a:pt x="0" y="2"/>
                    <a:pt x="4" y="9"/>
                    <a:pt x="6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8" name="Freeform 21"/>
            <p:cNvSpPr>
              <a:spLocks/>
            </p:cNvSpPr>
            <p:nvPr userDrawn="1"/>
          </p:nvSpPr>
          <p:spPr bwMode="auto">
            <a:xfrm>
              <a:off x="16217900" y="2146300"/>
              <a:ext cx="26988" cy="33338"/>
            </a:xfrm>
            <a:custGeom>
              <a:avLst/>
              <a:gdLst>
                <a:gd name="T0" fmla="*/ 8 w 10"/>
                <a:gd name="T1" fmla="*/ 10 h 12"/>
                <a:gd name="T2" fmla="*/ 0 w 10"/>
                <a:gd name="T3" fmla="*/ 4 h 12"/>
                <a:gd name="T4" fmla="*/ 8 w 10"/>
                <a:gd name="T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2">
                  <a:moveTo>
                    <a:pt x="8" y="10"/>
                  </a:moveTo>
                  <a:cubicBezTo>
                    <a:pt x="10" y="8"/>
                    <a:pt x="1" y="0"/>
                    <a:pt x="0" y="4"/>
                  </a:cubicBezTo>
                  <a:cubicBezTo>
                    <a:pt x="0" y="7"/>
                    <a:pt x="6" y="12"/>
                    <a:pt x="8" y="1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16295688" y="2078038"/>
              <a:ext cx="30163" cy="22225"/>
            </a:xfrm>
            <a:custGeom>
              <a:avLst/>
              <a:gdLst>
                <a:gd name="T0" fmla="*/ 9 w 11"/>
                <a:gd name="T1" fmla="*/ 5 h 8"/>
                <a:gd name="T2" fmla="*/ 3 w 11"/>
                <a:gd name="T3" fmla="*/ 3 h 8"/>
                <a:gd name="T4" fmla="*/ 9 w 11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9" y="5"/>
                  </a:moveTo>
                  <a:cubicBezTo>
                    <a:pt x="11" y="2"/>
                    <a:pt x="0" y="0"/>
                    <a:pt x="3" y="3"/>
                  </a:cubicBezTo>
                  <a:cubicBezTo>
                    <a:pt x="4" y="4"/>
                    <a:pt x="8" y="8"/>
                    <a:pt x="9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16233775" y="2219325"/>
              <a:ext cx="19050" cy="19050"/>
            </a:xfrm>
            <a:custGeom>
              <a:avLst/>
              <a:gdLst>
                <a:gd name="T0" fmla="*/ 6 w 7"/>
                <a:gd name="T1" fmla="*/ 6 h 7"/>
                <a:gd name="T2" fmla="*/ 1 w 7"/>
                <a:gd name="T3" fmla="*/ 3 h 7"/>
                <a:gd name="T4" fmla="*/ 6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4"/>
                    <a:pt x="2" y="0"/>
                    <a:pt x="1" y="3"/>
                  </a:cubicBezTo>
                  <a:cubicBezTo>
                    <a:pt x="0" y="6"/>
                    <a:pt x="4" y="7"/>
                    <a:pt x="6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1" name="Freeform 24"/>
            <p:cNvSpPr>
              <a:spLocks/>
            </p:cNvSpPr>
            <p:nvPr userDrawn="1"/>
          </p:nvSpPr>
          <p:spPr bwMode="auto">
            <a:xfrm>
              <a:off x="16233775" y="2179638"/>
              <a:ext cx="111125" cy="65088"/>
            </a:xfrm>
            <a:custGeom>
              <a:avLst/>
              <a:gdLst>
                <a:gd name="T0" fmla="*/ 31 w 40"/>
                <a:gd name="T1" fmla="*/ 4 h 23"/>
                <a:gd name="T2" fmla="*/ 22 w 40"/>
                <a:gd name="T3" fmla="*/ 2 h 23"/>
                <a:gd name="T4" fmla="*/ 23 w 40"/>
                <a:gd name="T5" fmla="*/ 8 h 23"/>
                <a:gd name="T6" fmla="*/ 17 w 40"/>
                <a:gd name="T7" fmla="*/ 6 h 23"/>
                <a:gd name="T8" fmla="*/ 16 w 40"/>
                <a:gd name="T9" fmla="*/ 10 h 23"/>
                <a:gd name="T10" fmla="*/ 12 w 40"/>
                <a:gd name="T11" fmla="*/ 10 h 23"/>
                <a:gd name="T12" fmla="*/ 4 w 40"/>
                <a:gd name="T13" fmla="*/ 2 h 23"/>
                <a:gd name="T14" fmla="*/ 3 w 40"/>
                <a:gd name="T15" fmla="*/ 9 h 23"/>
                <a:gd name="T16" fmla="*/ 12 w 40"/>
                <a:gd name="T17" fmla="*/ 14 h 23"/>
                <a:gd name="T18" fmla="*/ 24 w 40"/>
                <a:gd name="T19" fmla="*/ 14 h 23"/>
                <a:gd name="T20" fmla="*/ 23 w 40"/>
                <a:gd name="T21" fmla="*/ 20 h 23"/>
                <a:gd name="T22" fmla="*/ 33 w 40"/>
                <a:gd name="T23" fmla="*/ 21 h 23"/>
                <a:gd name="T24" fmla="*/ 38 w 40"/>
                <a:gd name="T25" fmla="*/ 17 h 23"/>
                <a:gd name="T26" fmla="*/ 37 w 40"/>
                <a:gd name="T27" fmla="*/ 11 h 23"/>
                <a:gd name="T28" fmla="*/ 31 w 40"/>
                <a:gd name="T2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23">
                  <a:moveTo>
                    <a:pt x="31" y="4"/>
                  </a:moveTo>
                  <a:cubicBezTo>
                    <a:pt x="31" y="6"/>
                    <a:pt x="26" y="3"/>
                    <a:pt x="22" y="2"/>
                  </a:cubicBezTo>
                  <a:cubicBezTo>
                    <a:pt x="18" y="0"/>
                    <a:pt x="20" y="5"/>
                    <a:pt x="23" y="8"/>
                  </a:cubicBezTo>
                  <a:cubicBezTo>
                    <a:pt x="27" y="10"/>
                    <a:pt x="22" y="9"/>
                    <a:pt x="17" y="6"/>
                  </a:cubicBezTo>
                  <a:cubicBezTo>
                    <a:pt x="13" y="3"/>
                    <a:pt x="14" y="8"/>
                    <a:pt x="16" y="10"/>
                  </a:cubicBezTo>
                  <a:cubicBezTo>
                    <a:pt x="18" y="11"/>
                    <a:pt x="15" y="14"/>
                    <a:pt x="12" y="10"/>
                  </a:cubicBezTo>
                  <a:cubicBezTo>
                    <a:pt x="10" y="6"/>
                    <a:pt x="8" y="2"/>
                    <a:pt x="4" y="2"/>
                  </a:cubicBezTo>
                  <a:cubicBezTo>
                    <a:pt x="0" y="2"/>
                    <a:pt x="2" y="6"/>
                    <a:pt x="3" y="9"/>
                  </a:cubicBezTo>
                  <a:cubicBezTo>
                    <a:pt x="6" y="11"/>
                    <a:pt x="8" y="12"/>
                    <a:pt x="12" y="14"/>
                  </a:cubicBezTo>
                  <a:cubicBezTo>
                    <a:pt x="15" y="16"/>
                    <a:pt x="21" y="13"/>
                    <a:pt x="24" y="14"/>
                  </a:cubicBezTo>
                  <a:cubicBezTo>
                    <a:pt x="27" y="15"/>
                    <a:pt x="21" y="18"/>
                    <a:pt x="23" y="20"/>
                  </a:cubicBezTo>
                  <a:cubicBezTo>
                    <a:pt x="25" y="23"/>
                    <a:pt x="30" y="21"/>
                    <a:pt x="33" y="21"/>
                  </a:cubicBezTo>
                  <a:cubicBezTo>
                    <a:pt x="37" y="21"/>
                    <a:pt x="35" y="18"/>
                    <a:pt x="38" y="17"/>
                  </a:cubicBezTo>
                  <a:cubicBezTo>
                    <a:pt x="40" y="15"/>
                    <a:pt x="35" y="15"/>
                    <a:pt x="37" y="11"/>
                  </a:cubicBezTo>
                  <a:cubicBezTo>
                    <a:pt x="39" y="8"/>
                    <a:pt x="32" y="1"/>
                    <a:pt x="31" y="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6325850" y="2116138"/>
              <a:ext cx="55563" cy="36513"/>
            </a:xfrm>
            <a:custGeom>
              <a:avLst/>
              <a:gdLst>
                <a:gd name="T0" fmla="*/ 8 w 20"/>
                <a:gd name="T1" fmla="*/ 13 h 13"/>
                <a:gd name="T2" fmla="*/ 17 w 20"/>
                <a:gd name="T3" fmla="*/ 12 h 13"/>
                <a:gd name="T4" fmla="*/ 17 w 20"/>
                <a:gd name="T5" fmla="*/ 8 h 13"/>
                <a:gd name="T6" fmla="*/ 12 w 20"/>
                <a:gd name="T7" fmla="*/ 6 h 13"/>
                <a:gd name="T8" fmla="*/ 1 w 20"/>
                <a:gd name="T9" fmla="*/ 2 h 13"/>
                <a:gd name="T10" fmla="*/ 8 w 20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8" y="13"/>
                  </a:moveTo>
                  <a:cubicBezTo>
                    <a:pt x="11" y="13"/>
                    <a:pt x="14" y="13"/>
                    <a:pt x="17" y="12"/>
                  </a:cubicBezTo>
                  <a:cubicBezTo>
                    <a:pt x="20" y="11"/>
                    <a:pt x="15" y="11"/>
                    <a:pt x="17" y="8"/>
                  </a:cubicBezTo>
                  <a:cubicBezTo>
                    <a:pt x="19" y="5"/>
                    <a:pt x="12" y="5"/>
                    <a:pt x="12" y="6"/>
                  </a:cubicBezTo>
                  <a:cubicBezTo>
                    <a:pt x="11" y="7"/>
                    <a:pt x="3" y="0"/>
                    <a:pt x="1" y="2"/>
                  </a:cubicBezTo>
                  <a:cubicBezTo>
                    <a:pt x="0" y="5"/>
                    <a:pt x="4" y="13"/>
                    <a:pt x="8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3" name="Freeform 26"/>
            <p:cNvSpPr>
              <a:spLocks/>
            </p:cNvSpPr>
            <p:nvPr userDrawn="1"/>
          </p:nvSpPr>
          <p:spPr bwMode="auto">
            <a:xfrm>
              <a:off x="16351250" y="2152650"/>
              <a:ext cx="49213" cy="22225"/>
            </a:xfrm>
            <a:custGeom>
              <a:avLst/>
              <a:gdLst>
                <a:gd name="T0" fmla="*/ 17 w 18"/>
                <a:gd name="T1" fmla="*/ 2 h 8"/>
                <a:gd name="T2" fmla="*/ 2 w 18"/>
                <a:gd name="T3" fmla="*/ 4 h 8"/>
                <a:gd name="T4" fmla="*/ 17 w 18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8">
                  <a:moveTo>
                    <a:pt x="17" y="2"/>
                  </a:moveTo>
                  <a:cubicBezTo>
                    <a:pt x="17" y="0"/>
                    <a:pt x="0" y="2"/>
                    <a:pt x="2" y="4"/>
                  </a:cubicBezTo>
                  <a:cubicBezTo>
                    <a:pt x="7" y="8"/>
                    <a:pt x="18" y="3"/>
                    <a:pt x="17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6341725" y="2216150"/>
              <a:ext cx="61913" cy="33338"/>
            </a:xfrm>
            <a:custGeom>
              <a:avLst/>
              <a:gdLst>
                <a:gd name="T0" fmla="*/ 18 w 22"/>
                <a:gd name="T1" fmla="*/ 12 h 12"/>
                <a:gd name="T2" fmla="*/ 15 w 22"/>
                <a:gd name="T3" fmla="*/ 3 h 12"/>
                <a:gd name="T4" fmla="*/ 2 w 22"/>
                <a:gd name="T5" fmla="*/ 8 h 12"/>
                <a:gd name="T6" fmla="*/ 18 w 2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2">
                  <a:moveTo>
                    <a:pt x="18" y="12"/>
                  </a:moveTo>
                  <a:cubicBezTo>
                    <a:pt x="22" y="11"/>
                    <a:pt x="20" y="6"/>
                    <a:pt x="15" y="3"/>
                  </a:cubicBezTo>
                  <a:cubicBezTo>
                    <a:pt x="11" y="0"/>
                    <a:pt x="0" y="7"/>
                    <a:pt x="2" y="8"/>
                  </a:cubicBezTo>
                  <a:cubicBezTo>
                    <a:pt x="4" y="10"/>
                    <a:pt x="14" y="12"/>
                    <a:pt x="18" y="1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5" name="Freeform 28"/>
            <p:cNvSpPr>
              <a:spLocks/>
            </p:cNvSpPr>
            <p:nvPr userDrawn="1"/>
          </p:nvSpPr>
          <p:spPr bwMode="auto">
            <a:xfrm>
              <a:off x="16259175" y="2257425"/>
              <a:ext cx="96838" cy="88900"/>
            </a:xfrm>
            <a:custGeom>
              <a:avLst/>
              <a:gdLst>
                <a:gd name="T0" fmla="*/ 19 w 35"/>
                <a:gd name="T1" fmla="*/ 28 h 32"/>
                <a:gd name="T2" fmla="*/ 28 w 35"/>
                <a:gd name="T3" fmla="*/ 26 h 32"/>
                <a:gd name="T4" fmla="*/ 35 w 35"/>
                <a:gd name="T5" fmla="*/ 13 h 32"/>
                <a:gd name="T6" fmla="*/ 31 w 35"/>
                <a:gd name="T7" fmla="*/ 13 h 32"/>
                <a:gd name="T8" fmla="*/ 31 w 35"/>
                <a:gd name="T9" fmla="*/ 15 h 32"/>
                <a:gd name="T10" fmla="*/ 24 w 35"/>
                <a:gd name="T11" fmla="*/ 12 h 32"/>
                <a:gd name="T12" fmla="*/ 31 w 35"/>
                <a:gd name="T13" fmla="*/ 7 h 32"/>
                <a:gd name="T14" fmla="*/ 27 w 35"/>
                <a:gd name="T15" fmla="*/ 2 h 32"/>
                <a:gd name="T16" fmla="*/ 21 w 35"/>
                <a:gd name="T17" fmla="*/ 4 h 32"/>
                <a:gd name="T18" fmla="*/ 18 w 35"/>
                <a:gd name="T19" fmla="*/ 5 h 32"/>
                <a:gd name="T20" fmla="*/ 9 w 35"/>
                <a:gd name="T21" fmla="*/ 9 h 32"/>
                <a:gd name="T22" fmla="*/ 15 w 35"/>
                <a:gd name="T23" fmla="*/ 13 h 32"/>
                <a:gd name="T24" fmla="*/ 4 w 35"/>
                <a:gd name="T25" fmla="*/ 12 h 32"/>
                <a:gd name="T26" fmla="*/ 8 w 35"/>
                <a:gd name="T27" fmla="*/ 20 h 32"/>
                <a:gd name="T28" fmla="*/ 19 w 35"/>
                <a:gd name="T2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2">
                  <a:moveTo>
                    <a:pt x="19" y="28"/>
                  </a:moveTo>
                  <a:cubicBezTo>
                    <a:pt x="24" y="32"/>
                    <a:pt x="22" y="26"/>
                    <a:pt x="28" y="26"/>
                  </a:cubicBezTo>
                  <a:cubicBezTo>
                    <a:pt x="33" y="26"/>
                    <a:pt x="34" y="17"/>
                    <a:pt x="35" y="13"/>
                  </a:cubicBezTo>
                  <a:cubicBezTo>
                    <a:pt x="35" y="10"/>
                    <a:pt x="30" y="10"/>
                    <a:pt x="31" y="13"/>
                  </a:cubicBezTo>
                  <a:cubicBezTo>
                    <a:pt x="33" y="15"/>
                    <a:pt x="31" y="18"/>
                    <a:pt x="31" y="15"/>
                  </a:cubicBezTo>
                  <a:cubicBezTo>
                    <a:pt x="30" y="12"/>
                    <a:pt x="26" y="15"/>
                    <a:pt x="24" y="12"/>
                  </a:cubicBezTo>
                  <a:cubicBezTo>
                    <a:pt x="23" y="10"/>
                    <a:pt x="29" y="10"/>
                    <a:pt x="31" y="7"/>
                  </a:cubicBezTo>
                  <a:cubicBezTo>
                    <a:pt x="33" y="4"/>
                    <a:pt x="26" y="4"/>
                    <a:pt x="27" y="2"/>
                  </a:cubicBezTo>
                  <a:cubicBezTo>
                    <a:pt x="29" y="0"/>
                    <a:pt x="17" y="2"/>
                    <a:pt x="21" y="4"/>
                  </a:cubicBezTo>
                  <a:cubicBezTo>
                    <a:pt x="24" y="5"/>
                    <a:pt x="21" y="7"/>
                    <a:pt x="18" y="5"/>
                  </a:cubicBezTo>
                  <a:cubicBezTo>
                    <a:pt x="15" y="2"/>
                    <a:pt x="6" y="6"/>
                    <a:pt x="9" y="9"/>
                  </a:cubicBezTo>
                  <a:cubicBezTo>
                    <a:pt x="11" y="11"/>
                    <a:pt x="19" y="7"/>
                    <a:pt x="15" y="13"/>
                  </a:cubicBezTo>
                  <a:cubicBezTo>
                    <a:pt x="10" y="19"/>
                    <a:pt x="8" y="12"/>
                    <a:pt x="4" y="12"/>
                  </a:cubicBezTo>
                  <a:cubicBezTo>
                    <a:pt x="0" y="13"/>
                    <a:pt x="2" y="18"/>
                    <a:pt x="8" y="20"/>
                  </a:cubicBezTo>
                  <a:cubicBezTo>
                    <a:pt x="14" y="22"/>
                    <a:pt x="14" y="25"/>
                    <a:pt x="19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6341725" y="2178050"/>
              <a:ext cx="250825" cy="74613"/>
            </a:xfrm>
            <a:custGeom>
              <a:avLst/>
              <a:gdLst>
                <a:gd name="T0" fmla="*/ 26 w 90"/>
                <a:gd name="T1" fmla="*/ 21 h 27"/>
                <a:gd name="T2" fmla="*/ 32 w 90"/>
                <a:gd name="T3" fmla="*/ 24 h 27"/>
                <a:gd name="T4" fmla="*/ 40 w 90"/>
                <a:gd name="T5" fmla="*/ 25 h 27"/>
                <a:gd name="T6" fmla="*/ 44 w 90"/>
                <a:gd name="T7" fmla="*/ 24 h 27"/>
                <a:gd name="T8" fmla="*/ 61 w 90"/>
                <a:gd name="T9" fmla="*/ 27 h 27"/>
                <a:gd name="T10" fmla="*/ 72 w 90"/>
                <a:gd name="T11" fmla="*/ 24 h 27"/>
                <a:gd name="T12" fmla="*/ 86 w 90"/>
                <a:gd name="T13" fmla="*/ 25 h 27"/>
                <a:gd name="T14" fmla="*/ 90 w 90"/>
                <a:gd name="T15" fmla="*/ 17 h 27"/>
                <a:gd name="T16" fmla="*/ 61 w 90"/>
                <a:gd name="T17" fmla="*/ 15 h 27"/>
                <a:gd name="T18" fmla="*/ 47 w 90"/>
                <a:gd name="T19" fmla="*/ 16 h 27"/>
                <a:gd name="T20" fmla="*/ 38 w 90"/>
                <a:gd name="T21" fmla="*/ 13 h 27"/>
                <a:gd name="T22" fmla="*/ 40 w 90"/>
                <a:gd name="T23" fmla="*/ 9 h 27"/>
                <a:gd name="T24" fmla="*/ 26 w 90"/>
                <a:gd name="T25" fmla="*/ 5 h 27"/>
                <a:gd name="T26" fmla="*/ 15 w 90"/>
                <a:gd name="T27" fmla="*/ 1 h 27"/>
                <a:gd name="T28" fmla="*/ 3 w 90"/>
                <a:gd name="T29" fmla="*/ 3 h 27"/>
                <a:gd name="T30" fmla="*/ 19 w 90"/>
                <a:gd name="T31" fmla="*/ 8 h 27"/>
                <a:gd name="T32" fmla="*/ 25 w 90"/>
                <a:gd name="T33" fmla="*/ 13 h 27"/>
                <a:gd name="T34" fmla="*/ 26 w 90"/>
                <a:gd name="T3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27">
                  <a:moveTo>
                    <a:pt x="26" y="21"/>
                  </a:moveTo>
                  <a:cubicBezTo>
                    <a:pt x="27" y="26"/>
                    <a:pt x="29" y="22"/>
                    <a:pt x="32" y="24"/>
                  </a:cubicBezTo>
                  <a:cubicBezTo>
                    <a:pt x="34" y="26"/>
                    <a:pt x="38" y="27"/>
                    <a:pt x="40" y="25"/>
                  </a:cubicBezTo>
                  <a:cubicBezTo>
                    <a:pt x="42" y="24"/>
                    <a:pt x="43" y="22"/>
                    <a:pt x="44" y="24"/>
                  </a:cubicBezTo>
                  <a:cubicBezTo>
                    <a:pt x="45" y="26"/>
                    <a:pt x="50" y="27"/>
                    <a:pt x="61" y="27"/>
                  </a:cubicBezTo>
                  <a:cubicBezTo>
                    <a:pt x="72" y="27"/>
                    <a:pt x="69" y="22"/>
                    <a:pt x="72" y="24"/>
                  </a:cubicBezTo>
                  <a:cubicBezTo>
                    <a:pt x="75" y="26"/>
                    <a:pt x="82" y="26"/>
                    <a:pt x="86" y="25"/>
                  </a:cubicBezTo>
                  <a:cubicBezTo>
                    <a:pt x="89" y="25"/>
                    <a:pt x="90" y="20"/>
                    <a:pt x="90" y="17"/>
                  </a:cubicBezTo>
                  <a:cubicBezTo>
                    <a:pt x="90" y="15"/>
                    <a:pt x="66" y="13"/>
                    <a:pt x="61" y="15"/>
                  </a:cubicBezTo>
                  <a:cubicBezTo>
                    <a:pt x="57" y="18"/>
                    <a:pt x="50" y="14"/>
                    <a:pt x="47" y="16"/>
                  </a:cubicBezTo>
                  <a:cubicBezTo>
                    <a:pt x="43" y="18"/>
                    <a:pt x="45" y="14"/>
                    <a:pt x="38" y="13"/>
                  </a:cubicBezTo>
                  <a:cubicBezTo>
                    <a:pt x="32" y="13"/>
                    <a:pt x="39" y="10"/>
                    <a:pt x="40" y="9"/>
                  </a:cubicBezTo>
                  <a:cubicBezTo>
                    <a:pt x="41" y="7"/>
                    <a:pt x="31" y="4"/>
                    <a:pt x="26" y="5"/>
                  </a:cubicBezTo>
                  <a:cubicBezTo>
                    <a:pt x="22" y="5"/>
                    <a:pt x="20" y="3"/>
                    <a:pt x="15" y="1"/>
                  </a:cubicBezTo>
                  <a:cubicBezTo>
                    <a:pt x="11" y="0"/>
                    <a:pt x="0" y="0"/>
                    <a:pt x="3" y="3"/>
                  </a:cubicBezTo>
                  <a:cubicBezTo>
                    <a:pt x="4" y="5"/>
                    <a:pt x="17" y="10"/>
                    <a:pt x="19" y="8"/>
                  </a:cubicBezTo>
                  <a:cubicBezTo>
                    <a:pt x="20" y="6"/>
                    <a:pt x="23" y="11"/>
                    <a:pt x="25" y="13"/>
                  </a:cubicBezTo>
                  <a:cubicBezTo>
                    <a:pt x="27" y="16"/>
                    <a:pt x="24" y="17"/>
                    <a:pt x="26" y="2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6419513" y="2155825"/>
              <a:ext cx="36513" cy="22225"/>
            </a:xfrm>
            <a:custGeom>
              <a:avLst/>
              <a:gdLst>
                <a:gd name="T0" fmla="*/ 9 w 13"/>
                <a:gd name="T1" fmla="*/ 2 h 8"/>
                <a:gd name="T2" fmla="*/ 4 w 13"/>
                <a:gd name="T3" fmla="*/ 6 h 8"/>
                <a:gd name="T4" fmla="*/ 9 w 13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9" y="2"/>
                  </a:moveTo>
                  <a:cubicBezTo>
                    <a:pt x="5" y="0"/>
                    <a:pt x="0" y="5"/>
                    <a:pt x="4" y="6"/>
                  </a:cubicBezTo>
                  <a:cubicBezTo>
                    <a:pt x="8" y="8"/>
                    <a:pt x="13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8" name="Freeform 31"/>
            <p:cNvSpPr>
              <a:spLocks/>
            </p:cNvSpPr>
            <p:nvPr userDrawn="1"/>
          </p:nvSpPr>
          <p:spPr bwMode="auto">
            <a:xfrm>
              <a:off x="16344900" y="2030413"/>
              <a:ext cx="166688" cy="119063"/>
            </a:xfrm>
            <a:custGeom>
              <a:avLst/>
              <a:gdLst>
                <a:gd name="T0" fmla="*/ 4 w 60"/>
                <a:gd name="T1" fmla="*/ 22 h 43"/>
                <a:gd name="T2" fmla="*/ 9 w 60"/>
                <a:gd name="T3" fmla="*/ 27 h 43"/>
                <a:gd name="T4" fmla="*/ 24 w 60"/>
                <a:gd name="T5" fmla="*/ 28 h 43"/>
                <a:gd name="T6" fmla="*/ 14 w 60"/>
                <a:gd name="T7" fmla="*/ 32 h 43"/>
                <a:gd name="T8" fmla="*/ 22 w 60"/>
                <a:gd name="T9" fmla="*/ 38 h 43"/>
                <a:gd name="T10" fmla="*/ 34 w 60"/>
                <a:gd name="T11" fmla="*/ 41 h 43"/>
                <a:gd name="T12" fmla="*/ 41 w 60"/>
                <a:gd name="T13" fmla="*/ 41 h 43"/>
                <a:gd name="T14" fmla="*/ 46 w 60"/>
                <a:gd name="T15" fmla="*/ 35 h 43"/>
                <a:gd name="T16" fmla="*/ 51 w 60"/>
                <a:gd name="T17" fmla="*/ 31 h 43"/>
                <a:gd name="T18" fmla="*/ 60 w 60"/>
                <a:gd name="T19" fmla="*/ 28 h 43"/>
                <a:gd name="T20" fmla="*/ 55 w 60"/>
                <a:gd name="T21" fmla="*/ 26 h 43"/>
                <a:gd name="T22" fmla="*/ 50 w 60"/>
                <a:gd name="T23" fmla="*/ 22 h 43"/>
                <a:gd name="T24" fmla="*/ 48 w 60"/>
                <a:gd name="T25" fmla="*/ 17 h 43"/>
                <a:gd name="T26" fmla="*/ 44 w 60"/>
                <a:gd name="T27" fmla="*/ 16 h 43"/>
                <a:gd name="T28" fmla="*/ 39 w 60"/>
                <a:gd name="T29" fmla="*/ 14 h 43"/>
                <a:gd name="T30" fmla="*/ 23 w 60"/>
                <a:gd name="T31" fmla="*/ 5 h 43"/>
                <a:gd name="T32" fmla="*/ 14 w 60"/>
                <a:gd name="T33" fmla="*/ 4 h 43"/>
                <a:gd name="T34" fmla="*/ 15 w 60"/>
                <a:gd name="T35" fmla="*/ 6 h 43"/>
                <a:gd name="T36" fmla="*/ 12 w 60"/>
                <a:gd name="T37" fmla="*/ 9 h 43"/>
                <a:gd name="T38" fmla="*/ 7 w 60"/>
                <a:gd name="T39" fmla="*/ 11 h 43"/>
                <a:gd name="T40" fmla="*/ 8 w 60"/>
                <a:gd name="T41" fmla="*/ 17 h 43"/>
                <a:gd name="T42" fmla="*/ 5 w 60"/>
                <a:gd name="T43" fmla="*/ 19 h 43"/>
                <a:gd name="T44" fmla="*/ 4 w 60"/>
                <a:gd name="T45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43">
                  <a:moveTo>
                    <a:pt x="4" y="22"/>
                  </a:moveTo>
                  <a:cubicBezTo>
                    <a:pt x="7" y="24"/>
                    <a:pt x="5" y="26"/>
                    <a:pt x="9" y="27"/>
                  </a:cubicBezTo>
                  <a:cubicBezTo>
                    <a:pt x="12" y="29"/>
                    <a:pt x="23" y="25"/>
                    <a:pt x="24" y="28"/>
                  </a:cubicBezTo>
                  <a:cubicBezTo>
                    <a:pt x="24" y="30"/>
                    <a:pt x="13" y="31"/>
                    <a:pt x="14" y="32"/>
                  </a:cubicBezTo>
                  <a:cubicBezTo>
                    <a:pt x="16" y="34"/>
                    <a:pt x="23" y="36"/>
                    <a:pt x="22" y="38"/>
                  </a:cubicBezTo>
                  <a:cubicBezTo>
                    <a:pt x="21" y="39"/>
                    <a:pt x="33" y="43"/>
                    <a:pt x="34" y="41"/>
                  </a:cubicBezTo>
                  <a:cubicBezTo>
                    <a:pt x="35" y="39"/>
                    <a:pt x="38" y="40"/>
                    <a:pt x="41" y="41"/>
                  </a:cubicBezTo>
                  <a:cubicBezTo>
                    <a:pt x="44" y="42"/>
                    <a:pt x="44" y="34"/>
                    <a:pt x="46" y="35"/>
                  </a:cubicBezTo>
                  <a:cubicBezTo>
                    <a:pt x="48" y="36"/>
                    <a:pt x="48" y="32"/>
                    <a:pt x="51" y="31"/>
                  </a:cubicBezTo>
                  <a:cubicBezTo>
                    <a:pt x="55" y="29"/>
                    <a:pt x="60" y="29"/>
                    <a:pt x="60" y="28"/>
                  </a:cubicBezTo>
                  <a:cubicBezTo>
                    <a:pt x="60" y="27"/>
                    <a:pt x="59" y="25"/>
                    <a:pt x="55" y="26"/>
                  </a:cubicBezTo>
                  <a:cubicBezTo>
                    <a:pt x="51" y="26"/>
                    <a:pt x="48" y="24"/>
                    <a:pt x="50" y="22"/>
                  </a:cubicBezTo>
                  <a:cubicBezTo>
                    <a:pt x="52" y="20"/>
                    <a:pt x="46" y="19"/>
                    <a:pt x="48" y="17"/>
                  </a:cubicBezTo>
                  <a:cubicBezTo>
                    <a:pt x="50" y="16"/>
                    <a:pt x="44" y="14"/>
                    <a:pt x="44" y="16"/>
                  </a:cubicBezTo>
                  <a:cubicBezTo>
                    <a:pt x="45" y="19"/>
                    <a:pt x="40" y="17"/>
                    <a:pt x="39" y="14"/>
                  </a:cubicBezTo>
                  <a:cubicBezTo>
                    <a:pt x="39" y="12"/>
                    <a:pt x="29" y="11"/>
                    <a:pt x="23" y="5"/>
                  </a:cubicBezTo>
                  <a:cubicBezTo>
                    <a:pt x="17" y="0"/>
                    <a:pt x="11" y="4"/>
                    <a:pt x="14" y="4"/>
                  </a:cubicBezTo>
                  <a:cubicBezTo>
                    <a:pt x="18" y="5"/>
                    <a:pt x="18" y="7"/>
                    <a:pt x="15" y="6"/>
                  </a:cubicBezTo>
                  <a:cubicBezTo>
                    <a:pt x="12" y="6"/>
                    <a:pt x="7" y="7"/>
                    <a:pt x="12" y="9"/>
                  </a:cubicBezTo>
                  <a:cubicBezTo>
                    <a:pt x="16" y="10"/>
                    <a:pt x="11" y="11"/>
                    <a:pt x="7" y="11"/>
                  </a:cubicBezTo>
                  <a:cubicBezTo>
                    <a:pt x="3" y="11"/>
                    <a:pt x="3" y="16"/>
                    <a:pt x="8" y="17"/>
                  </a:cubicBezTo>
                  <a:cubicBezTo>
                    <a:pt x="13" y="17"/>
                    <a:pt x="9" y="20"/>
                    <a:pt x="5" y="19"/>
                  </a:cubicBezTo>
                  <a:cubicBezTo>
                    <a:pt x="1" y="18"/>
                    <a:pt x="0" y="20"/>
                    <a:pt x="4" y="2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6405225" y="1971675"/>
              <a:ext cx="441325" cy="233363"/>
            </a:xfrm>
            <a:custGeom>
              <a:avLst/>
              <a:gdLst>
                <a:gd name="T0" fmla="*/ 12 w 159"/>
                <a:gd name="T1" fmla="*/ 21 h 84"/>
                <a:gd name="T2" fmla="*/ 12 w 159"/>
                <a:gd name="T3" fmla="*/ 27 h 84"/>
                <a:gd name="T4" fmla="*/ 30 w 159"/>
                <a:gd name="T5" fmla="*/ 30 h 84"/>
                <a:gd name="T6" fmla="*/ 46 w 159"/>
                <a:gd name="T7" fmla="*/ 34 h 84"/>
                <a:gd name="T8" fmla="*/ 68 w 159"/>
                <a:gd name="T9" fmla="*/ 28 h 84"/>
                <a:gd name="T10" fmla="*/ 51 w 159"/>
                <a:gd name="T11" fmla="*/ 36 h 84"/>
                <a:gd name="T12" fmla="*/ 49 w 159"/>
                <a:gd name="T13" fmla="*/ 40 h 84"/>
                <a:gd name="T14" fmla="*/ 33 w 159"/>
                <a:gd name="T15" fmla="*/ 45 h 84"/>
                <a:gd name="T16" fmla="*/ 53 w 159"/>
                <a:gd name="T17" fmla="*/ 57 h 84"/>
                <a:gd name="T18" fmla="*/ 26 w 159"/>
                <a:gd name="T19" fmla="*/ 60 h 84"/>
                <a:gd name="T20" fmla="*/ 37 w 159"/>
                <a:gd name="T21" fmla="*/ 64 h 84"/>
                <a:gd name="T22" fmla="*/ 36 w 159"/>
                <a:gd name="T23" fmla="*/ 70 h 84"/>
                <a:gd name="T24" fmla="*/ 26 w 159"/>
                <a:gd name="T25" fmla="*/ 70 h 84"/>
                <a:gd name="T26" fmla="*/ 16 w 159"/>
                <a:gd name="T27" fmla="*/ 79 h 84"/>
                <a:gd name="T28" fmla="*/ 41 w 159"/>
                <a:gd name="T29" fmla="*/ 81 h 84"/>
                <a:gd name="T30" fmla="*/ 60 w 159"/>
                <a:gd name="T31" fmla="*/ 82 h 84"/>
                <a:gd name="T32" fmla="*/ 73 w 159"/>
                <a:gd name="T33" fmla="*/ 80 h 84"/>
                <a:gd name="T34" fmla="*/ 70 w 159"/>
                <a:gd name="T35" fmla="*/ 75 h 84"/>
                <a:gd name="T36" fmla="*/ 59 w 159"/>
                <a:gd name="T37" fmla="*/ 70 h 84"/>
                <a:gd name="T38" fmla="*/ 73 w 159"/>
                <a:gd name="T39" fmla="*/ 65 h 84"/>
                <a:gd name="T40" fmla="*/ 93 w 159"/>
                <a:gd name="T41" fmla="*/ 54 h 84"/>
                <a:gd name="T42" fmla="*/ 91 w 159"/>
                <a:gd name="T43" fmla="*/ 48 h 84"/>
                <a:gd name="T44" fmla="*/ 107 w 159"/>
                <a:gd name="T45" fmla="*/ 44 h 84"/>
                <a:gd name="T46" fmla="*/ 128 w 159"/>
                <a:gd name="T47" fmla="*/ 31 h 84"/>
                <a:gd name="T48" fmla="*/ 130 w 159"/>
                <a:gd name="T49" fmla="*/ 22 h 84"/>
                <a:gd name="T50" fmla="*/ 157 w 159"/>
                <a:gd name="T51" fmla="*/ 15 h 84"/>
                <a:gd name="T52" fmla="*/ 151 w 159"/>
                <a:gd name="T53" fmla="*/ 7 h 84"/>
                <a:gd name="T54" fmla="*/ 133 w 159"/>
                <a:gd name="T55" fmla="*/ 7 h 84"/>
                <a:gd name="T56" fmla="*/ 117 w 159"/>
                <a:gd name="T57" fmla="*/ 2 h 84"/>
                <a:gd name="T58" fmla="*/ 100 w 159"/>
                <a:gd name="T59" fmla="*/ 4 h 84"/>
                <a:gd name="T60" fmla="*/ 83 w 159"/>
                <a:gd name="T61" fmla="*/ 3 h 84"/>
                <a:gd name="T62" fmla="*/ 66 w 159"/>
                <a:gd name="T63" fmla="*/ 5 h 84"/>
                <a:gd name="T64" fmla="*/ 60 w 159"/>
                <a:gd name="T65" fmla="*/ 8 h 84"/>
                <a:gd name="T66" fmla="*/ 45 w 159"/>
                <a:gd name="T67" fmla="*/ 12 h 84"/>
                <a:gd name="T68" fmla="*/ 31 w 159"/>
                <a:gd name="T69" fmla="*/ 14 h 84"/>
                <a:gd name="T70" fmla="*/ 20 w 159"/>
                <a:gd name="T71" fmla="*/ 15 h 84"/>
                <a:gd name="T72" fmla="*/ 5 w 159"/>
                <a:gd name="T73" fmla="*/ 1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84">
                  <a:moveTo>
                    <a:pt x="9" y="20"/>
                  </a:moveTo>
                  <a:cubicBezTo>
                    <a:pt x="12" y="18"/>
                    <a:pt x="15" y="20"/>
                    <a:pt x="12" y="21"/>
                  </a:cubicBezTo>
                  <a:cubicBezTo>
                    <a:pt x="9" y="22"/>
                    <a:pt x="10" y="23"/>
                    <a:pt x="14" y="23"/>
                  </a:cubicBezTo>
                  <a:cubicBezTo>
                    <a:pt x="18" y="23"/>
                    <a:pt x="12" y="24"/>
                    <a:pt x="12" y="27"/>
                  </a:cubicBezTo>
                  <a:cubicBezTo>
                    <a:pt x="12" y="29"/>
                    <a:pt x="17" y="27"/>
                    <a:pt x="17" y="30"/>
                  </a:cubicBezTo>
                  <a:cubicBezTo>
                    <a:pt x="17" y="32"/>
                    <a:pt x="27" y="33"/>
                    <a:pt x="30" y="30"/>
                  </a:cubicBezTo>
                  <a:cubicBezTo>
                    <a:pt x="33" y="27"/>
                    <a:pt x="32" y="31"/>
                    <a:pt x="32" y="33"/>
                  </a:cubicBezTo>
                  <a:cubicBezTo>
                    <a:pt x="31" y="35"/>
                    <a:pt x="46" y="36"/>
                    <a:pt x="46" y="34"/>
                  </a:cubicBezTo>
                  <a:cubicBezTo>
                    <a:pt x="47" y="32"/>
                    <a:pt x="49" y="32"/>
                    <a:pt x="52" y="33"/>
                  </a:cubicBezTo>
                  <a:cubicBezTo>
                    <a:pt x="54" y="34"/>
                    <a:pt x="68" y="31"/>
                    <a:pt x="68" y="28"/>
                  </a:cubicBezTo>
                  <a:cubicBezTo>
                    <a:pt x="68" y="25"/>
                    <a:pt x="72" y="29"/>
                    <a:pt x="68" y="32"/>
                  </a:cubicBezTo>
                  <a:cubicBezTo>
                    <a:pt x="64" y="35"/>
                    <a:pt x="55" y="35"/>
                    <a:pt x="51" y="36"/>
                  </a:cubicBezTo>
                  <a:cubicBezTo>
                    <a:pt x="47" y="37"/>
                    <a:pt x="54" y="40"/>
                    <a:pt x="58" y="43"/>
                  </a:cubicBezTo>
                  <a:cubicBezTo>
                    <a:pt x="61" y="46"/>
                    <a:pt x="53" y="44"/>
                    <a:pt x="49" y="40"/>
                  </a:cubicBezTo>
                  <a:cubicBezTo>
                    <a:pt x="45" y="36"/>
                    <a:pt x="37" y="36"/>
                    <a:pt x="33" y="37"/>
                  </a:cubicBezTo>
                  <a:cubicBezTo>
                    <a:pt x="29" y="37"/>
                    <a:pt x="30" y="45"/>
                    <a:pt x="33" y="45"/>
                  </a:cubicBezTo>
                  <a:cubicBezTo>
                    <a:pt x="36" y="45"/>
                    <a:pt x="39" y="46"/>
                    <a:pt x="43" y="51"/>
                  </a:cubicBezTo>
                  <a:cubicBezTo>
                    <a:pt x="46" y="56"/>
                    <a:pt x="53" y="55"/>
                    <a:pt x="53" y="57"/>
                  </a:cubicBezTo>
                  <a:cubicBezTo>
                    <a:pt x="53" y="59"/>
                    <a:pt x="44" y="55"/>
                    <a:pt x="39" y="54"/>
                  </a:cubicBezTo>
                  <a:cubicBezTo>
                    <a:pt x="34" y="53"/>
                    <a:pt x="26" y="57"/>
                    <a:pt x="26" y="60"/>
                  </a:cubicBezTo>
                  <a:cubicBezTo>
                    <a:pt x="25" y="64"/>
                    <a:pt x="33" y="63"/>
                    <a:pt x="38" y="60"/>
                  </a:cubicBezTo>
                  <a:cubicBezTo>
                    <a:pt x="43" y="57"/>
                    <a:pt x="39" y="61"/>
                    <a:pt x="37" y="64"/>
                  </a:cubicBezTo>
                  <a:cubicBezTo>
                    <a:pt x="34" y="66"/>
                    <a:pt x="43" y="68"/>
                    <a:pt x="43" y="70"/>
                  </a:cubicBezTo>
                  <a:cubicBezTo>
                    <a:pt x="43" y="73"/>
                    <a:pt x="36" y="72"/>
                    <a:pt x="36" y="70"/>
                  </a:cubicBezTo>
                  <a:cubicBezTo>
                    <a:pt x="35" y="67"/>
                    <a:pt x="33" y="65"/>
                    <a:pt x="27" y="65"/>
                  </a:cubicBezTo>
                  <a:cubicBezTo>
                    <a:pt x="21" y="66"/>
                    <a:pt x="23" y="70"/>
                    <a:pt x="26" y="70"/>
                  </a:cubicBezTo>
                  <a:cubicBezTo>
                    <a:pt x="30" y="71"/>
                    <a:pt x="30" y="73"/>
                    <a:pt x="26" y="73"/>
                  </a:cubicBezTo>
                  <a:cubicBezTo>
                    <a:pt x="22" y="73"/>
                    <a:pt x="13" y="76"/>
                    <a:pt x="16" y="79"/>
                  </a:cubicBezTo>
                  <a:cubicBezTo>
                    <a:pt x="19" y="81"/>
                    <a:pt x="30" y="79"/>
                    <a:pt x="32" y="80"/>
                  </a:cubicBezTo>
                  <a:cubicBezTo>
                    <a:pt x="34" y="82"/>
                    <a:pt x="40" y="83"/>
                    <a:pt x="41" y="81"/>
                  </a:cubicBezTo>
                  <a:cubicBezTo>
                    <a:pt x="43" y="79"/>
                    <a:pt x="47" y="80"/>
                    <a:pt x="52" y="80"/>
                  </a:cubicBezTo>
                  <a:cubicBezTo>
                    <a:pt x="56" y="80"/>
                    <a:pt x="58" y="80"/>
                    <a:pt x="60" y="82"/>
                  </a:cubicBezTo>
                  <a:cubicBezTo>
                    <a:pt x="62" y="84"/>
                    <a:pt x="65" y="83"/>
                    <a:pt x="68" y="81"/>
                  </a:cubicBezTo>
                  <a:cubicBezTo>
                    <a:pt x="70" y="80"/>
                    <a:pt x="70" y="80"/>
                    <a:pt x="73" y="80"/>
                  </a:cubicBezTo>
                  <a:cubicBezTo>
                    <a:pt x="77" y="80"/>
                    <a:pt x="77" y="78"/>
                    <a:pt x="76" y="75"/>
                  </a:cubicBezTo>
                  <a:cubicBezTo>
                    <a:pt x="74" y="73"/>
                    <a:pt x="70" y="77"/>
                    <a:pt x="70" y="75"/>
                  </a:cubicBezTo>
                  <a:cubicBezTo>
                    <a:pt x="69" y="73"/>
                    <a:pt x="65" y="72"/>
                    <a:pt x="59" y="73"/>
                  </a:cubicBezTo>
                  <a:cubicBezTo>
                    <a:pt x="53" y="74"/>
                    <a:pt x="55" y="69"/>
                    <a:pt x="59" y="70"/>
                  </a:cubicBezTo>
                  <a:cubicBezTo>
                    <a:pt x="63" y="71"/>
                    <a:pt x="68" y="71"/>
                    <a:pt x="73" y="70"/>
                  </a:cubicBezTo>
                  <a:cubicBezTo>
                    <a:pt x="77" y="69"/>
                    <a:pt x="73" y="67"/>
                    <a:pt x="73" y="65"/>
                  </a:cubicBezTo>
                  <a:cubicBezTo>
                    <a:pt x="73" y="63"/>
                    <a:pt x="79" y="64"/>
                    <a:pt x="83" y="64"/>
                  </a:cubicBezTo>
                  <a:cubicBezTo>
                    <a:pt x="87" y="64"/>
                    <a:pt x="93" y="57"/>
                    <a:pt x="93" y="54"/>
                  </a:cubicBezTo>
                  <a:cubicBezTo>
                    <a:pt x="93" y="50"/>
                    <a:pt x="84" y="51"/>
                    <a:pt x="80" y="51"/>
                  </a:cubicBezTo>
                  <a:cubicBezTo>
                    <a:pt x="75" y="51"/>
                    <a:pt x="83" y="47"/>
                    <a:pt x="91" y="48"/>
                  </a:cubicBezTo>
                  <a:cubicBezTo>
                    <a:pt x="100" y="48"/>
                    <a:pt x="96" y="44"/>
                    <a:pt x="98" y="43"/>
                  </a:cubicBezTo>
                  <a:cubicBezTo>
                    <a:pt x="99" y="42"/>
                    <a:pt x="103" y="45"/>
                    <a:pt x="107" y="44"/>
                  </a:cubicBezTo>
                  <a:cubicBezTo>
                    <a:pt x="112" y="43"/>
                    <a:pt x="109" y="39"/>
                    <a:pt x="112" y="39"/>
                  </a:cubicBezTo>
                  <a:cubicBezTo>
                    <a:pt x="114" y="39"/>
                    <a:pt x="119" y="36"/>
                    <a:pt x="128" y="31"/>
                  </a:cubicBezTo>
                  <a:cubicBezTo>
                    <a:pt x="137" y="25"/>
                    <a:pt x="144" y="26"/>
                    <a:pt x="145" y="23"/>
                  </a:cubicBezTo>
                  <a:cubicBezTo>
                    <a:pt x="145" y="20"/>
                    <a:pt x="132" y="23"/>
                    <a:pt x="130" y="22"/>
                  </a:cubicBezTo>
                  <a:cubicBezTo>
                    <a:pt x="127" y="22"/>
                    <a:pt x="139" y="19"/>
                    <a:pt x="142" y="20"/>
                  </a:cubicBezTo>
                  <a:cubicBezTo>
                    <a:pt x="144" y="20"/>
                    <a:pt x="148" y="20"/>
                    <a:pt x="157" y="15"/>
                  </a:cubicBezTo>
                  <a:cubicBezTo>
                    <a:pt x="159" y="10"/>
                    <a:pt x="159" y="10"/>
                    <a:pt x="159" y="10"/>
                  </a:cubicBezTo>
                  <a:cubicBezTo>
                    <a:pt x="155" y="11"/>
                    <a:pt x="151" y="10"/>
                    <a:pt x="151" y="7"/>
                  </a:cubicBezTo>
                  <a:cubicBezTo>
                    <a:pt x="151" y="5"/>
                    <a:pt x="145" y="7"/>
                    <a:pt x="145" y="5"/>
                  </a:cubicBezTo>
                  <a:cubicBezTo>
                    <a:pt x="145" y="4"/>
                    <a:pt x="139" y="5"/>
                    <a:pt x="133" y="7"/>
                  </a:cubicBezTo>
                  <a:cubicBezTo>
                    <a:pt x="127" y="9"/>
                    <a:pt x="133" y="5"/>
                    <a:pt x="135" y="4"/>
                  </a:cubicBezTo>
                  <a:cubicBezTo>
                    <a:pt x="138" y="3"/>
                    <a:pt x="120" y="4"/>
                    <a:pt x="117" y="2"/>
                  </a:cubicBezTo>
                  <a:cubicBezTo>
                    <a:pt x="115" y="0"/>
                    <a:pt x="111" y="5"/>
                    <a:pt x="108" y="3"/>
                  </a:cubicBezTo>
                  <a:cubicBezTo>
                    <a:pt x="106" y="0"/>
                    <a:pt x="99" y="2"/>
                    <a:pt x="100" y="4"/>
                  </a:cubicBezTo>
                  <a:cubicBezTo>
                    <a:pt x="100" y="6"/>
                    <a:pt x="98" y="6"/>
                    <a:pt x="96" y="4"/>
                  </a:cubicBezTo>
                  <a:cubicBezTo>
                    <a:pt x="93" y="2"/>
                    <a:pt x="88" y="4"/>
                    <a:pt x="83" y="3"/>
                  </a:cubicBezTo>
                  <a:cubicBezTo>
                    <a:pt x="78" y="3"/>
                    <a:pt x="80" y="7"/>
                    <a:pt x="75" y="5"/>
                  </a:cubicBezTo>
                  <a:cubicBezTo>
                    <a:pt x="70" y="3"/>
                    <a:pt x="64" y="4"/>
                    <a:pt x="66" y="5"/>
                  </a:cubicBezTo>
                  <a:cubicBezTo>
                    <a:pt x="67" y="5"/>
                    <a:pt x="65" y="7"/>
                    <a:pt x="63" y="6"/>
                  </a:cubicBezTo>
                  <a:cubicBezTo>
                    <a:pt x="61" y="5"/>
                    <a:pt x="59" y="6"/>
                    <a:pt x="60" y="8"/>
                  </a:cubicBezTo>
                  <a:cubicBezTo>
                    <a:pt x="61" y="11"/>
                    <a:pt x="51" y="8"/>
                    <a:pt x="51" y="10"/>
                  </a:cubicBezTo>
                  <a:cubicBezTo>
                    <a:pt x="51" y="13"/>
                    <a:pt x="48" y="14"/>
                    <a:pt x="45" y="12"/>
                  </a:cubicBezTo>
                  <a:cubicBezTo>
                    <a:pt x="43" y="10"/>
                    <a:pt x="34" y="9"/>
                    <a:pt x="36" y="11"/>
                  </a:cubicBezTo>
                  <a:cubicBezTo>
                    <a:pt x="39" y="13"/>
                    <a:pt x="29" y="12"/>
                    <a:pt x="31" y="14"/>
                  </a:cubicBezTo>
                  <a:cubicBezTo>
                    <a:pt x="34" y="16"/>
                    <a:pt x="28" y="18"/>
                    <a:pt x="28" y="16"/>
                  </a:cubicBezTo>
                  <a:cubicBezTo>
                    <a:pt x="28" y="15"/>
                    <a:pt x="22" y="13"/>
                    <a:pt x="20" y="15"/>
                  </a:cubicBezTo>
                  <a:cubicBezTo>
                    <a:pt x="18" y="17"/>
                    <a:pt x="17" y="20"/>
                    <a:pt x="16" y="18"/>
                  </a:cubicBezTo>
                  <a:cubicBezTo>
                    <a:pt x="15" y="17"/>
                    <a:pt x="10" y="18"/>
                    <a:pt x="5" y="19"/>
                  </a:cubicBezTo>
                  <a:cubicBezTo>
                    <a:pt x="0" y="21"/>
                    <a:pt x="6" y="22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0" name="Freeform 33"/>
            <p:cNvSpPr>
              <a:spLocks/>
            </p:cNvSpPr>
            <p:nvPr userDrawn="1"/>
          </p:nvSpPr>
          <p:spPr bwMode="auto">
            <a:xfrm>
              <a:off x="16581438" y="2554288"/>
              <a:ext cx="22225" cy="20638"/>
            </a:xfrm>
            <a:custGeom>
              <a:avLst/>
              <a:gdLst>
                <a:gd name="T0" fmla="*/ 3 w 8"/>
                <a:gd name="T1" fmla="*/ 6 h 7"/>
                <a:gd name="T2" fmla="*/ 4 w 8"/>
                <a:gd name="T3" fmla="*/ 1 h 7"/>
                <a:gd name="T4" fmla="*/ 3 w 8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3" y="6"/>
                  </a:moveTo>
                  <a:cubicBezTo>
                    <a:pt x="5" y="6"/>
                    <a:pt x="8" y="0"/>
                    <a:pt x="4" y="1"/>
                  </a:cubicBezTo>
                  <a:cubicBezTo>
                    <a:pt x="0" y="1"/>
                    <a:pt x="1" y="7"/>
                    <a:pt x="3" y="6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1" name="Freeform 34"/>
            <p:cNvSpPr>
              <a:spLocks/>
            </p:cNvSpPr>
            <p:nvPr userDrawn="1"/>
          </p:nvSpPr>
          <p:spPr bwMode="auto">
            <a:xfrm>
              <a:off x="16522700" y="2538413"/>
              <a:ext cx="36513" cy="26988"/>
            </a:xfrm>
            <a:custGeom>
              <a:avLst/>
              <a:gdLst>
                <a:gd name="T0" fmla="*/ 4 w 13"/>
                <a:gd name="T1" fmla="*/ 7 h 10"/>
                <a:gd name="T2" fmla="*/ 13 w 13"/>
                <a:gd name="T3" fmla="*/ 2 h 10"/>
                <a:gd name="T4" fmla="*/ 4 w 13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8" y="10"/>
                    <a:pt x="13" y="3"/>
                    <a:pt x="13" y="2"/>
                  </a:cubicBezTo>
                  <a:cubicBezTo>
                    <a:pt x="12" y="0"/>
                    <a:pt x="0" y="5"/>
                    <a:pt x="4" y="7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2" name="Freeform 35"/>
            <p:cNvSpPr>
              <a:spLocks/>
            </p:cNvSpPr>
            <p:nvPr userDrawn="1"/>
          </p:nvSpPr>
          <p:spPr bwMode="auto">
            <a:xfrm>
              <a:off x="16481425" y="2471738"/>
              <a:ext cx="100013" cy="66675"/>
            </a:xfrm>
            <a:custGeom>
              <a:avLst/>
              <a:gdLst>
                <a:gd name="T0" fmla="*/ 36 w 36"/>
                <a:gd name="T1" fmla="*/ 19 h 24"/>
                <a:gd name="T2" fmla="*/ 29 w 36"/>
                <a:gd name="T3" fmla="*/ 13 h 24"/>
                <a:gd name="T4" fmla="*/ 19 w 36"/>
                <a:gd name="T5" fmla="*/ 7 h 24"/>
                <a:gd name="T6" fmla="*/ 12 w 36"/>
                <a:gd name="T7" fmla="*/ 2 h 24"/>
                <a:gd name="T8" fmla="*/ 7 w 36"/>
                <a:gd name="T9" fmla="*/ 6 h 24"/>
                <a:gd name="T10" fmla="*/ 5 w 36"/>
                <a:gd name="T11" fmla="*/ 13 h 24"/>
                <a:gd name="T12" fmla="*/ 1 w 36"/>
                <a:gd name="T13" fmla="*/ 20 h 24"/>
                <a:gd name="T14" fmla="*/ 7 w 36"/>
                <a:gd name="T15" fmla="*/ 19 h 24"/>
                <a:gd name="T16" fmla="*/ 10 w 36"/>
                <a:gd name="T17" fmla="*/ 24 h 24"/>
                <a:gd name="T18" fmla="*/ 19 w 36"/>
                <a:gd name="T19" fmla="*/ 19 h 24"/>
                <a:gd name="T20" fmla="*/ 25 w 36"/>
                <a:gd name="T21" fmla="*/ 19 h 24"/>
                <a:gd name="T22" fmla="*/ 36 w 36"/>
                <a:gd name="T2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4">
                  <a:moveTo>
                    <a:pt x="36" y="19"/>
                  </a:moveTo>
                  <a:cubicBezTo>
                    <a:pt x="36" y="17"/>
                    <a:pt x="28" y="16"/>
                    <a:pt x="29" y="13"/>
                  </a:cubicBezTo>
                  <a:cubicBezTo>
                    <a:pt x="29" y="11"/>
                    <a:pt x="21" y="9"/>
                    <a:pt x="19" y="7"/>
                  </a:cubicBezTo>
                  <a:cubicBezTo>
                    <a:pt x="16" y="6"/>
                    <a:pt x="12" y="5"/>
                    <a:pt x="12" y="2"/>
                  </a:cubicBezTo>
                  <a:cubicBezTo>
                    <a:pt x="12" y="0"/>
                    <a:pt x="7" y="2"/>
                    <a:pt x="7" y="6"/>
                  </a:cubicBezTo>
                  <a:cubicBezTo>
                    <a:pt x="6" y="10"/>
                    <a:pt x="4" y="9"/>
                    <a:pt x="5" y="13"/>
                  </a:cubicBezTo>
                  <a:cubicBezTo>
                    <a:pt x="6" y="17"/>
                    <a:pt x="0" y="18"/>
                    <a:pt x="1" y="20"/>
                  </a:cubicBezTo>
                  <a:cubicBezTo>
                    <a:pt x="2" y="22"/>
                    <a:pt x="4" y="19"/>
                    <a:pt x="7" y="19"/>
                  </a:cubicBezTo>
                  <a:cubicBezTo>
                    <a:pt x="10" y="19"/>
                    <a:pt x="6" y="23"/>
                    <a:pt x="10" y="24"/>
                  </a:cubicBezTo>
                  <a:cubicBezTo>
                    <a:pt x="13" y="24"/>
                    <a:pt x="17" y="21"/>
                    <a:pt x="19" y="19"/>
                  </a:cubicBezTo>
                  <a:cubicBezTo>
                    <a:pt x="20" y="17"/>
                    <a:pt x="22" y="16"/>
                    <a:pt x="25" y="19"/>
                  </a:cubicBezTo>
                  <a:cubicBezTo>
                    <a:pt x="28" y="21"/>
                    <a:pt x="35" y="21"/>
                    <a:pt x="36" y="1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16438563" y="2268538"/>
              <a:ext cx="400050" cy="303213"/>
            </a:xfrm>
            <a:custGeom>
              <a:avLst/>
              <a:gdLst>
                <a:gd name="T0" fmla="*/ 97 w 144"/>
                <a:gd name="T1" fmla="*/ 24 h 109"/>
                <a:gd name="T2" fmla="*/ 84 w 144"/>
                <a:gd name="T3" fmla="*/ 20 h 109"/>
                <a:gd name="T4" fmla="*/ 66 w 144"/>
                <a:gd name="T5" fmla="*/ 12 h 109"/>
                <a:gd name="T6" fmla="*/ 58 w 144"/>
                <a:gd name="T7" fmla="*/ 15 h 109"/>
                <a:gd name="T8" fmla="*/ 49 w 144"/>
                <a:gd name="T9" fmla="*/ 9 h 109"/>
                <a:gd name="T10" fmla="*/ 36 w 144"/>
                <a:gd name="T11" fmla="*/ 3 h 109"/>
                <a:gd name="T12" fmla="*/ 27 w 144"/>
                <a:gd name="T13" fmla="*/ 15 h 109"/>
                <a:gd name="T14" fmla="*/ 29 w 144"/>
                <a:gd name="T15" fmla="*/ 23 h 109"/>
                <a:gd name="T16" fmla="*/ 19 w 144"/>
                <a:gd name="T17" fmla="*/ 14 h 109"/>
                <a:gd name="T18" fmla="*/ 27 w 144"/>
                <a:gd name="T19" fmla="*/ 2 h 109"/>
                <a:gd name="T20" fmla="*/ 2 w 144"/>
                <a:gd name="T21" fmla="*/ 24 h 109"/>
                <a:gd name="T22" fmla="*/ 12 w 144"/>
                <a:gd name="T23" fmla="*/ 29 h 109"/>
                <a:gd name="T24" fmla="*/ 14 w 144"/>
                <a:gd name="T25" fmla="*/ 34 h 109"/>
                <a:gd name="T26" fmla="*/ 30 w 144"/>
                <a:gd name="T27" fmla="*/ 37 h 109"/>
                <a:gd name="T28" fmla="*/ 46 w 144"/>
                <a:gd name="T29" fmla="*/ 37 h 109"/>
                <a:gd name="T30" fmla="*/ 57 w 144"/>
                <a:gd name="T31" fmla="*/ 35 h 109"/>
                <a:gd name="T32" fmla="*/ 65 w 144"/>
                <a:gd name="T33" fmla="*/ 37 h 109"/>
                <a:gd name="T34" fmla="*/ 75 w 144"/>
                <a:gd name="T35" fmla="*/ 44 h 109"/>
                <a:gd name="T36" fmla="*/ 78 w 144"/>
                <a:gd name="T37" fmla="*/ 46 h 109"/>
                <a:gd name="T38" fmla="*/ 91 w 144"/>
                <a:gd name="T39" fmla="*/ 56 h 109"/>
                <a:gd name="T40" fmla="*/ 99 w 144"/>
                <a:gd name="T41" fmla="*/ 65 h 109"/>
                <a:gd name="T42" fmla="*/ 99 w 144"/>
                <a:gd name="T43" fmla="*/ 72 h 109"/>
                <a:gd name="T44" fmla="*/ 85 w 144"/>
                <a:gd name="T45" fmla="*/ 76 h 109"/>
                <a:gd name="T46" fmla="*/ 66 w 144"/>
                <a:gd name="T47" fmla="*/ 80 h 109"/>
                <a:gd name="T48" fmla="*/ 75 w 144"/>
                <a:gd name="T49" fmla="*/ 87 h 109"/>
                <a:gd name="T50" fmla="*/ 87 w 144"/>
                <a:gd name="T51" fmla="*/ 85 h 109"/>
                <a:gd name="T52" fmla="*/ 96 w 144"/>
                <a:gd name="T53" fmla="*/ 97 h 109"/>
                <a:gd name="T54" fmla="*/ 124 w 144"/>
                <a:gd name="T55" fmla="*/ 107 h 109"/>
                <a:gd name="T56" fmla="*/ 119 w 144"/>
                <a:gd name="T57" fmla="*/ 95 h 109"/>
                <a:gd name="T58" fmla="*/ 130 w 144"/>
                <a:gd name="T59" fmla="*/ 90 h 109"/>
                <a:gd name="T60" fmla="*/ 116 w 144"/>
                <a:gd name="T61" fmla="*/ 75 h 109"/>
                <a:gd name="T62" fmla="*/ 125 w 144"/>
                <a:gd name="T63" fmla="*/ 72 h 109"/>
                <a:gd name="T64" fmla="*/ 138 w 144"/>
                <a:gd name="T65" fmla="*/ 78 h 109"/>
                <a:gd name="T66" fmla="*/ 144 w 144"/>
                <a:gd name="T67" fmla="*/ 65 h 109"/>
                <a:gd name="T68" fmla="*/ 130 w 144"/>
                <a:gd name="T69" fmla="*/ 56 h 109"/>
                <a:gd name="T70" fmla="*/ 114 w 144"/>
                <a:gd name="T71" fmla="*/ 47 h 109"/>
                <a:gd name="T72" fmla="*/ 115 w 144"/>
                <a:gd name="T73" fmla="*/ 43 h 109"/>
                <a:gd name="T74" fmla="*/ 116 w 144"/>
                <a:gd name="T75" fmla="*/ 36 h 109"/>
                <a:gd name="T76" fmla="*/ 113 w 144"/>
                <a:gd name="T77" fmla="*/ 34 h 109"/>
                <a:gd name="T78" fmla="*/ 101 w 144"/>
                <a:gd name="T79" fmla="*/ 29 h 109"/>
                <a:gd name="T80" fmla="*/ 93 w 144"/>
                <a:gd name="T8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09">
                  <a:moveTo>
                    <a:pt x="93" y="28"/>
                  </a:moveTo>
                  <a:cubicBezTo>
                    <a:pt x="95" y="28"/>
                    <a:pt x="98" y="26"/>
                    <a:pt x="97" y="24"/>
                  </a:cubicBezTo>
                  <a:cubicBezTo>
                    <a:pt x="97" y="22"/>
                    <a:pt x="91" y="22"/>
                    <a:pt x="90" y="25"/>
                  </a:cubicBezTo>
                  <a:cubicBezTo>
                    <a:pt x="88" y="27"/>
                    <a:pt x="84" y="22"/>
                    <a:pt x="84" y="20"/>
                  </a:cubicBezTo>
                  <a:cubicBezTo>
                    <a:pt x="84" y="18"/>
                    <a:pt x="76" y="20"/>
                    <a:pt x="77" y="16"/>
                  </a:cubicBezTo>
                  <a:cubicBezTo>
                    <a:pt x="78" y="13"/>
                    <a:pt x="69" y="12"/>
                    <a:pt x="66" y="12"/>
                  </a:cubicBezTo>
                  <a:cubicBezTo>
                    <a:pt x="64" y="12"/>
                    <a:pt x="60" y="14"/>
                    <a:pt x="61" y="16"/>
                  </a:cubicBezTo>
                  <a:cubicBezTo>
                    <a:pt x="61" y="19"/>
                    <a:pt x="58" y="18"/>
                    <a:pt x="58" y="15"/>
                  </a:cubicBezTo>
                  <a:cubicBezTo>
                    <a:pt x="57" y="13"/>
                    <a:pt x="51" y="18"/>
                    <a:pt x="49" y="18"/>
                  </a:cubicBezTo>
                  <a:cubicBezTo>
                    <a:pt x="47" y="18"/>
                    <a:pt x="50" y="11"/>
                    <a:pt x="49" y="9"/>
                  </a:cubicBezTo>
                  <a:cubicBezTo>
                    <a:pt x="49" y="7"/>
                    <a:pt x="47" y="6"/>
                    <a:pt x="46" y="3"/>
                  </a:cubicBezTo>
                  <a:cubicBezTo>
                    <a:pt x="44" y="0"/>
                    <a:pt x="38" y="1"/>
                    <a:pt x="36" y="3"/>
                  </a:cubicBezTo>
                  <a:cubicBezTo>
                    <a:pt x="34" y="5"/>
                    <a:pt x="28" y="4"/>
                    <a:pt x="25" y="7"/>
                  </a:cubicBezTo>
                  <a:cubicBezTo>
                    <a:pt x="22" y="11"/>
                    <a:pt x="25" y="14"/>
                    <a:pt x="27" y="15"/>
                  </a:cubicBezTo>
                  <a:cubicBezTo>
                    <a:pt x="28" y="16"/>
                    <a:pt x="22" y="18"/>
                    <a:pt x="24" y="20"/>
                  </a:cubicBezTo>
                  <a:cubicBezTo>
                    <a:pt x="26" y="21"/>
                    <a:pt x="29" y="21"/>
                    <a:pt x="29" y="23"/>
                  </a:cubicBezTo>
                  <a:cubicBezTo>
                    <a:pt x="29" y="26"/>
                    <a:pt x="22" y="23"/>
                    <a:pt x="21" y="20"/>
                  </a:cubicBezTo>
                  <a:cubicBezTo>
                    <a:pt x="19" y="18"/>
                    <a:pt x="21" y="15"/>
                    <a:pt x="19" y="14"/>
                  </a:cubicBezTo>
                  <a:cubicBezTo>
                    <a:pt x="18" y="12"/>
                    <a:pt x="19" y="9"/>
                    <a:pt x="22" y="6"/>
                  </a:cubicBezTo>
                  <a:cubicBezTo>
                    <a:pt x="25" y="3"/>
                    <a:pt x="27" y="4"/>
                    <a:pt x="27" y="2"/>
                  </a:cubicBezTo>
                  <a:cubicBezTo>
                    <a:pt x="27" y="0"/>
                    <a:pt x="15" y="0"/>
                    <a:pt x="7" y="7"/>
                  </a:cubicBezTo>
                  <a:cubicBezTo>
                    <a:pt x="0" y="14"/>
                    <a:pt x="2" y="23"/>
                    <a:pt x="2" y="24"/>
                  </a:cubicBezTo>
                  <a:cubicBezTo>
                    <a:pt x="3" y="26"/>
                    <a:pt x="10" y="25"/>
                    <a:pt x="13" y="26"/>
                  </a:cubicBezTo>
                  <a:cubicBezTo>
                    <a:pt x="17" y="28"/>
                    <a:pt x="15" y="29"/>
                    <a:pt x="12" y="29"/>
                  </a:cubicBezTo>
                  <a:cubicBezTo>
                    <a:pt x="9" y="28"/>
                    <a:pt x="4" y="27"/>
                    <a:pt x="5" y="29"/>
                  </a:cubicBezTo>
                  <a:cubicBezTo>
                    <a:pt x="5" y="31"/>
                    <a:pt x="11" y="35"/>
                    <a:pt x="14" y="34"/>
                  </a:cubicBezTo>
                  <a:cubicBezTo>
                    <a:pt x="18" y="33"/>
                    <a:pt x="18" y="33"/>
                    <a:pt x="20" y="36"/>
                  </a:cubicBezTo>
                  <a:cubicBezTo>
                    <a:pt x="21" y="38"/>
                    <a:pt x="26" y="37"/>
                    <a:pt x="30" y="37"/>
                  </a:cubicBezTo>
                  <a:cubicBezTo>
                    <a:pt x="34" y="37"/>
                    <a:pt x="39" y="39"/>
                    <a:pt x="41" y="39"/>
                  </a:cubicBezTo>
                  <a:cubicBezTo>
                    <a:pt x="43" y="39"/>
                    <a:pt x="46" y="38"/>
                    <a:pt x="46" y="37"/>
                  </a:cubicBezTo>
                  <a:cubicBezTo>
                    <a:pt x="47" y="36"/>
                    <a:pt x="56" y="39"/>
                    <a:pt x="58" y="38"/>
                  </a:cubicBezTo>
                  <a:cubicBezTo>
                    <a:pt x="61" y="38"/>
                    <a:pt x="59" y="36"/>
                    <a:pt x="57" y="35"/>
                  </a:cubicBezTo>
                  <a:cubicBezTo>
                    <a:pt x="56" y="35"/>
                    <a:pt x="56" y="32"/>
                    <a:pt x="59" y="33"/>
                  </a:cubicBezTo>
                  <a:cubicBezTo>
                    <a:pt x="61" y="34"/>
                    <a:pt x="64" y="35"/>
                    <a:pt x="65" y="37"/>
                  </a:cubicBezTo>
                  <a:cubicBezTo>
                    <a:pt x="65" y="38"/>
                    <a:pt x="67" y="38"/>
                    <a:pt x="67" y="39"/>
                  </a:cubicBezTo>
                  <a:cubicBezTo>
                    <a:pt x="68" y="41"/>
                    <a:pt x="75" y="43"/>
                    <a:pt x="75" y="44"/>
                  </a:cubicBezTo>
                  <a:cubicBezTo>
                    <a:pt x="75" y="46"/>
                    <a:pt x="68" y="47"/>
                    <a:pt x="70" y="49"/>
                  </a:cubicBezTo>
                  <a:cubicBezTo>
                    <a:pt x="72" y="50"/>
                    <a:pt x="75" y="47"/>
                    <a:pt x="78" y="46"/>
                  </a:cubicBezTo>
                  <a:cubicBezTo>
                    <a:pt x="81" y="46"/>
                    <a:pt x="81" y="52"/>
                    <a:pt x="83" y="51"/>
                  </a:cubicBezTo>
                  <a:cubicBezTo>
                    <a:pt x="86" y="50"/>
                    <a:pt x="88" y="53"/>
                    <a:pt x="91" y="56"/>
                  </a:cubicBezTo>
                  <a:cubicBezTo>
                    <a:pt x="93" y="60"/>
                    <a:pt x="90" y="64"/>
                    <a:pt x="91" y="65"/>
                  </a:cubicBezTo>
                  <a:cubicBezTo>
                    <a:pt x="91" y="67"/>
                    <a:pt x="96" y="66"/>
                    <a:pt x="99" y="65"/>
                  </a:cubicBezTo>
                  <a:cubicBezTo>
                    <a:pt x="102" y="63"/>
                    <a:pt x="105" y="66"/>
                    <a:pt x="107" y="68"/>
                  </a:cubicBezTo>
                  <a:cubicBezTo>
                    <a:pt x="109" y="70"/>
                    <a:pt x="98" y="74"/>
                    <a:pt x="99" y="72"/>
                  </a:cubicBezTo>
                  <a:cubicBezTo>
                    <a:pt x="100" y="70"/>
                    <a:pt x="93" y="65"/>
                    <a:pt x="86" y="67"/>
                  </a:cubicBezTo>
                  <a:cubicBezTo>
                    <a:pt x="80" y="70"/>
                    <a:pt x="84" y="74"/>
                    <a:pt x="85" y="76"/>
                  </a:cubicBezTo>
                  <a:cubicBezTo>
                    <a:pt x="86" y="78"/>
                    <a:pt x="79" y="80"/>
                    <a:pt x="73" y="78"/>
                  </a:cubicBezTo>
                  <a:cubicBezTo>
                    <a:pt x="67" y="76"/>
                    <a:pt x="69" y="80"/>
                    <a:pt x="66" y="80"/>
                  </a:cubicBezTo>
                  <a:cubicBezTo>
                    <a:pt x="64" y="80"/>
                    <a:pt x="61" y="84"/>
                    <a:pt x="63" y="86"/>
                  </a:cubicBezTo>
                  <a:cubicBezTo>
                    <a:pt x="66" y="89"/>
                    <a:pt x="71" y="86"/>
                    <a:pt x="75" y="87"/>
                  </a:cubicBezTo>
                  <a:cubicBezTo>
                    <a:pt x="79" y="87"/>
                    <a:pt x="79" y="88"/>
                    <a:pt x="80" y="86"/>
                  </a:cubicBezTo>
                  <a:cubicBezTo>
                    <a:pt x="80" y="83"/>
                    <a:pt x="84" y="85"/>
                    <a:pt x="87" y="85"/>
                  </a:cubicBezTo>
                  <a:cubicBezTo>
                    <a:pt x="90" y="86"/>
                    <a:pt x="90" y="90"/>
                    <a:pt x="93" y="90"/>
                  </a:cubicBezTo>
                  <a:cubicBezTo>
                    <a:pt x="97" y="91"/>
                    <a:pt x="94" y="95"/>
                    <a:pt x="96" y="97"/>
                  </a:cubicBezTo>
                  <a:cubicBezTo>
                    <a:pt x="98" y="100"/>
                    <a:pt x="106" y="98"/>
                    <a:pt x="108" y="101"/>
                  </a:cubicBezTo>
                  <a:cubicBezTo>
                    <a:pt x="111" y="104"/>
                    <a:pt x="123" y="109"/>
                    <a:pt x="124" y="107"/>
                  </a:cubicBezTo>
                  <a:cubicBezTo>
                    <a:pt x="126" y="105"/>
                    <a:pt x="114" y="94"/>
                    <a:pt x="111" y="93"/>
                  </a:cubicBezTo>
                  <a:cubicBezTo>
                    <a:pt x="108" y="92"/>
                    <a:pt x="114" y="91"/>
                    <a:pt x="119" y="95"/>
                  </a:cubicBezTo>
                  <a:cubicBezTo>
                    <a:pt x="123" y="98"/>
                    <a:pt x="129" y="100"/>
                    <a:pt x="132" y="96"/>
                  </a:cubicBezTo>
                  <a:cubicBezTo>
                    <a:pt x="136" y="92"/>
                    <a:pt x="130" y="93"/>
                    <a:pt x="130" y="90"/>
                  </a:cubicBezTo>
                  <a:cubicBezTo>
                    <a:pt x="130" y="87"/>
                    <a:pt x="128" y="83"/>
                    <a:pt x="125" y="83"/>
                  </a:cubicBezTo>
                  <a:cubicBezTo>
                    <a:pt x="121" y="83"/>
                    <a:pt x="113" y="76"/>
                    <a:pt x="116" y="75"/>
                  </a:cubicBezTo>
                  <a:cubicBezTo>
                    <a:pt x="119" y="74"/>
                    <a:pt x="115" y="72"/>
                    <a:pt x="118" y="69"/>
                  </a:cubicBezTo>
                  <a:cubicBezTo>
                    <a:pt x="120" y="67"/>
                    <a:pt x="122" y="72"/>
                    <a:pt x="125" y="72"/>
                  </a:cubicBezTo>
                  <a:cubicBezTo>
                    <a:pt x="127" y="72"/>
                    <a:pt x="128" y="75"/>
                    <a:pt x="132" y="79"/>
                  </a:cubicBezTo>
                  <a:cubicBezTo>
                    <a:pt x="137" y="83"/>
                    <a:pt x="137" y="80"/>
                    <a:pt x="138" y="78"/>
                  </a:cubicBezTo>
                  <a:cubicBezTo>
                    <a:pt x="138" y="75"/>
                    <a:pt x="143" y="77"/>
                    <a:pt x="143" y="7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0" y="65"/>
                    <a:pt x="139" y="62"/>
                    <a:pt x="139" y="61"/>
                  </a:cubicBezTo>
                  <a:cubicBezTo>
                    <a:pt x="139" y="59"/>
                    <a:pt x="132" y="55"/>
                    <a:pt x="130" y="56"/>
                  </a:cubicBezTo>
                  <a:cubicBezTo>
                    <a:pt x="128" y="57"/>
                    <a:pt x="124" y="53"/>
                    <a:pt x="121" y="53"/>
                  </a:cubicBezTo>
                  <a:cubicBezTo>
                    <a:pt x="118" y="53"/>
                    <a:pt x="114" y="50"/>
                    <a:pt x="114" y="47"/>
                  </a:cubicBezTo>
                  <a:cubicBezTo>
                    <a:pt x="115" y="44"/>
                    <a:pt x="120" y="48"/>
                    <a:pt x="121" y="46"/>
                  </a:cubicBezTo>
                  <a:cubicBezTo>
                    <a:pt x="122" y="43"/>
                    <a:pt x="116" y="44"/>
                    <a:pt x="115" y="43"/>
                  </a:cubicBezTo>
                  <a:cubicBezTo>
                    <a:pt x="115" y="41"/>
                    <a:pt x="117" y="41"/>
                    <a:pt x="118" y="40"/>
                  </a:cubicBezTo>
                  <a:cubicBezTo>
                    <a:pt x="120" y="39"/>
                    <a:pt x="117" y="37"/>
                    <a:pt x="116" y="36"/>
                  </a:cubicBezTo>
                  <a:cubicBezTo>
                    <a:pt x="114" y="35"/>
                    <a:pt x="114" y="38"/>
                    <a:pt x="112" y="38"/>
                  </a:cubicBezTo>
                  <a:cubicBezTo>
                    <a:pt x="110" y="38"/>
                    <a:pt x="112" y="35"/>
                    <a:pt x="113" y="34"/>
                  </a:cubicBezTo>
                  <a:cubicBezTo>
                    <a:pt x="114" y="32"/>
                    <a:pt x="108" y="30"/>
                    <a:pt x="105" y="31"/>
                  </a:cubicBezTo>
                  <a:cubicBezTo>
                    <a:pt x="102" y="32"/>
                    <a:pt x="101" y="31"/>
                    <a:pt x="101" y="29"/>
                  </a:cubicBezTo>
                  <a:cubicBezTo>
                    <a:pt x="101" y="27"/>
                    <a:pt x="97" y="29"/>
                    <a:pt x="95" y="30"/>
                  </a:cubicBezTo>
                  <a:cubicBezTo>
                    <a:pt x="93" y="31"/>
                    <a:pt x="91" y="29"/>
                    <a:pt x="93" y="2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4" name="Freeform 37"/>
            <p:cNvSpPr>
              <a:spLocks/>
            </p:cNvSpPr>
            <p:nvPr userDrawn="1"/>
          </p:nvSpPr>
          <p:spPr bwMode="auto">
            <a:xfrm>
              <a:off x="16616363" y="2413000"/>
              <a:ext cx="44450" cy="33338"/>
            </a:xfrm>
            <a:custGeom>
              <a:avLst/>
              <a:gdLst>
                <a:gd name="T0" fmla="*/ 13 w 16"/>
                <a:gd name="T1" fmla="*/ 9 h 12"/>
                <a:gd name="T2" fmla="*/ 14 w 16"/>
                <a:gd name="T3" fmla="*/ 2 h 12"/>
                <a:gd name="T4" fmla="*/ 7 w 16"/>
                <a:gd name="T5" fmla="*/ 1 h 12"/>
                <a:gd name="T6" fmla="*/ 2 w 16"/>
                <a:gd name="T7" fmla="*/ 8 h 12"/>
                <a:gd name="T8" fmla="*/ 13 w 16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3" y="9"/>
                  </a:moveTo>
                  <a:cubicBezTo>
                    <a:pt x="16" y="8"/>
                    <a:pt x="15" y="4"/>
                    <a:pt x="14" y="2"/>
                  </a:cubicBezTo>
                  <a:cubicBezTo>
                    <a:pt x="12" y="1"/>
                    <a:pt x="9" y="0"/>
                    <a:pt x="7" y="1"/>
                  </a:cubicBezTo>
                  <a:cubicBezTo>
                    <a:pt x="4" y="1"/>
                    <a:pt x="0" y="5"/>
                    <a:pt x="2" y="8"/>
                  </a:cubicBezTo>
                  <a:cubicBezTo>
                    <a:pt x="5" y="12"/>
                    <a:pt x="10" y="9"/>
                    <a:pt x="13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5" name="Freeform 38"/>
            <p:cNvSpPr>
              <a:spLocks/>
            </p:cNvSpPr>
            <p:nvPr userDrawn="1"/>
          </p:nvSpPr>
          <p:spPr bwMode="auto">
            <a:xfrm>
              <a:off x="16570325" y="2266950"/>
              <a:ext cx="68263" cy="38100"/>
            </a:xfrm>
            <a:custGeom>
              <a:avLst/>
              <a:gdLst>
                <a:gd name="T0" fmla="*/ 2 w 25"/>
                <a:gd name="T1" fmla="*/ 3 h 14"/>
                <a:gd name="T2" fmla="*/ 5 w 25"/>
                <a:gd name="T3" fmla="*/ 9 h 14"/>
                <a:gd name="T4" fmla="*/ 12 w 25"/>
                <a:gd name="T5" fmla="*/ 12 h 14"/>
                <a:gd name="T6" fmla="*/ 25 w 25"/>
                <a:gd name="T7" fmla="*/ 10 h 14"/>
                <a:gd name="T8" fmla="*/ 12 w 25"/>
                <a:gd name="T9" fmla="*/ 3 h 14"/>
                <a:gd name="T10" fmla="*/ 2 w 25"/>
                <a:gd name="T11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4">
                  <a:moveTo>
                    <a:pt x="2" y="3"/>
                  </a:moveTo>
                  <a:cubicBezTo>
                    <a:pt x="0" y="6"/>
                    <a:pt x="4" y="6"/>
                    <a:pt x="5" y="9"/>
                  </a:cubicBezTo>
                  <a:cubicBezTo>
                    <a:pt x="5" y="13"/>
                    <a:pt x="9" y="14"/>
                    <a:pt x="12" y="12"/>
                  </a:cubicBezTo>
                  <a:cubicBezTo>
                    <a:pt x="16" y="10"/>
                    <a:pt x="25" y="12"/>
                    <a:pt x="25" y="10"/>
                  </a:cubicBezTo>
                  <a:cubicBezTo>
                    <a:pt x="25" y="7"/>
                    <a:pt x="15" y="3"/>
                    <a:pt x="12" y="3"/>
                  </a:cubicBezTo>
                  <a:cubicBezTo>
                    <a:pt x="8" y="4"/>
                    <a:pt x="3" y="0"/>
                    <a:pt x="2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15821025" y="2727325"/>
              <a:ext cx="34925" cy="38100"/>
            </a:xfrm>
            <a:custGeom>
              <a:avLst/>
              <a:gdLst>
                <a:gd name="T0" fmla="*/ 4 w 13"/>
                <a:gd name="T1" fmla="*/ 2 h 14"/>
                <a:gd name="T2" fmla="*/ 12 w 13"/>
                <a:gd name="T3" fmla="*/ 13 h 14"/>
                <a:gd name="T4" fmla="*/ 9 w 13"/>
                <a:gd name="T5" fmla="*/ 5 h 14"/>
                <a:gd name="T6" fmla="*/ 4 w 13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4" y="2"/>
                  </a:moveTo>
                  <a:cubicBezTo>
                    <a:pt x="0" y="4"/>
                    <a:pt x="10" y="14"/>
                    <a:pt x="12" y="13"/>
                  </a:cubicBezTo>
                  <a:cubicBezTo>
                    <a:pt x="13" y="12"/>
                    <a:pt x="9" y="8"/>
                    <a:pt x="9" y="5"/>
                  </a:cubicBezTo>
                  <a:cubicBezTo>
                    <a:pt x="9" y="3"/>
                    <a:pt x="8" y="0"/>
                    <a:pt x="4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7" name="Freeform 40"/>
            <p:cNvSpPr>
              <a:spLocks noEditPoints="1"/>
            </p:cNvSpPr>
            <p:nvPr userDrawn="1"/>
          </p:nvSpPr>
          <p:spPr bwMode="auto">
            <a:xfrm>
              <a:off x="15328900" y="2260600"/>
              <a:ext cx="1538288" cy="1112838"/>
            </a:xfrm>
            <a:custGeom>
              <a:avLst/>
              <a:gdLst>
                <a:gd name="T0" fmla="*/ 525 w 554"/>
                <a:gd name="T1" fmla="*/ 135 h 401"/>
                <a:gd name="T2" fmla="*/ 496 w 554"/>
                <a:gd name="T3" fmla="*/ 114 h 401"/>
                <a:gd name="T4" fmla="*/ 464 w 554"/>
                <a:gd name="T5" fmla="*/ 115 h 401"/>
                <a:gd name="T6" fmla="*/ 457 w 554"/>
                <a:gd name="T7" fmla="*/ 168 h 401"/>
                <a:gd name="T8" fmla="*/ 441 w 554"/>
                <a:gd name="T9" fmla="*/ 168 h 401"/>
                <a:gd name="T10" fmla="*/ 389 w 554"/>
                <a:gd name="T11" fmla="*/ 145 h 401"/>
                <a:gd name="T12" fmla="*/ 398 w 554"/>
                <a:gd name="T13" fmla="*/ 99 h 401"/>
                <a:gd name="T14" fmla="*/ 414 w 554"/>
                <a:gd name="T15" fmla="*/ 82 h 401"/>
                <a:gd name="T16" fmla="*/ 445 w 554"/>
                <a:gd name="T17" fmla="*/ 66 h 401"/>
                <a:gd name="T18" fmla="*/ 428 w 554"/>
                <a:gd name="T19" fmla="*/ 50 h 401"/>
                <a:gd name="T20" fmla="*/ 412 w 554"/>
                <a:gd name="T21" fmla="*/ 53 h 401"/>
                <a:gd name="T22" fmla="*/ 394 w 554"/>
                <a:gd name="T23" fmla="*/ 39 h 401"/>
                <a:gd name="T24" fmla="*/ 394 w 554"/>
                <a:gd name="T25" fmla="*/ 2 h 401"/>
                <a:gd name="T26" fmla="*/ 369 w 554"/>
                <a:gd name="T27" fmla="*/ 33 h 401"/>
                <a:gd name="T28" fmla="*/ 372 w 554"/>
                <a:gd name="T29" fmla="*/ 65 h 401"/>
                <a:gd name="T30" fmla="*/ 365 w 554"/>
                <a:gd name="T31" fmla="*/ 43 h 401"/>
                <a:gd name="T32" fmla="*/ 329 w 554"/>
                <a:gd name="T33" fmla="*/ 58 h 401"/>
                <a:gd name="T34" fmla="*/ 308 w 554"/>
                <a:gd name="T35" fmla="*/ 68 h 401"/>
                <a:gd name="T36" fmla="*/ 253 w 554"/>
                <a:gd name="T37" fmla="*/ 47 h 401"/>
                <a:gd name="T38" fmla="*/ 196 w 554"/>
                <a:gd name="T39" fmla="*/ 44 h 401"/>
                <a:gd name="T40" fmla="*/ 176 w 554"/>
                <a:gd name="T41" fmla="*/ 46 h 401"/>
                <a:gd name="T42" fmla="*/ 108 w 554"/>
                <a:gd name="T43" fmla="*/ 40 h 401"/>
                <a:gd name="T44" fmla="*/ 54 w 554"/>
                <a:gd name="T45" fmla="*/ 32 h 401"/>
                <a:gd name="T46" fmla="*/ 23 w 554"/>
                <a:gd name="T47" fmla="*/ 68 h 401"/>
                <a:gd name="T48" fmla="*/ 1 w 554"/>
                <a:gd name="T49" fmla="*/ 80 h 401"/>
                <a:gd name="T50" fmla="*/ 19 w 554"/>
                <a:gd name="T51" fmla="*/ 100 h 401"/>
                <a:gd name="T52" fmla="*/ 36 w 554"/>
                <a:gd name="T53" fmla="*/ 135 h 401"/>
                <a:gd name="T54" fmla="*/ 32 w 554"/>
                <a:gd name="T55" fmla="*/ 160 h 401"/>
                <a:gd name="T56" fmla="*/ 75 w 554"/>
                <a:gd name="T57" fmla="*/ 134 h 401"/>
                <a:gd name="T58" fmla="*/ 85 w 554"/>
                <a:gd name="T59" fmla="*/ 128 h 401"/>
                <a:gd name="T60" fmla="*/ 110 w 554"/>
                <a:gd name="T61" fmla="*/ 121 h 401"/>
                <a:gd name="T62" fmla="*/ 154 w 554"/>
                <a:gd name="T63" fmla="*/ 133 h 401"/>
                <a:gd name="T64" fmla="*/ 171 w 554"/>
                <a:gd name="T65" fmla="*/ 152 h 401"/>
                <a:gd name="T66" fmla="*/ 180 w 554"/>
                <a:gd name="T67" fmla="*/ 152 h 401"/>
                <a:gd name="T68" fmla="*/ 185 w 554"/>
                <a:gd name="T69" fmla="*/ 161 h 401"/>
                <a:gd name="T70" fmla="*/ 202 w 554"/>
                <a:gd name="T71" fmla="*/ 178 h 401"/>
                <a:gd name="T72" fmla="*/ 234 w 554"/>
                <a:gd name="T73" fmla="*/ 204 h 401"/>
                <a:gd name="T74" fmla="*/ 210 w 554"/>
                <a:gd name="T75" fmla="*/ 193 h 401"/>
                <a:gd name="T76" fmla="*/ 228 w 554"/>
                <a:gd name="T77" fmla="*/ 220 h 401"/>
                <a:gd name="T78" fmla="*/ 238 w 554"/>
                <a:gd name="T79" fmla="*/ 283 h 401"/>
                <a:gd name="T80" fmla="*/ 275 w 554"/>
                <a:gd name="T81" fmla="*/ 332 h 401"/>
                <a:gd name="T82" fmla="*/ 286 w 554"/>
                <a:gd name="T83" fmla="*/ 331 h 401"/>
                <a:gd name="T84" fmla="*/ 286 w 554"/>
                <a:gd name="T85" fmla="*/ 324 h 401"/>
                <a:gd name="T86" fmla="*/ 324 w 554"/>
                <a:gd name="T87" fmla="*/ 370 h 401"/>
                <a:gd name="T88" fmla="*/ 407 w 554"/>
                <a:gd name="T89" fmla="*/ 400 h 401"/>
                <a:gd name="T90" fmla="*/ 415 w 554"/>
                <a:gd name="T91" fmla="*/ 371 h 401"/>
                <a:gd name="T92" fmla="*/ 364 w 554"/>
                <a:gd name="T93" fmla="*/ 369 h 401"/>
                <a:gd name="T94" fmla="*/ 379 w 554"/>
                <a:gd name="T95" fmla="*/ 322 h 401"/>
                <a:gd name="T96" fmla="*/ 408 w 554"/>
                <a:gd name="T97" fmla="*/ 317 h 401"/>
                <a:gd name="T98" fmla="*/ 446 w 554"/>
                <a:gd name="T99" fmla="*/ 346 h 401"/>
                <a:gd name="T100" fmla="*/ 469 w 554"/>
                <a:gd name="T101" fmla="*/ 289 h 401"/>
                <a:gd name="T102" fmla="*/ 472 w 554"/>
                <a:gd name="T103" fmla="*/ 269 h 401"/>
                <a:gd name="T104" fmla="*/ 497 w 554"/>
                <a:gd name="T105" fmla="*/ 250 h 401"/>
                <a:gd name="T106" fmla="*/ 532 w 554"/>
                <a:gd name="T107" fmla="*/ 225 h 401"/>
                <a:gd name="T108" fmla="*/ 398 w 554"/>
                <a:gd name="T109" fmla="*/ 386 h 401"/>
                <a:gd name="T110" fmla="*/ 363 w 554"/>
                <a:gd name="T111" fmla="*/ 342 h 401"/>
                <a:gd name="T112" fmla="*/ 427 w 554"/>
                <a:gd name="T113" fmla="*/ 212 h 401"/>
                <a:gd name="T114" fmla="*/ 417 w 554"/>
                <a:gd name="T115" fmla="*/ 249 h 401"/>
                <a:gd name="T116" fmla="*/ 440 w 554"/>
                <a:gd name="T117" fmla="*/ 243 h 401"/>
                <a:gd name="T118" fmla="*/ 457 w 554"/>
                <a:gd name="T119" fmla="*/ 24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4" h="401">
                  <a:moveTo>
                    <a:pt x="547" y="195"/>
                  </a:moveTo>
                  <a:cubicBezTo>
                    <a:pt x="543" y="139"/>
                    <a:pt x="543" y="139"/>
                    <a:pt x="543" y="139"/>
                  </a:cubicBezTo>
                  <a:cubicBezTo>
                    <a:pt x="543" y="138"/>
                    <a:pt x="541" y="137"/>
                    <a:pt x="541" y="136"/>
                  </a:cubicBezTo>
                  <a:cubicBezTo>
                    <a:pt x="541" y="135"/>
                    <a:pt x="539" y="133"/>
                    <a:pt x="539" y="132"/>
                  </a:cubicBezTo>
                  <a:cubicBezTo>
                    <a:pt x="539" y="131"/>
                    <a:pt x="536" y="128"/>
                    <a:pt x="536" y="126"/>
                  </a:cubicBezTo>
                  <a:cubicBezTo>
                    <a:pt x="536" y="125"/>
                    <a:pt x="534" y="124"/>
                    <a:pt x="533" y="122"/>
                  </a:cubicBezTo>
                  <a:cubicBezTo>
                    <a:pt x="532" y="120"/>
                    <a:pt x="532" y="121"/>
                    <a:pt x="531" y="123"/>
                  </a:cubicBezTo>
                  <a:cubicBezTo>
                    <a:pt x="530" y="126"/>
                    <a:pt x="528" y="126"/>
                    <a:pt x="529" y="127"/>
                  </a:cubicBezTo>
                  <a:cubicBezTo>
                    <a:pt x="530" y="129"/>
                    <a:pt x="529" y="129"/>
                    <a:pt x="528" y="130"/>
                  </a:cubicBezTo>
                  <a:cubicBezTo>
                    <a:pt x="527" y="131"/>
                    <a:pt x="529" y="133"/>
                    <a:pt x="527" y="133"/>
                  </a:cubicBezTo>
                  <a:cubicBezTo>
                    <a:pt x="525" y="133"/>
                    <a:pt x="526" y="136"/>
                    <a:pt x="525" y="135"/>
                  </a:cubicBezTo>
                  <a:cubicBezTo>
                    <a:pt x="524" y="133"/>
                    <a:pt x="522" y="134"/>
                    <a:pt x="522" y="135"/>
                  </a:cubicBezTo>
                  <a:cubicBezTo>
                    <a:pt x="522" y="137"/>
                    <a:pt x="518" y="138"/>
                    <a:pt x="517" y="138"/>
                  </a:cubicBezTo>
                  <a:cubicBezTo>
                    <a:pt x="515" y="138"/>
                    <a:pt x="515" y="135"/>
                    <a:pt x="514" y="136"/>
                  </a:cubicBezTo>
                  <a:cubicBezTo>
                    <a:pt x="513" y="137"/>
                    <a:pt x="513" y="133"/>
                    <a:pt x="511" y="133"/>
                  </a:cubicBezTo>
                  <a:cubicBezTo>
                    <a:pt x="509" y="133"/>
                    <a:pt x="508" y="133"/>
                    <a:pt x="508" y="132"/>
                  </a:cubicBezTo>
                  <a:cubicBezTo>
                    <a:pt x="509" y="130"/>
                    <a:pt x="505" y="129"/>
                    <a:pt x="506" y="128"/>
                  </a:cubicBezTo>
                  <a:cubicBezTo>
                    <a:pt x="508" y="127"/>
                    <a:pt x="506" y="125"/>
                    <a:pt x="506" y="122"/>
                  </a:cubicBezTo>
                  <a:cubicBezTo>
                    <a:pt x="506" y="119"/>
                    <a:pt x="508" y="119"/>
                    <a:pt x="508" y="118"/>
                  </a:cubicBezTo>
                  <a:cubicBezTo>
                    <a:pt x="508" y="117"/>
                    <a:pt x="506" y="117"/>
                    <a:pt x="505" y="118"/>
                  </a:cubicBezTo>
                  <a:cubicBezTo>
                    <a:pt x="503" y="119"/>
                    <a:pt x="503" y="116"/>
                    <a:pt x="502" y="117"/>
                  </a:cubicBezTo>
                  <a:cubicBezTo>
                    <a:pt x="500" y="117"/>
                    <a:pt x="496" y="116"/>
                    <a:pt x="496" y="114"/>
                  </a:cubicBezTo>
                  <a:cubicBezTo>
                    <a:pt x="496" y="112"/>
                    <a:pt x="494" y="113"/>
                    <a:pt x="493" y="111"/>
                  </a:cubicBezTo>
                  <a:cubicBezTo>
                    <a:pt x="493" y="110"/>
                    <a:pt x="491" y="111"/>
                    <a:pt x="491" y="110"/>
                  </a:cubicBezTo>
                  <a:cubicBezTo>
                    <a:pt x="491" y="108"/>
                    <a:pt x="490" y="108"/>
                    <a:pt x="489" y="108"/>
                  </a:cubicBezTo>
                  <a:cubicBezTo>
                    <a:pt x="487" y="107"/>
                    <a:pt x="487" y="106"/>
                    <a:pt x="485" y="106"/>
                  </a:cubicBezTo>
                  <a:cubicBezTo>
                    <a:pt x="483" y="106"/>
                    <a:pt x="481" y="107"/>
                    <a:pt x="480" y="107"/>
                  </a:cubicBezTo>
                  <a:cubicBezTo>
                    <a:pt x="479" y="108"/>
                    <a:pt x="476" y="106"/>
                    <a:pt x="475" y="107"/>
                  </a:cubicBezTo>
                  <a:cubicBezTo>
                    <a:pt x="474" y="107"/>
                    <a:pt x="474" y="106"/>
                    <a:pt x="471" y="105"/>
                  </a:cubicBezTo>
                  <a:cubicBezTo>
                    <a:pt x="468" y="105"/>
                    <a:pt x="465" y="104"/>
                    <a:pt x="465" y="105"/>
                  </a:cubicBezTo>
                  <a:cubicBezTo>
                    <a:pt x="464" y="106"/>
                    <a:pt x="462" y="107"/>
                    <a:pt x="462" y="109"/>
                  </a:cubicBezTo>
                  <a:cubicBezTo>
                    <a:pt x="463" y="111"/>
                    <a:pt x="465" y="111"/>
                    <a:pt x="466" y="113"/>
                  </a:cubicBezTo>
                  <a:cubicBezTo>
                    <a:pt x="466" y="114"/>
                    <a:pt x="465" y="114"/>
                    <a:pt x="464" y="115"/>
                  </a:cubicBezTo>
                  <a:cubicBezTo>
                    <a:pt x="464" y="117"/>
                    <a:pt x="463" y="116"/>
                    <a:pt x="463" y="117"/>
                  </a:cubicBezTo>
                  <a:cubicBezTo>
                    <a:pt x="463" y="118"/>
                    <a:pt x="464" y="118"/>
                    <a:pt x="464" y="120"/>
                  </a:cubicBezTo>
                  <a:cubicBezTo>
                    <a:pt x="465" y="122"/>
                    <a:pt x="466" y="122"/>
                    <a:pt x="466" y="125"/>
                  </a:cubicBezTo>
                  <a:cubicBezTo>
                    <a:pt x="467" y="128"/>
                    <a:pt x="466" y="127"/>
                    <a:pt x="464" y="127"/>
                  </a:cubicBezTo>
                  <a:cubicBezTo>
                    <a:pt x="463" y="128"/>
                    <a:pt x="465" y="129"/>
                    <a:pt x="463" y="131"/>
                  </a:cubicBezTo>
                  <a:cubicBezTo>
                    <a:pt x="461" y="133"/>
                    <a:pt x="460" y="135"/>
                    <a:pt x="461" y="136"/>
                  </a:cubicBezTo>
                  <a:cubicBezTo>
                    <a:pt x="462" y="137"/>
                    <a:pt x="467" y="139"/>
                    <a:pt x="469" y="142"/>
                  </a:cubicBezTo>
                  <a:cubicBezTo>
                    <a:pt x="471" y="145"/>
                    <a:pt x="471" y="150"/>
                    <a:pt x="470" y="153"/>
                  </a:cubicBezTo>
                  <a:cubicBezTo>
                    <a:pt x="470" y="157"/>
                    <a:pt x="466" y="157"/>
                    <a:pt x="463" y="160"/>
                  </a:cubicBezTo>
                  <a:cubicBezTo>
                    <a:pt x="460" y="163"/>
                    <a:pt x="457" y="163"/>
                    <a:pt x="456" y="163"/>
                  </a:cubicBezTo>
                  <a:cubicBezTo>
                    <a:pt x="454" y="163"/>
                    <a:pt x="455" y="166"/>
                    <a:pt x="457" y="168"/>
                  </a:cubicBezTo>
                  <a:cubicBezTo>
                    <a:pt x="459" y="170"/>
                    <a:pt x="457" y="171"/>
                    <a:pt x="458" y="173"/>
                  </a:cubicBezTo>
                  <a:cubicBezTo>
                    <a:pt x="459" y="175"/>
                    <a:pt x="458" y="177"/>
                    <a:pt x="460" y="179"/>
                  </a:cubicBezTo>
                  <a:cubicBezTo>
                    <a:pt x="461" y="181"/>
                    <a:pt x="460" y="182"/>
                    <a:pt x="459" y="183"/>
                  </a:cubicBezTo>
                  <a:cubicBezTo>
                    <a:pt x="457" y="185"/>
                    <a:pt x="459" y="184"/>
                    <a:pt x="460" y="186"/>
                  </a:cubicBezTo>
                  <a:cubicBezTo>
                    <a:pt x="460" y="188"/>
                    <a:pt x="459" y="187"/>
                    <a:pt x="457" y="186"/>
                  </a:cubicBezTo>
                  <a:cubicBezTo>
                    <a:pt x="456" y="185"/>
                    <a:pt x="454" y="188"/>
                    <a:pt x="454" y="189"/>
                  </a:cubicBezTo>
                  <a:cubicBezTo>
                    <a:pt x="454" y="190"/>
                    <a:pt x="451" y="187"/>
                    <a:pt x="450" y="187"/>
                  </a:cubicBezTo>
                  <a:cubicBezTo>
                    <a:pt x="449" y="188"/>
                    <a:pt x="450" y="186"/>
                    <a:pt x="448" y="184"/>
                  </a:cubicBezTo>
                  <a:cubicBezTo>
                    <a:pt x="446" y="182"/>
                    <a:pt x="445" y="182"/>
                    <a:pt x="445" y="180"/>
                  </a:cubicBezTo>
                  <a:cubicBezTo>
                    <a:pt x="445" y="179"/>
                    <a:pt x="441" y="178"/>
                    <a:pt x="441" y="176"/>
                  </a:cubicBezTo>
                  <a:cubicBezTo>
                    <a:pt x="441" y="174"/>
                    <a:pt x="442" y="169"/>
                    <a:pt x="441" y="168"/>
                  </a:cubicBezTo>
                  <a:cubicBezTo>
                    <a:pt x="440" y="167"/>
                    <a:pt x="441" y="165"/>
                    <a:pt x="441" y="164"/>
                  </a:cubicBezTo>
                  <a:cubicBezTo>
                    <a:pt x="442" y="163"/>
                    <a:pt x="441" y="161"/>
                    <a:pt x="439" y="161"/>
                  </a:cubicBezTo>
                  <a:cubicBezTo>
                    <a:pt x="436" y="161"/>
                    <a:pt x="434" y="160"/>
                    <a:pt x="431" y="160"/>
                  </a:cubicBezTo>
                  <a:cubicBezTo>
                    <a:pt x="428" y="161"/>
                    <a:pt x="426" y="160"/>
                    <a:pt x="425" y="159"/>
                  </a:cubicBezTo>
                  <a:cubicBezTo>
                    <a:pt x="425" y="159"/>
                    <a:pt x="422" y="157"/>
                    <a:pt x="418" y="156"/>
                  </a:cubicBezTo>
                  <a:cubicBezTo>
                    <a:pt x="415" y="155"/>
                    <a:pt x="413" y="153"/>
                    <a:pt x="413" y="152"/>
                  </a:cubicBezTo>
                  <a:cubicBezTo>
                    <a:pt x="413" y="151"/>
                    <a:pt x="409" y="150"/>
                    <a:pt x="408" y="149"/>
                  </a:cubicBezTo>
                  <a:cubicBezTo>
                    <a:pt x="408" y="148"/>
                    <a:pt x="404" y="148"/>
                    <a:pt x="403" y="148"/>
                  </a:cubicBezTo>
                  <a:cubicBezTo>
                    <a:pt x="401" y="148"/>
                    <a:pt x="398" y="145"/>
                    <a:pt x="396" y="145"/>
                  </a:cubicBezTo>
                  <a:cubicBezTo>
                    <a:pt x="394" y="145"/>
                    <a:pt x="389" y="147"/>
                    <a:pt x="388" y="148"/>
                  </a:cubicBezTo>
                  <a:cubicBezTo>
                    <a:pt x="388" y="148"/>
                    <a:pt x="389" y="146"/>
                    <a:pt x="389" y="145"/>
                  </a:cubicBezTo>
                  <a:cubicBezTo>
                    <a:pt x="390" y="144"/>
                    <a:pt x="387" y="141"/>
                    <a:pt x="387" y="139"/>
                  </a:cubicBezTo>
                  <a:cubicBezTo>
                    <a:pt x="386" y="136"/>
                    <a:pt x="385" y="134"/>
                    <a:pt x="383" y="134"/>
                  </a:cubicBezTo>
                  <a:cubicBezTo>
                    <a:pt x="381" y="134"/>
                    <a:pt x="378" y="133"/>
                    <a:pt x="377" y="133"/>
                  </a:cubicBezTo>
                  <a:cubicBezTo>
                    <a:pt x="377" y="132"/>
                    <a:pt x="377" y="126"/>
                    <a:pt x="377" y="123"/>
                  </a:cubicBezTo>
                  <a:cubicBezTo>
                    <a:pt x="378" y="120"/>
                    <a:pt x="381" y="116"/>
                    <a:pt x="381" y="115"/>
                  </a:cubicBezTo>
                  <a:cubicBezTo>
                    <a:pt x="381" y="113"/>
                    <a:pt x="383" y="112"/>
                    <a:pt x="384" y="112"/>
                  </a:cubicBezTo>
                  <a:cubicBezTo>
                    <a:pt x="386" y="111"/>
                    <a:pt x="385" y="108"/>
                    <a:pt x="386" y="108"/>
                  </a:cubicBezTo>
                  <a:cubicBezTo>
                    <a:pt x="388" y="107"/>
                    <a:pt x="388" y="107"/>
                    <a:pt x="389" y="105"/>
                  </a:cubicBezTo>
                  <a:cubicBezTo>
                    <a:pt x="389" y="104"/>
                    <a:pt x="391" y="105"/>
                    <a:pt x="390" y="104"/>
                  </a:cubicBezTo>
                  <a:cubicBezTo>
                    <a:pt x="389" y="103"/>
                    <a:pt x="390" y="102"/>
                    <a:pt x="392" y="102"/>
                  </a:cubicBezTo>
                  <a:cubicBezTo>
                    <a:pt x="395" y="102"/>
                    <a:pt x="399" y="101"/>
                    <a:pt x="398" y="99"/>
                  </a:cubicBezTo>
                  <a:cubicBezTo>
                    <a:pt x="397" y="96"/>
                    <a:pt x="391" y="98"/>
                    <a:pt x="391" y="96"/>
                  </a:cubicBezTo>
                  <a:cubicBezTo>
                    <a:pt x="391" y="94"/>
                    <a:pt x="382" y="94"/>
                    <a:pt x="383" y="93"/>
                  </a:cubicBezTo>
                  <a:cubicBezTo>
                    <a:pt x="383" y="91"/>
                    <a:pt x="391" y="93"/>
                    <a:pt x="394" y="95"/>
                  </a:cubicBezTo>
                  <a:cubicBezTo>
                    <a:pt x="397" y="96"/>
                    <a:pt x="398" y="96"/>
                    <a:pt x="400" y="95"/>
                  </a:cubicBezTo>
                  <a:cubicBezTo>
                    <a:pt x="403" y="95"/>
                    <a:pt x="401" y="92"/>
                    <a:pt x="402" y="91"/>
                  </a:cubicBezTo>
                  <a:cubicBezTo>
                    <a:pt x="402" y="90"/>
                    <a:pt x="407" y="93"/>
                    <a:pt x="409" y="92"/>
                  </a:cubicBezTo>
                  <a:cubicBezTo>
                    <a:pt x="412" y="92"/>
                    <a:pt x="414" y="86"/>
                    <a:pt x="416" y="85"/>
                  </a:cubicBezTo>
                  <a:cubicBezTo>
                    <a:pt x="419" y="83"/>
                    <a:pt x="417" y="82"/>
                    <a:pt x="412" y="82"/>
                  </a:cubicBezTo>
                  <a:cubicBezTo>
                    <a:pt x="408" y="83"/>
                    <a:pt x="406" y="81"/>
                    <a:pt x="404" y="79"/>
                  </a:cubicBezTo>
                  <a:cubicBezTo>
                    <a:pt x="401" y="78"/>
                    <a:pt x="402" y="76"/>
                    <a:pt x="404" y="77"/>
                  </a:cubicBezTo>
                  <a:cubicBezTo>
                    <a:pt x="406" y="77"/>
                    <a:pt x="412" y="81"/>
                    <a:pt x="414" y="82"/>
                  </a:cubicBezTo>
                  <a:cubicBezTo>
                    <a:pt x="416" y="82"/>
                    <a:pt x="420" y="77"/>
                    <a:pt x="422" y="76"/>
                  </a:cubicBezTo>
                  <a:cubicBezTo>
                    <a:pt x="424" y="75"/>
                    <a:pt x="420" y="74"/>
                    <a:pt x="419" y="73"/>
                  </a:cubicBezTo>
                  <a:cubicBezTo>
                    <a:pt x="418" y="72"/>
                    <a:pt x="421" y="71"/>
                    <a:pt x="423" y="71"/>
                  </a:cubicBezTo>
                  <a:cubicBezTo>
                    <a:pt x="425" y="71"/>
                    <a:pt x="425" y="73"/>
                    <a:pt x="426" y="74"/>
                  </a:cubicBezTo>
                  <a:cubicBezTo>
                    <a:pt x="427" y="74"/>
                    <a:pt x="430" y="73"/>
                    <a:pt x="432" y="73"/>
                  </a:cubicBezTo>
                  <a:cubicBezTo>
                    <a:pt x="433" y="73"/>
                    <a:pt x="431" y="71"/>
                    <a:pt x="429" y="69"/>
                  </a:cubicBezTo>
                  <a:cubicBezTo>
                    <a:pt x="426" y="68"/>
                    <a:pt x="429" y="67"/>
                    <a:pt x="430" y="68"/>
                  </a:cubicBezTo>
                  <a:cubicBezTo>
                    <a:pt x="430" y="70"/>
                    <a:pt x="432" y="69"/>
                    <a:pt x="433" y="71"/>
                  </a:cubicBezTo>
                  <a:cubicBezTo>
                    <a:pt x="435" y="74"/>
                    <a:pt x="435" y="72"/>
                    <a:pt x="438" y="71"/>
                  </a:cubicBezTo>
                  <a:cubicBezTo>
                    <a:pt x="440" y="71"/>
                    <a:pt x="441" y="69"/>
                    <a:pt x="442" y="68"/>
                  </a:cubicBezTo>
                  <a:cubicBezTo>
                    <a:pt x="444" y="66"/>
                    <a:pt x="444" y="68"/>
                    <a:pt x="445" y="66"/>
                  </a:cubicBezTo>
                  <a:cubicBezTo>
                    <a:pt x="447" y="64"/>
                    <a:pt x="445" y="62"/>
                    <a:pt x="443" y="60"/>
                  </a:cubicBezTo>
                  <a:cubicBezTo>
                    <a:pt x="441" y="59"/>
                    <a:pt x="443" y="58"/>
                    <a:pt x="441" y="57"/>
                  </a:cubicBezTo>
                  <a:cubicBezTo>
                    <a:pt x="439" y="56"/>
                    <a:pt x="439" y="54"/>
                    <a:pt x="441" y="55"/>
                  </a:cubicBezTo>
                  <a:cubicBezTo>
                    <a:pt x="443" y="55"/>
                    <a:pt x="445" y="54"/>
                    <a:pt x="446" y="53"/>
                  </a:cubicBezTo>
                  <a:cubicBezTo>
                    <a:pt x="447" y="51"/>
                    <a:pt x="443" y="51"/>
                    <a:pt x="445" y="50"/>
                  </a:cubicBezTo>
                  <a:cubicBezTo>
                    <a:pt x="447" y="49"/>
                    <a:pt x="445" y="47"/>
                    <a:pt x="443" y="47"/>
                  </a:cubicBezTo>
                  <a:cubicBezTo>
                    <a:pt x="441" y="47"/>
                    <a:pt x="439" y="46"/>
                    <a:pt x="439" y="45"/>
                  </a:cubicBezTo>
                  <a:cubicBezTo>
                    <a:pt x="439" y="43"/>
                    <a:pt x="436" y="44"/>
                    <a:pt x="434" y="43"/>
                  </a:cubicBezTo>
                  <a:cubicBezTo>
                    <a:pt x="431" y="42"/>
                    <a:pt x="427" y="42"/>
                    <a:pt x="425" y="42"/>
                  </a:cubicBezTo>
                  <a:cubicBezTo>
                    <a:pt x="424" y="42"/>
                    <a:pt x="424" y="47"/>
                    <a:pt x="426" y="47"/>
                  </a:cubicBezTo>
                  <a:cubicBezTo>
                    <a:pt x="428" y="47"/>
                    <a:pt x="429" y="49"/>
                    <a:pt x="428" y="50"/>
                  </a:cubicBezTo>
                  <a:cubicBezTo>
                    <a:pt x="426" y="50"/>
                    <a:pt x="428" y="52"/>
                    <a:pt x="427" y="52"/>
                  </a:cubicBezTo>
                  <a:cubicBezTo>
                    <a:pt x="425" y="52"/>
                    <a:pt x="424" y="51"/>
                    <a:pt x="423" y="54"/>
                  </a:cubicBezTo>
                  <a:cubicBezTo>
                    <a:pt x="423" y="57"/>
                    <a:pt x="423" y="58"/>
                    <a:pt x="421" y="59"/>
                  </a:cubicBezTo>
                  <a:cubicBezTo>
                    <a:pt x="419" y="60"/>
                    <a:pt x="420" y="56"/>
                    <a:pt x="419" y="56"/>
                  </a:cubicBezTo>
                  <a:cubicBezTo>
                    <a:pt x="417" y="56"/>
                    <a:pt x="417" y="60"/>
                    <a:pt x="418" y="60"/>
                  </a:cubicBezTo>
                  <a:cubicBezTo>
                    <a:pt x="419" y="61"/>
                    <a:pt x="419" y="62"/>
                    <a:pt x="420" y="63"/>
                  </a:cubicBezTo>
                  <a:cubicBezTo>
                    <a:pt x="420" y="65"/>
                    <a:pt x="417" y="64"/>
                    <a:pt x="416" y="66"/>
                  </a:cubicBezTo>
                  <a:cubicBezTo>
                    <a:pt x="415" y="68"/>
                    <a:pt x="415" y="65"/>
                    <a:pt x="413" y="64"/>
                  </a:cubicBezTo>
                  <a:cubicBezTo>
                    <a:pt x="412" y="62"/>
                    <a:pt x="410" y="60"/>
                    <a:pt x="410" y="58"/>
                  </a:cubicBezTo>
                  <a:cubicBezTo>
                    <a:pt x="410" y="57"/>
                    <a:pt x="411" y="56"/>
                    <a:pt x="412" y="56"/>
                  </a:cubicBezTo>
                  <a:cubicBezTo>
                    <a:pt x="413" y="56"/>
                    <a:pt x="412" y="55"/>
                    <a:pt x="412" y="53"/>
                  </a:cubicBezTo>
                  <a:cubicBezTo>
                    <a:pt x="412" y="51"/>
                    <a:pt x="410" y="51"/>
                    <a:pt x="409" y="49"/>
                  </a:cubicBezTo>
                  <a:cubicBezTo>
                    <a:pt x="407" y="47"/>
                    <a:pt x="405" y="47"/>
                    <a:pt x="404" y="48"/>
                  </a:cubicBezTo>
                  <a:cubicBezTo>
                    <a:pt x="403" y="49"/>
                    <a:pt x="403" y="51"/>
                    <a:pt x="402" y="52"/>
                  </a:cubicBezTo>
                  <a:cubicBezTo>
                    <a:pt x="400" y="52"/>
                    <a:pt x="401" y="55"/>
                    <a:pt x="400" y="56"/>
                  </a:cubicBezTo>
                  <a:cubicBezTo>
                    <a:pt x="398" y="56"/>
                    <a:pt x="399" y="50"/>
                    <a:pt x="398" y="50"/>
                  </a:cubicBezTo>
                  <a:cubicBezTo>
                    <a:pt x="397" y="49"/>
                    <a:pt x="397" y="48"/>
                    <a:pt x="399" y="47"/>
                  </a:cubicBezTo>
                  <a:cubicBezTo>
                    <a:pt x="400" y="47"/>
                    <a:pt x="401" y="45"/>
                    <a:pt x="400" y="45"/>
                  </a:cubicBezTo>
                  <a:cubicBezTo>
                    <a:pt x="398" y="45"/>
                    <a:pt x="396" y="44"/>
                    <a:pt x="395" y="43"/>
                  </a:cubicBezTo>
                  <a:cubicBezTo>
                    <a:pt x="394" y="43"/>
                    <a:pt x="392" y="45"/>
                    <a:pt x="391" y="44"/>
                  </a:cubicBezTo>
                  <a:cubicBezTo>
                    <a:pt x="390" y="43"/>
                    <a:pt x="391" y="41"/>
                    <a:pt x="391" y="40"/>
                  </a:cubicBezTo>
                  <a:cubicBezTo>
                    <a:pt x="391" y="39"/>
                    <a:pt x="393" y="40"/>
                    <a:pt x="394" y="39"/>
                  </a:cubicBezTo>
                  <a:cubicBezTo>
                    <a:pt x="395" y="37"/>
                    <a:pt x="391" y="37"/>
                    <a:pt x="391" y="36"/>
                  </a:cubicBezTo>
                  <a:cubicBezTo>
                    <a:pt x="391" y="34"/>
                    <a:pt x="387" y="33"/>
                    <a:pt x="386" y="33"/>
                  </a:cubicBezTo>
                  <a:cubicBezTo>
                    <a:pt x="385" y="32"/>
                    <a:pt x="387" y="29"/>
                    <a:pt x="387" y="28"/>
                  </a:cubicBezTo>
                  <a:cubicBezTo>
                    <a:pt x="386" y="27"/>
                    <a:pt x="382" y="23"/>
                    <a:pt x="380" y="24"/>
                  </a:cubicBezTo>
                  <a:cubicBezTo>
                    <a:pt x="378" y="24"/>
                    <a:pt x="378" y="21"/>
                    <a:pt x="379" y="21"/>
                  </a:cubicBezTo>
                  <a:cubicBezTo>
                    <a:pt x="380" y="22"/>
                    <a:pt x="381" y="21"/>
                    <a:pt x="382" y="19"/>
                  </a:cubicBezTo>
                  <a:cubicBezTo>
                    <a:pt x="384" y="17"/>
                    <a:pt x="385" y="16"/>
                    <a:pt x="383" y="15"/>
                  </a:cubicBezTo>
                  <a:cubicBezTo>
                    <a:pt x="382" y="15"/>
                    <a:pt x="381" y="14"/>
                    <a:pt x="384" y="14"/>
                  </a:cubicBezTo>
                  <a:cubicBezTo>
                    <a:pt x="386" y="14"/>
                    <a:pt x="390" y="15"/>
                    <a:pt x="392" y="14"/>
                  </a:cubicBezTo>
                  <a:cubicBezTo>
                    <a:pt x="393" y="13"/>
                    <a:pt x="397" y="7"/>
                    <a:pt x="399" y="4"/>
                  </a:cubicBezTo>
                  <a:cubicBezTo>
                    <a:pt x="401" y="2"/>
                    <a:pt x="398" y="2"/>
                    <a:pt x="394" y="2"/>
                  </a:cubicBezTo>
                  <a:cubicBezTo>
                    <a:pt x="390" y="2"/>
                    <a:pt x="389" y="1"/>
                    <a:pt x="385" y="0"/>
                  </a:cubicBezTo>
                  <a:cubicBezTo>
                    <a:pt x="382" y="0"/>
                    <a:pt x="375" y="1"/>
                    <a:pt x="375" y="2"/>
                  </a:cubicBezTo>
                  <a:cubicBezTo>
                    <a:pt x="374" y="3"/>
                    <a:pt x="376" y="4"/>
                    <a:pt x="376" y="5"/>
                  </a:cubicBezTo>
                  <a:cubicBezTo>
                    <a:pt x="376" y="6"/>
                    <a:pt x="374" y="4"/>
                    <a:pt x="373" y="5"/>
                  </a:cubicBezTo>
                  <a:cubicBezTo>
                    <a:pt x="372" y="5"/>
                    <a:pt x="373" y="7"/>
                    <a:pt x="373" y="11"/>
                  </a:cubicBezTo>
                  <a:cubicBezTo>
                    <a:pt x="372" y="15"/>
                    <a:pt x="373" y="15"/>
                    <a:pt x="375" y="16"/>
                  </a:cubicBezTo>
                  <a:cubicBezTo>
                    <a:pt x="376" y="18"/>
                    <a:pt x="375" y="20"/>
                    <a:pt x="375" y="22"/>
                  </a:cubicBezTo>
                  <a:cubicBezTo>
                    <a:pt x="375" y="25"/>
                    <a:pt x="373" y="25"/>
                    <a:pt x="372" y="25"/>
                  </a:cubicBezTo>
                  <a:cubicBezTo>
                    <a:pt x="371" y="26"/>
                    <a:pt x="374" y="27"/>
                    <a:pt x="374" y="28"/>
                  </a:cubicBezTo>
                  <a:cubicBezTo>
                    <a:pt x="373" y="30"/>
                    <a:pt x="371" y="27"/>
                    <a:pt x="370" y="28"/>
                  </a:cubicBezTo>
                  <a:cubicBezTo>
                    <a:pt x="368" y="28"/>
                    <a:pt x="367" y="32"/>
                    <a:pt x="369" y="33"/>
                  </a:cubicBezTo>
                  <a:cubicBezTo>
                    <a:pt x="370" y="35"/>
                    <a:pt x="371" y="34"/>
                    <a:pt x="370" y="36"/>
                  </a:cubicBezTo>
                  <a:cubicBezTo>
                    <a:pt x="368" y="37"/>
                    <a:pt x="367" y="39"/>
                    <a:pt x="370" y="42"/>
                  </a:cubicBezTo>
                  <a:cubicBezTo>
                    <a:pt x="373" y="44"/>
                    <a:pt x="378" y="44"/>
                    <a:pt x="380" y="45"/>
                  </a:cubicBezTo>
                  <a:cubicBezTo>
                    <a:pt x="383" y="47"/>
                    <a:pt x="379" y="46"/>
                    <a:pt x="380" y="48"/>
                  </a:cubicBezTo>
                  <a:cubicBezTo>
                    <a:pt x="381" y="50"/>
                    <a:pt x="378" y="50"/>
                    <a:pt x="379" y="52"/>
                  </a:cubicBezTo>
                  <a:cubicBezTo>
                    <a:pt x="379" y="53"/>
                    <a:pt x="380" y="53"/>
                    <a:pt x="381" y="50"/>
                  </a:cubicBezTo>
                  <a:cubicBezTo>
                    <a:pt x="382" y="48"/>
                    <a:pt x="383" y="51"/>
                    <a:pt x="383" y="53"/>
                  </a:cubicBezTo>
                  <a:cubicBezTo>
                    <a:pt x="383" y="55"/>
                    <a:pt x="381" y="54"/>
                    <a:pt x="380" y="56"/>
                  </a:cubicBezTo>
                  <a:cubicBezTo>
                    <a:pt x="378" y="58"/>
                    <a:pt x="377" y="58"/>
                    <a:pt x="375" y="58"/>
                  </a:cubicBezTo>
                  <a:cubicBezTo>
                    <a:pt x="373" y="58"/>
                    <a:pt x="374" y="61"/>
                    <a:pt x="375" y="63"/>
                  </a:cubicBezTo>
                  <a:cubicBezTo>
                    <a:pt x="376" y="65"/>
                    <a:pt x="375" y="66"/>
                    <a:pt x="372" y="65"/>
                  </a:cubicBezTo>
                  <a:cubicBezTo>
                    <a:pt x="370" y="64"/>
                    <a:pt x="368" y="63"/>
                    <a:pt x="369" y="61"/>
                  </a:cubicBezTo>
                  <a:cubicBezTo>
                    <a:pt x="371" y="59"/>
                    <a:pt x="371" y="57"/>
                    <a:pt x="370" y="57"/>
                  </a:cubicBezTo>
                  <a:cubicBezTo>
                    <a:pt x="369" y="57"/>
                    <a:pt x="365" y="57"/>
                    <a:pt x="364" y="55"/>
                  </a:cubicBezTo>
                  <a:cubicBezTo>
                    <a:pt x="363" y="53"/>
                    <a:pt x="365" y="54"/>
                    <a:pt x="368" y="55"/>
                  </a:cubicBezTo>
                  <a:cubicBezTo>
                    <a:pt x="371" y="55"/>
                    <a:pt x="368" y="52"/>
                    <a:pt x="371" y="52"/>
                  </a:cubicBezTo>
                  <a:cubicBezTo>
                    <a:pt x="373" y="52"/>
                    <a:pt x="375" y="54"/>
                    <a:pt x="376" y="52"/>
                  </a:cubicBezTo>
                  <a:cubicBezTo>
                    <a:pt x="378" y="50"/>
                    <a:pt x="375" y="47"/>
                    <a:pt x="374" y="48"/>
                  </a:cubicBezTo>
                  <a:cubicBezTo>
                    <a:pt x="372" y="48"/>
                    <a:pt x="370" y="49"/>
                    <a:pt x="370" y="47"/>
                  </a:cubicBezTo>
                  <a:cubicBezTo>
                    <a:pt x="370" y="46"/>
                    <a:pt x="372" y="47"/>
                    <a:pt x="374" y="46"/>
                  </a:cubicBezTo>
                  <a:cubicBezTo>
                    <a:pt x="375" y="46"/>
                    <a:pt x="373" y="44"/>
                    <a:pt x="371" y="45"/>
                  </a:cubicBezTo>
                  <a:cubicBezTo>
                    <a:pt x="368" y="45"/>
                    <a:pt x="367" y="45"/>
                    <a:pt x="365" y="43"/>
                  </a:cubicBezTo>
                  <a:cubicBezTo>
                    <a:pt x="363" y="41"/>
                    <a:pt x="360" y="40"/>
                    <a:pt x="359" y="45"/>
                  </a:cubicBezTo>
                  <a:cubicBezTo>
                    <a:pt x="358" y="49"/>
                    <a:pt x="355" y="47"/>
                    <a:pt x="354" y="48"/>
                  </a:cubicBezTo>
                  <a:cubicBezTo>
                    <a:pt x="353" y="50"/>
                    <a:pt x="355" y="51"/>
                    <a:pt x="358" y="51"/>
                  </a:cubicBezTo>
                  <a:cubicBezTo>
                    <a:pt x="362" y="51"/>
                    <a:pt x="364" y="54"/>
                    <a:pt x="362" y="54"/>
                  </a:cubicBezTo>
                  <a:cubicBezTo>
                    <a:pt x="361" y="54"/>
                    <a:pt x="362" y="56"/>
                    <a:pt x="360" y="55"/>
                  </a:cubicBezTo>
                  <a:cubicBezTo>
                    <a:pt x="358" y="54"/>
                    <a:pt x="357" y="55"/>
                    <a:pt x="358" y="57"/>
                  </a:cubicBezTo>
                  <a:cubicBezTo>
                    <a:pt x="359" y="58"/>
                    <a:pt x="357" y="58"/>
                    <a:pt x="358" y="60"/>
                  </a:cubicBezTo>
                  <a:cubicBezTo>
                    <a:pt x="358" y="61"/>
                    <a:pt x="355" y="60"/>
                    <a:pt x="353" y="60"/>
                  </a:cubicBezTo>
                  <a:cubicBezTo>
                    <a:pt x="350" y="60"/>
                    <a:pt x="346" y="60"/>
                    <a:pt x="343" y="61"/>
                  </a:cubicBezTo>
                  <a:cubicBezTo>
                    <a:pt x="340" y="62"/>
                    <a:pt x="336" y="61"/>
                    <a:pt x="335" y="59"/>
                  </a:cubicBezTo>
                  <a:cubicBezTo>
                    <a:pt x="333" y="58"/>
                    <a:pt x="332" y="58"/>
                    <a:pt x="329" y="58"/>
                  </a:cubicBezTo>
                  <a:cubicBezTo>
                    <a:pt x="327" y="58"/>
                    <a:pt x="328" y="56"/>
                    <a:pt x="325" y="56"/>
                  </a:cubicBezTo>
                  <a:cubicBezTo>
                    <a:pt x="322" y="55"/>
                    <a:pt x="322" y="53"/>
                    <a:pt x="322" y="51"/>
                  </a:cubicBezTo>
                  <a:cubicBezTo>
                    <a:pt x="322" y="50"/>
                    <a:pt x="316" y="50"/>
                    <a:pt x="314" y="52"/>
                  </a:cubicBezTo>
                  <a:cubicBezTo>
                    <a:pt x="312" y="53"/>
                    <a:pt x="307" y="53"/>
                    <a:pt x="306" y="55"/>
                  </a:cubicBezTo>
                  <a:cubicBezTo>
                    <a:pt x="305" y="58"/>
                    <a:pt x="307" y="57"/>
                    <a:pt x="309" y="57"/>
                  </a:cubicBezTo>
                  <a:cubicBezTo>
                    <a:pt x="310" y="57"/>
                    <a:pt x="310" y="55"/>
                    <a:pt x="313" y="56"/>
                  </a:cubicBezTo>
                  <a:cubicBezTo>
                    <a:pt x="316" y="56"/>
                    <a:pt x="319" y="52"/>
                    <a:pt x="320" y="54"/>
                  </a:cubicBezTo>
                  <a:cubicBezTo>
                    <a:pt x="321" y="55"/>
                    <a:pt x="315" y="58"/>
                    <a:pt x="312" y="58"/>
                  </a:cubicBezTo>
                  <a:cubicBezTo>
                    <a:pt x="309" y="59"/>
                    <a:pt x="309" y="61"/>
                    <a:pt x="312" y="65"/>
                  </a:cubicBezTo>
                  <a:cubicBezTo>
                    <a:pt x="315" y="69"/>
                    <a:pt x="311" y="67"/>
                    <a:pt x="311" y="69"/>
                  </a:cubicBezTo>
                  <a:cubicBezTo>
                    <a:pt x="311" y="71"/>
                    <a:pt x="306" y="68"/>
                    <a:pt x="308" y="68"/>
                  </a:cubicBezTo>
                  <a:cubicBezTo>
                    <a:pt x="310" y="67"/>
                    <a:pt x="309" y="65"/>
                    <a:pt x="307" y="63"/>
                  </a:cubicBezTo>
                  <a:cubicBezTo>
                    <a:pt x="306" y="62"/>
                    <a:pt x="304" y="63"/>
                    <a:pt x="305" y="62"/>
                  </a:cubicBezTo>
                  <a:cubicBezTo>
                    <a:pt x="305" y="61"/>
                    <a:pt x="303" y="62"/>
                    <a:pt x="301" y="61"/>
                  </a:cubicBezTo>
                  <a:cubicBezTo>
                    <a:pt x="300" y="60"/>
                    <a:pt x="299" y="59"/>
                    <a:pt x="297" y="60"/>
                  </a:cubicBezTo>
                  <a:cubicBezTo>
                    <a:pt x="295" y="61"/>
                    <a:pt x="292" y="61"/>
                    <a:pt x="287" y="61"/>
                  </a:cubicBezTo>
                  <a:cubicBezTo>
                    <a:pt x="283" y="62"/>
                    <a:pt x="274" y="62"/>
                    <a:pt x="272" y="60"/>
                  </a:cubicBezTo>
                  <a:cubicBezTo>
                    <a:pt x="271" y="59"/>
                    <a:pt x="276" y="56"/>
                    <a:pt x="278" y="56"/>
                  </a:cubicBezTo>
                  <a:cubicBezTo>
                    <a:pt x="280" y="57"/>
                    <a:pt x="279" y="55"/>
                    <a:pt x="276" y="52"/>
                  </a:cubicBezTo>
                  <a:cubicBezTo>
                    <a:pt x="273" y="50"/>
                    <a:pt x="268" y="49"/>
                    <a:pt x="268" y="50"/>
                  </a:cubicBezTo>
                  <a:cubicBezTo>
                    <a:pt x="268" y="52"/>
                    <a:pt x="265" y="51"/>
                    <a:pt x="260" y="50"/>
                  </a:cubicBezTo>
                  <a:cubicBezTo>
                    <a:pt x="256" y="49"/>
                    <a:pt x="256" y="47"/>
                    <a:pt x="253" y="47"/>
                  </a:cubicBezTo>
                  <a:cubicBezTo>
                    <a:pt x="250" y="47"/>
                    <a:pt x="246" y="46"/>
                    <a:pt x="243" y="44"/>
                  </a:cubicBezTo>
                  <a:cubicBezTo>
                    <a:pt x="240" y="41"/>
                    <a:pt x="232" y="42"/>
                    <a:pt x="231" y="44"/>
                  </a:cubicBezTo>
                  <a:cubicBezTo>
                    <a:pt x="230" y="47"/>
                    <a:pt x="228" y="47"/>
                    <a:pt x="225" y="47"/>
                  </a:cubicBezTo>
                  <a:cubicBezTo>
                    <a:pt x="223" y="47"/>
                    <a:pt x="227" y="44"/>
                    <a:pt x="226" y="43"/>
                  </a:cubicBezTo>
                  <a:cubicBezTo>
                    <a:pt x="224" y="43"/>
                    <a:pt x="226" y="40"/>
                    <a:pt x="224" y="39"/>
                  </a:cubicBezTo>
                  <a:cubicBezTo>
                    <a:pt x="222" y="39"/>
                    <a:pt x="220" y="47"/>
                    <a:pt x="217" y="47"/>
                  </a:cubicBezTo>
                  <a:cubicBezTo>
                    <a:pt x="214" y="46"/>
                    <a:pt x="212" y="38"/>
                    <a:pt x="209" y="36"/>
                  </a:cubicBezTo>
                  <a:cubicBezTo>
                    <a:pt x="206" y="34"/>
                    <a:pt x="204" y="34"/>
                    <a:pt x="206" y="37"/>
                  </a:cubicBezTo>
                  <a:cubicBezTo>
                    <a:pt x="209" y="40"/>
                    <a:pt x="204" y="38"/>
                    <a:pt x="204" y="40"/>
                  </a:cubicBezTo>
                  <a:cubicBezTo>
                    <a:pt x="205" y="42"/>
                    <a:pt x="201" y="45"/>
                    <a:pt x="201" y="44"/>
                  </a:cubicBezTo>
                  <a:cubicBezTo>
                    <a:pt x="201" y="42"/>
                    <a:pt x="198" y="41"/>
                    <a:pt x="196" y="44"/>
                  </a:cubicBezTo>
                  <a:cubicBezTo>
                    <a:pt x="193" y="47"/>
                    <a:pt x="191" y="47"/>
                    <a:pt x="191" y="46"/>
                  </a:cubicBezTo>
                  <a:cubicBezTo>
                    <a:pt x="191" y="45"/>
                    <a:pt x="182" y="49"/>
                    <a:pt x="183" y="50"/>
                  </a:cubicBezTo>
                  <a:cubicBezTo>
                    <a:pt x="183" y="52"/>
                    <a:pt x="182" y="53"/>
                    <a:pt x="179" y="52"/>
                  </a:cubicBezTo>
                  <a:cubicBezTo>
                    <a:pt x="177" y="52"/>
                    <a:pt x="179" y="51"/>
                    <a:pt x="181" y="50"/>
                  </a:cubicBezTo>
                  <a:cubicBezTo>
                    <a:pt x="183" y="49"/>
                    <a:pt x="188" y="44"/>
                    <a:pt x="191" y="44"/>
                  </a:cubicBezTo>
                  <a:cubicBezTo>
                    <a:pt x="193" y="44"/>
                    <a:pt x="198" y="41"/>
                    <a:pt x="199" y="40"/>
                  </a:cubicBezTo>
                  <a:cubicBezTo>
                    <a:pt x="199" y="39"/>
                    <a:pt x="196" y="40"/>
                    <a:pt x="194" y="40"/>
                  </a:cubicBezTo>
                  <a:cubicBezTo>
                    <a:pt x="192" y="39"/>
                    <a:pt x="189" y="41"/>
                    <a:pt x="186" y="43"/>
                  </a:cubicBezTo>
                  <a:cubicBezTo>
                    <a:pt x="183" y="44"/>
                    <a:pt x="180" y="44"/>
                    <a:pt x="180" y="45"/>
                  </a:cubicBezTo>
                  <a:cubicBezTo>
                    <a:pt x="181" y="47"/>
                    <a:pt x="178" y="45"/>
                    <a:pt x="177" y="46"/>
                  </a:cubicBezTo>
                  <a:cubicBezTo>
                    <a:pt x="176" y="48"/>
                    <a:pt x="175" y="46"/>
                    <a:pt x="176" y="46"/>
                  </a:cubicBezTo>
                  <a:cubicBezTo>
                    <a:pt x="177" y="45"/>
                    <a:pt x="173" y="44"/>
                    <a:pt x="173" y="44"/>
                  </a:cubicBezTo>
                  <a:cubicBezTo>
                    <a:pt x="173" y="45"/>
                    <a:pt x="172" y="46"/>
                    <a:pt x="170" y="46"/>
                  </a:cubicBezTo>
                  <a:cubicBezTo>
                    <a:pt x="167" y="46"/>
                    <a:pt x="164" y="48"/>
                    <a:pt x="166" y="50"/>
                  </a:cubicBezTo>
                  <a:cubicBezTo>
                    <a:pt x="168" y="51"/>
                    <a:pt x="169" y="52"/>
                    <a:pt x="168" y="52"/>
                  </a:cubicBezTo>
                  <a:cubicBezTo>
                    <a:pt x="167" y="53"/>
                    <a:pt x="164" y="50"/>
                    <a:pt x="160" y="50"/>
                  </a:cubicBezTo>
                  <a:cubicBezTo>
                    <a:pt x="156" y="51"/>
                    <a:pt x="148" y="46"/>
                    <a:pt x="148" y="45"/>
                  </a:cubicBezTo>
                  <a:cubicBezTo>
                    <a:pt x="148" y="44"/>
                    <a:pt x="143" y="45"/>
                    <a:pt x="139" y="44"/>
                  </a:cubicBezTo>
                  <a:cubicBezTo>
                    <a:pt x="138" y="44"/>
                    <a:pt x="137" y="44"/>
                    <a:pt x="137" y="44"/>
                  </a:cubicBezTo>
                  <a:cubicBezTo>
                    <a:pt x="133" y="42"/>
                    <a:pt x="128" y="40"/>
                    <a:pt x="126" y="41"/>
                  </a:cubicBezTo>
                  <a:cubicBezTo>
                    <a:pt x="123" y="41"/>
                    <a:pt x="118" y="42"/>
                    <a:pt x="116" y="41"/>
                  </a:cubicBezTo>
                  <a:cubicBezTo>
                    <a:pt x="114" y="40"/>
                    <a:pt x="112" y="39"/>
                    <a:pt x="108" y="40"/>
                  </a:cubicBezTo>
                  <a:cubicBezTo>
                    <a:pt x="104" y="40"/>
                    <a:pt x="102" y="38"/>
                    <a:pt x="97" y="37"/>
                  </a:cubicBezTo>
                  <a:cubicBezTo>
                    <a:pt x="92" y="36"/>
                    <a:pt x="86" y="37"/>
                    <a:pt x="84" y="38"/>
                  </a:cubicBezTo>
                  <a:cubicBezTo>
                    <a:pt x="83" y="38"/>
                    <a:pt x="83" y="36"/>
                    <a:pt x="81" y="36"/>
                  </a:cubicBezTo>
                  <a:cubicBezTo>
                    <a:pt x="79" y="36"/>
                    <a:pt x="80" y="35"/>
                    <a:pt x="79" y="34"/>
                  </a:cubicBezTo>
                  <a:cubicBezTo>
                    <a:pt x="78" y="32"/>
                    <a:pt x="72" y="33"/>
                    <a:pt x="70" y="34"/>
                  </a:cubicBezTo>
                  <a:cubicBezTo>
                    <a:pt x="68" y="34"/>
                    <a:pt x="68" y="33"/>
                    <a:pt x="68" y="32"/>
                  </a:cubicBezTo>
                  <a:cubicBezTo>
                    <a:pt x="68" y="31"/>
                    <a:pt x="66" y="31"/>
                    <a:pt x="65" y="32"/>
                  </a:cubicBezTo>
                  <a:cubicBezTo>
                    <a:pt x="65" y="34"/>
                    <a:pt x="62" y="34"/>
                    <a:pt x="61" y="33"/>
                  </a:cubicBezTo>
                  <a:cubicBezTo>
                    <a:pt x="60" y="32"/>
                    <a:pt x="63" y="32"/>
                    <a:pt x="63" y="31"/>
                  </a:cubicBezTo>
                  <a:cubicBezTo>
                    <a:pt x="63" y="30"/>
                    <a:pt x="60" y="29"/>
                    <a:pt x="59" y="29"/>
                  </a:cubicBezTo>
                  <a:cubicBezTo>
                    <a:pt x="58" y="28"/>
                    <a:pt x="56" y="30"/>
                    <a:pt x="54" y="32"/>
                  </a:cubicBezTo>
                  <a:cubicBezTo>
                    <a:pt x="52" y="34"/>
                    <a:pt x="48" y="34"/>
                    <a:pt x="46" y="34"/>
                  </a:cubicBezTo>
                  <a:cubicBezTo>
                    <a:pt x="44" y="34"/>
                    <a:pt x="41" y="34"/>
                    <a:pt x="41" y="35"/>
                  </a:cubicBezTo>
                  <a:cubicBezTo>
                    <a:pt x="41" y="36"/>
                    <a:pt x="44" y="36"/>
                    <a:pt x="42" y="38"/>
                  </a:cubicBezTo>
                  <a:cubicBezTo>
                    <a:pt x="41" y="40"/>
                    <a:pt x="40" y="36"/>
                    <a:pt x="39" y="37"/>
                  </a:cubicBezTo>
                  <a:cubicBezTo>
                    <a:pt x="37" y="39"/>
                    <a:pt x="32" y="39"/>
                    <a:pt x="31" y="39"/>
                  </a:cubicBezTo>
                  <a:cubicBezTo>
                    <a:pt x="30" y="39"/>
                    <a:pt x="26" y="43"/>
                    <a:pt x="25" y="44"/>
                  </a:cubicBezTo>
                  <a:cubicBezTo>
                    <a:pt x="24" y="45"/>
                    <a:pt x="26" y="46"/>
                    <a:pt x="23" y="49"/>
                  </a:cubicBezTo>
                  <a:cubicBezTo>
                    <a:pt x="20" y="53"/>
                    <a:pt x="12" y="52"/>
                    <a:pt x="10" y="52"/>
                  </a:cubicBezTo>
                  <a:cubicBezTo>
                    <a:pt x="8" y="52"/>
                    <a:pt x="9" y="54"/>
                    <a:pt x="9" y="55"/>
                  </a:cubicBezTo>
                  <a:cubicBezTo>
                    <a:pt x="8" y="56"/>
                    <a:pt x="10" y="57"/>
                    <a:pt x="14" y="59"/>
                  </a:cubicBezTo>
                  <a:cubicBezTo>
                    <a:pt x="19" y="60"/>
                    <a:pt x="22" y="66"/>
                    <a:pt x="23" y="68"/>
                  </a:cubicBezTo>
                  <a:cubicBezTo>
                    <a:pt x="23" y="69"/>
                    <a:pt x="29" y="67"/>
                    <a:pt x="31" y="68"/>
                  </a:cubicBezTo>
                  <a:cubicBezTo>
                    <a:pt x="34" y="68"/>
                    <a:pt x="31" y="71"/>
                    <a:pt x="33" y="72"/>
                  </a:cubicBezTo>
                  <a:cubicBezTo>
                    <a:pt x="35" y="73"/>
                    <a:pt x="38" y="72"/>
                    <a:pt x="38" y="73"/>
                  </a:cubicBezTo>
                  <a:cubicBezTo>
                    <a:pt x="39" y="75"/>
                    <a:pt x="35" y="73"/>
                    <a:pt x="32" y="75"/>
                  </a:cubicBezTo>
                  <a:cubicBezTo>
                    <a:pt x="30" y="77"/>
                    <a:pt x="29" y="78"/>
                    <a:pt x="28" y="76"/>
                  </a:cubicBezTo>
                  <a:cubicBezTo>
                    <a:pt x="27" y="75"/>
                    <a:pt x="23" y="76"/>
                    <a:pt x="21" y="76"/>
                  </a:cubicBezTo>
                  <a:cubicBezTo>
                    <a:pt x="19" y="76"/>
                    <a:pt x="21" y="74"/>
                    <a:pt x="21" y="73"/>
                  </a:cubicBezTo>
                  <a:cubicBezTo>
                    <a:pt x="22" y="71"/>
                    <a:pt x="19" y="71"/>
                    <a:pt x="15" y="73"/>
                  </a:cubicBezTo>
                  <a:cubicBezTo>
                    <a:pt x="11" y="75"/>
                    <a:pt x="13" y="74"/>
                    <a:pt x="12" y="76"/>
                  </a:cubicBezTo>
                  <a:cubicBezTo>
                    <a:pt x="12" y="78"/>
                    <a:pt x="10" y="75"/>
                    <a:pt x="8" y="76"/>
                  </a:cubicBezTo>
                  <a:cubicBezTo>
                    <a:pt x="5" y="78"/>
                    <a:pt x="2" y="79"/>
                    <a:pt x="1" y="80"/>
                  </a:cubicBezTo>
                  <a:cubicBezTo>
                    <a:pt x="0" y="82"/>
                    <a:pt x="6" y="83"/>
                    <a:pt x="8" y="83"/>
                  </a:cubicBezTo>
                  <a:cubicBezTo>
                    <a:pt x="11" y="84"/>
                    <a:pt x="6" y="85"/>
                    <a:pt x="7" y="86"/>
                  </a:cubicBezTo>
                  <a:cubicBezTo>
                    <a:pt x="9" y="86"/>
                    <a:pt x="8" y="88"/>
                    <a:pt x="11" y="89"/>
                  </a:cubicBezTo>
                  <a:cubicBezTo>
                    <a:pt x="14" y="91"/>
                    <a:pt x="20" y="89"/>
                    <a:pt x="22" y="89"/>
                  </a:cubicBezTo>
                  <a:cubicBezTo>
                    <a:pt x="24" y="89"/>
                    <a:pt x="25" y="91"/>
                    <a:pt x="27" y="90"/>
                  </a:cubicBezTo>
                  <a:cubicBezTo>
                    <a:pt x="28" y="89"/>
                    <a:pt x="33" y="84"/>
                    <a:pt x="36" y="87"/>
                  </a:cubicBezTo>
                  <a:cubicBezTo>
                    <a:pt x="38" y="89"/>
                    <a:pt x="33" y="89"/>
                    <a:pt x="34" y="90"/>
                  </a:cubicBezTo>
                  <a:cubicBezTo>
                    <a:pt x="36" y="92"/>
                    <a:pt x="37" y="95"/>
                    <a:pt x="35" y="97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7" y="98"/>
                    <a:pt x="28" y="100"/>
                    <a:pt x="26" y="102"/>
                  </a:cubicBezTo>
                  <a:cubicBezTo>
                    <a:pt x="24" y="104"/>
                    <a:pt x="22" y="100"/>
                    <a:pt x="19" y="100"/>
                  </a:cubicBezTo>
                  <a:cubicBezTo>
                    <a:pt x="17" y="100"/>
                    <a:pt x="17" y="104"/>
                    <a:pt x="17" y="105"/>
                  </a:cubicBezTo>
                  <a:cubicBezTo>
                    <a:pt x="18" y="107"/>
                    <a:pt x="13" y="105"/>
                    <a:pt x="12" y="109"/>
                  </a:cubicBezTo>
                  <a:cubicBezTo>
                    <a:pt x="11" y="113"/>
                    <a:pt x="7" y="110"/>
                    <a:pt x="10" y="114"/>
                  </a:cubicBezTo>
                  <a:cubicBezTo>
                    <a:pt x="13" y="117"/>
                    <a:pt x="12" y="115"/>
                    <a:pt x="14" y="117"/>
                  </a:cubicBezTo>
                  <a:cubicBezTo>
                    <a:pt x="17" y="118"/>
                    <a:pt x="12" y="121"/>
                    <a:pt x="14" y="121"/>
                  </a:cubicBezTo>
                  <a:cubicBezTo>
                    <a:pt x="17" y="122"/>
                    <a:pt x="19" y="126"/>
                    <a:pt x="21" y="127"/>
                  </a:cubicBezTo>
                  <a:cubicBezTo>
                    <a:pt x="22" y="129"/>
                    <a:pt x="24" y="127"/>
                    <a:pt x="27" y="127"/>
                  </a:cubicBezTo>
                  <a:cubicBezTo>
                    <a:pt x="29" y="126"/>
                    <a:pt x="28" y="123"/>
                    <a:pt x="29" y="124"/>
                  </a:cubicBezTo>
                  <a:cubicBezTo>
                    <a:pt x="31" y="126"/>
                    <a:pt x="33" y="129"/>
                    <a:pt x="31" y="130"/>
                  </a:cubicBezTo>
                  <a:cubicBezTo>
                    <a:pt x="30" y="131"/>
                    <a:pt x="31" y="134"/>
                    <a:pt x="31" y="135"/>
                  </a:cubicBezTo>
                  <a:cubicBezTo>
                    <a:pt x="31" y="137"/>
                    <a:pt x="36" y="136"/>
                    <a:pt x="36" y="135"/>
                  </a:cubicBezTo>
                  <a:cubicBezTo>
                    <a:pt x="37" y="133"/>
                    <a:pt x="41" y="133"/>
                    <a:pt x="43" y="135"/>
                  </a:cubicBezTo>
                  <a:cubicBezTo>
                    <a:pt x="46" y="138"/>
                    <a:pt x="47" y="138"/>
                    <a:pt x="47" y="136"/>
                  </a:cubicBezTo>
                  <a:cubicBezTo>
                    <a:pt x="47" y="134"/>
                    <a:pt x="49" y="132"/>
                    <a:pt x="49" y="134"/>
                  </a:cubicBezTo>
                  <a:cubicBezTo>
                    <a:pt x="49" y="135"/>
                    <a:pt x="51" y="136"/>
                    <a:pt x="54" y="134"/>
                  </a:cubicBezTo>
                  <a:cubicBezTo>
                    <a:pt x="58" y="133"/>
                    <a:pt x="56" y="134"/>
                    <a:pt x="54" y="137"/>
                  </a:cubicBezTo>
                  <a:cubicBezTo>
                    <a:pt x="52" y="140"/>
                    <a:pt x="54" y="144"/>
                    <a:pt x="53" y="145"/>
                  </a:cubicBezTo>
                  <a:cubicBezTo>
                    <a:pt x="51" y="145"/>
                    <a:pt x="49" y="150"/>
                    <a:pt x="46" y="150"/>
                  </a:cubicBezTo>
                  <a:cubicBezTo>
                    <a:pt x="43" y="150"/>
                    <a:pt x="38" y="156"/>
                    <a:pt x="38" y="157"/>
                  </a:cubicBezTo>
                  <a:cubicBezTo>
                    <a:pt x="37" y="158"/>
                    <a:pt x="31" y="155"/>
                    <a:pt x="30" y="158"/>
                  </a:cubicBezTo>
                  <a:cubicBezTo>
                    <a:pt x="29" y="160"/>
                    <a:pt x="25" y="162"/>
                    <a:pt x="26" y="163"/>
                  </a:cubicBezTo>
                  <a:cubicBezTo>
                    <a:pt x="27" y="164"/>
                    <a:pt x="32" y="161"/>
                    <a:pt x="32" y="160"/>
                  </a:cubicBezTo>
                  <a:cubicBezTo>
                    <a:pt x="32" y="159"/>
                    <a:pt x="33" y="159"/>
                    <a:pt x="34" y="160"/>
                  </a:cubicBezTo>
                  <a:cubicBezTo>
                    <a:pt x="35" y="161"/>
                    <a:pt x="37" y="159"/>
                    <a:pt x="38" y="159"/>
                  </a:cubicBezTo>
                  <a:cubicBezTo>
                    <a:pt x="39" y="158"/>
                    <a:pt x="41" y="158"/>
                    <a:pt x="42" y="158"/>
                  </a:cubicBezTo>
                  <a:cubicBezTo>
                    <a:pt x="43" y="158"/>
                    <a:pt x="43" y="157"/>
                    <a:pt x="46" y="156"/>
                  </a:cubicBezTo>
                  <a:cubicBezTo>
                    <a:pt x="50" y="156"/>
                    <a:pt x="49" y="155"/>
                    <a:pt x="50" y="153"/>
                  </a:cubicBezTo>
                  <a:cubicBezTo>
                    <a:pt x="50" y="152"/>
                    <a:pt x="57" y="148"/>
                    <a:pt x="59" y="148"/>
                  </a:cubicBezTo>
                  <a:cubicBezTo>
                    <a:pt x="60" y="148"/>
                    <a:pt x="59" y="145"/>
                    <a:pt x="61" y="145"/>
                  </a:cubicBezTo>
                  <a:cubicBezTo>
                    <a:pt x="62" y="145"/>
                    <a:pt x="65" y="143"/>
                    <a:pt x="67" y="142"/>
                  </a:cubicBezTo>
                  <a:cubicBezTo>
                    <a:pt x="68" y="140"/>
                    <a:pt x="69" y="141"/>
                    <a:pt x="70" y="140"/>
                  </a:cubicBezTo>
                  <a:cubicBezTo>
                    <a:pt x="72" y="140"/>
                    <a:pt x="71" y="137"/>
                    <a:pt x="72" y="136"/>
                  </a:cubicBezTo>
                  <a:cubicBezTo>
                    <a:pt x="74" y="136"/>
                    <a:pt x="75" y="135"/>
                    <a:pt x="75" y="134"/>
                  </a:cubicBezTo>
                  <a:cubicBezTo>
                    <a:pt x="75" y="133"/>
                    <a:pt x="71" y="133"/>
                    <a:pt x="71" y="132"/>
                  </a:cubicBezTo>
                  <a:cubicBezTo>
                    <a:pt x="70" y="131"/>
                    <a:pt x="74" y="128"/>
                    <a:pt x="75" y="128"/>
                  </a:cubicBezTo>
                  <a:cubicBezTo>
                    <a:pt x="76" y="128"/>
                    <a:pt x="78" y="127"/>
                    <a:pt x="78" y="125"/>
                  </a:cubicBezTo>
                  <a:cubicBezTo>
                    <a:pt x="78" y="123"/>
                    <a:pt x="80" y="123"/>
                    <a:pt x="82" y="121"/>
                  </a:cubicBezTo>
                  <a:cubicBezTo>
                    <a:pt x="83" y="120"/>
                    <a:pt x="83" y="118"/>
                    <a:pt x="84" y="118"/>
                  </a:cubicBezTo>
                  <a:cubicBezTo>
                    <a:pt x="86" y="118"/>
                    <a:pt x="87" y="116"/>
                    <a:pt x="89" y="115"/>
                  </a:cubicBezTo>
                  <a:cubicBezTo>
                    <a:pt x="90" y="114"/>
                    <a:pt x="89" y="116"/>
                    <a:pt x="92" y="116"/>
                  </a:cubicBezTo>
                  <a:cubicBezTo>
                    <a:pt x="95" y="117"/>
                    <a:pt x="94" y="119"/>
                    <a:pt x="92" y="118"/>
                  </a:cubicBezTo>
                  <a:cubicBezTo>
                    <a:pt x="90" y="117"/>
                    <a:pt x="89" y="117"/>
                    <a:pt x="87" y="119"/>
                  </a:cubicBezTo>
                  <a:cubicBezTo>
                    <a:pt x="85" y="121"/>
                    <a:pt x="86" y="122"/>
                    <a:pt x="85" y="124"/>
                  </a:cubicBezTo>
                  <a:cubicBezTo>
                    <a:pt x="83" y="126"/>
                    <a:pt x="83" y="128"/>
                    <a:pt x="85" y="128"/>
                  </a:cubicBezTo>
                  <a:cubicBezTo>
                    <a:pt x="87" y="128"/>
                    <a:pt x="85" y="130"/>
                    <a:pt x="83" y="130"/>
                  </a:cubicBezTo>
                  <a:cubicBezTo>
                    <a:pt x="81" y="131"/>
                    <a:pt x="83" y="132"/>
                    <a:pt x="85" y="132"/>
                  </a:cubicBezTo>
                  <a:cubicBezTo>
                    <a:pt x="88" y="132"/>
                    <a:pt x="92" y="128"/>
                    <a:pt x="95" y="126"/>
                  </a:cubicBezTo>
                  <a:cubicBezTo>
                    <a:pt x="99" y="124"/>
                    <a:pt x="102" y="126"/>
                    <a:pt x="103" y="126"/>
                  </a:cubicBezTo>
                  <a:cubicBezTo>
                    <a:pt x="104" y="126"/>
                    <a:pt x="101" y="124"/>
                    <a:pt x="103" y="123"/>
                  </a:cubicBezTo>
                  <a:cubicBezTo>
                    <a:pt x="104" y="123"/>
                    <a:pt x="101" y="122"/>
                    <a:pt x="100" y="120"/>
                  </a:cubicBezTo>
                  <a:cubicBezTo>
                    <a:pt x="100" y="118"/>
                    <a:pt x="102" y="119"/>
                    <a:pt x="102" y="118"/>
                  </a:cubicBezTo>
                  <a:cubicBezTo>
                    <a:pt x="103" y="116"/>
                    <a:pt x="104" y="117"/>
                    <a:pt x="105" y="117"/>
                  </a:cubicBezTo>
                  <a:cubicBezTo>
                    <a:pt x="106" y="118"/>
                    <a:pt x="108" y="117"/>
                    <a:pt x="109" y="119"/>
                  </a:cubicBezTo>
                  <a:cubicBezTo>
                    <a:pt x="110" y="121"/>
                    <a:pt x="111" y="118"/>
                    <a:pt x="113" y="120"/>
                  </a:cubicBezTo>
                  <a:cubicBezTo>
                    <a:pt x="115" y="121"/>
                    <a:pt x="112" y="121"/>
                    <a:pt x="110" y="121"/>
                  </a:cubicBezTo>
                  <a:cubicBezTo>
                    <a:pt x="109" y="122"/>
                    <a:pt x="110" y="125"/>
                    <a:pt x="111" y="123"/>
                  </a:cubicBezTo>
                  <a:cubicBezTo>
                    <a:pt x="112" y="122"/>
                    <a:pt x="114" y="121"/>
                    <a:pt x="115" y="122"/>
                  </a:cubicBezTo>
                  <a:cubicBezTo>
                    <a:pt x="116" y="124"/>
                    <a:pt x="117" y="123"/>
                    <a:pt x="118" y="122"/>
                  </a:cubicBezTo>
                  <a:cubicBezTo>
                    <a:pt x="119" y="121"/>
                    <a:pt x="119" y="122"/>
                    <a:pt x="119" y="123"/>
                  </a:cubicBezTo>
                  <a:cubicBezTo>
                    <a:pt x="119" y="124"/>
                    <a:pt x="122" y="124"/>
                    <a:pt x="125" y="125"/>
                  </a:cubicBezTo>
                  <a:cubicBezTo>
                    <a:pt x="128" y="125"/>
                    <a:pt x="135" y="125"/>
                    <a:pt x="136" y="125"/>
                  </a:cubicBezTo>
                  <a:cubicBezTo>
                    <a:pt x="138" y="124"/>
                    <a:pt x="137" y="127"/>
                    <a:pt x="141" y="128"/>
                  </a:cubicBezTo>
                  <a:cubicBezTo>
                    <a:pt x="144" y="128"/>
                    <a:pt x="145" y="124"/>
                    <a:pt x="147" y="126"/>
                  </a:cubicBezTo>
                  <a:cubicBezTo>
                    <a:pt x="149" y="127"/>
                    <a:pt x="147" y="128"/>
                    <a:pt x="146" y="129"/>
                  </a:cubicBezTo>
                  <a:cubicBezTo>
                    <a:pt x="145" y="130"/>
                    <a:pt x="147" y="130"/>
                    <a:pt x="148" y="131"/>
                  </a:cubicBezTo>
                  <a:cubicBezTo>
                    <a:pt x="150" y="131"/>
                    <a:pt x="153" y="132"/>
                    <a:pt x="154" y="133"/>
                  </a:cubicBezTo>
                  <a:cubicBezTo>
                    <a:pt x="156" y="135"/>
                    <a:pt x="157" y="137"/>
                    <a:pt x="160" y="138"/>
                  </a:cubicBezTo>
                  <a:cubicBezTo>
                    <a:pt x="164" y="140"/>
                    <a:pt x="161" y="134"/>
                    <a:pt x="163" y="136"/>
                  </a:cubicBezTo>
                  <a:cubicBezTo>
                    <a:pt x="166" y="138"/>
                    <a:pt x="165" y="136"/>
                    <a:pt x="168" y="138"/>
                  </a:cubicBezTo>
                  <a:cubicBezTo>
                    <a:pt x="170" y="140"/>
                    <a:pt x="169" y="137"/>
                    <a:pt x="168" y="134"/>
                  </a:cubicBezTo>
                  <a:cubicBezTo>
                    <a:pt x="167" y="130"/>
                    <a:pt x="169" y="133"/>
                    <a:pt x="170" y="134"/>
                  </a:cubicBezTo>
                  <a:cubicBezTo>
                    <a:pt x="171" y="136"/>
                    <a:pt x="171" y="139"/>
                    <a:pt x="170" y="141"/>
                  </a:cubicBezTo>
                  <a:cubicBezTo>
                    <a:pt x="170" y="143"/>
                    <a:pt x="166" y="141"/>
                    <a:pt x="167" y="140"/>
                  </a:cubicBezTo>
                  <a:cubicBezTo>
                    <a:pt x="167" y="139"/>
                    <a:pt x="163" y="139"/>
                    <a:pt x="163" y="141"/>
                  </a:cubicBezTo>
                  <a:cubicBezTo>
                    <a:pt x="163" y="143"/>
                    <a:pt x="165" y="146"/>
                    <a:pt x="167" y="146"/>
                  </a:cubicBezTo>
                  <a:cubicBezTo>
                    <a:pt x="169" y="146"/>
                    <a:pt x="168" y="149"/>
                    <a:pt x="169" y="149"/>
                  </a:cubicBezTo>
                  <a:cubicBezTo>
                    <a:pt x="170" y="150"/>
                    <a:pt x="170" y="153"/>
                    <a:pt x="171" y="152"/>
                  </a:cubicBezTo>
                  <a:cubicBezTo>
                    <a:pt x="172" y="152"/>
                    <a:pt x="172" y="148"/>
                    <a:pt x="171" y="147"/>
                  </a:cubicBezTo>
                  <a:cubicBezTo>
                    <a:pt x="170" y="145"/>
                    <a:pt x="170" y="143"/>
                    <a:pt x="172" y="143"/>
                  </a:cubicBezTo>
                  <a:cubicBezTo>
                    <a:pt x="173" y="144"/>
                    <a:pt x="172" y="146"/>
                    <a:pt x="172" y="147"/>
                  </a:cubicBezTo>
                  <a:cubicBezTo>
                    <a:pt x="173" y="148"/>
                    <a:pt x="174" y="146"/>
                    <a:pt x="175" y="145"/>
                  </a:cubicBezTo>
                  <a:cubicBezTo>
                    <a:pt x="177" y="144"/>
                    <a:pt x="175" y="142"/>
                    <a:pt x="175" y="141"/>
                  </a:cubicBezTo>
                  <a:cubicBezTo>
                    <a:pt x="176" y="139"/>
                    <a:pt x="178" y="142"/>
                    <a:pt x="178" y="144"/>
                  </a:cubicBezTo>
                  <a:cubicBezTo>
                    <a:pt x="179" y="146"/>
                    <a:pt x="177" y="146"/>
                    <a:pt x="177" y="148"/>
                  </a:cubicBezTo>
                  <a:cubicBezTo>
                    <a:pt x="177" y="149"/>
                    <a:pt x="174" y="148"/>
                    <a:pt x="174" y="149"/>
                  </a:cubicBezTo>
                  <a:cubicBezTo>
                    <a:pt x="173" y="150"/>
                    <a:pt x="173" y="154"/>
                    <a:pt x="174" y="154"/>
                  </a:cubicBezTo>
                  <a:cubicBezTo>
                    <a:pt x="175" y="154"/>
                    <a:pt x="176" y="150"/>
                    <a:pt x="176" y="152"/>
                  </a:cubicBezTo>
                  <a:cubicBezTo>
                    <a:pt x="177" y="154"/>
                    <a:pt x="179" y="150"/>
                    <a:pt x="180" y="152"/>
                  </a:cubicBezTo>
                  <a:cubicBezTo>
                    <a:pt x="180" y="154"/>
                    <a:pt x="183" y="156"/>
                    <a:pt x="184" y="155"/>
                  </a:cubicBezTo>
                  <a:cubicBezTo>
                    <a:pt x="185" y="155"/>
                    <a:pt x="184" y="153"/>
                    <a:pt x="182" y="153"/>
                  </a:cubicBezTo>
                  <a:cubicBezTo>
                    <a:pt x="180" y="153"/>
                    <a:pt x="181" y="150"/>
                    <a:pt x="182" y="150"/>
                  </a:cubicBezTo>
                  <a:cubicBezTo>
                    <a:pt x="184" y="150"/>
                    <a:pt x="186" y="154"/>
                    <a:pt x="186" y="155"/>
                  </a:cubicBezTo>
                  <a:cubicBezTo>
                    <a:pt x="186" y="156"/>
                    <a:pt x="185" y="156"/>
                    <a:pt x="183" y="158"/>
                  </a:cubicBezTo>
                  <a:cubicBezTo>
                    <a:pt x="182" y="159"/>
                    <a:pt x="180" y="155"/>
                    <a:pt x="179" y="155"/>
                  </a:cubicBezTo>
                  <a:cubicBezTo>
                    <a:pt x="178" y="155"/>
                    <a:pt x="179" y="158"/>
                    <a:pt x="180" y="159"/>
                  </a:cubicBezTo>
                  <a:cubicBezTo>
                    <a:pt x="180" y="161"/>
                    <a:pt x="178" y="163"/>
                    <a:pt x="180" y="164"/>
                  </a:cubicBezTo>
                  <a:cubicBezTo>
                    <a:pt x="182" y="166"/>
                    <a:pt x="181" y="164"/>
                    <a:pt x="181" y="163"/>
                  </a:cubicBezTo>
                  <a:cubicBezTo>
                    <a:pt x="182" y="162"/>
                    <a:pt x="183" y="163"/>
                    <a:pt x="184" y="164"/>
                  </a:cubicBezTo>
                  <a:cubicBezTo>
                    <a:pt x="185" y="164"/>
                    <a:pt x="185" y="162"/>
                    <a:pt x="185" y="161"/>
                  </a:cubicBezTo>
                  <a:cubicBezTo>
                    <a:pt x="185" y="160"/>
                    <a:pt x="187" y="160"/>
                    <a:pt x="188" y="162"/>
                  </a:cubicBezTo>
                  <a:cubicBezTo>
                    <a:pt x="189" y="163"/>
                    <a:pt x="189" y="160"/>
                    <a:pt x="190" y="160"/>
                  </a:cubicBezTo>
                  <a:cubicBezTo>
                    <a:pt x="192" y="161"/>
                    <a:pt x="191" y="163"/>
                    <a:pt x="191" y="164"/>
                  </a:cubicBezTo>
                  <a:cubicBezTo>
                    <a:pt x="191" y="165"/>
                    <a:pt x="193" y="163"/>
                    <a:pt x="193" y="164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166"/>
                    <a:pt x="194" y="167"/>
                    <a:pt x="195" y="168"/>
                  </a:cubicBezTo>
                  <a:cubicBezTo>
                    <a:pt x="197" y="169"/>
                    <a:pt x="193" y="169"/>
                    <a:pt x="194" y="170"/>
                  </a:cubicBezTo>
                  <a:cubicBezTo>
                    <a:pt x="195" y="171"/>
                    <a:pt x="194" y="172"/>
                    <a:pt x="195" y="174"/>
                  </a:cubicBezTo>
                  <a:cubicBezTo>
                    <a:pt x="196" y="175"/>
                    <a:pt x="198" y="174"/>
                    <a:pt x="199" y="173"/>
                  </a:cubicBezTo>
                  <a:cubicBezTo>
                    <a:pt x="200" y="172"/>
                    <a:pt x="201" y="175"/>
                    <a:pt x="200" y="176"/>
                  </a:cubicBezTo>
                  <a:cubicBezTo>
                    <a:pt x="199" y="178"/>
                    <a:pt x="201" y="179"/>
                    <a:pt x="202" y="178"/>
                  </a:cubicBezTo>
                  <a:cubicBezTo>
                    <a:pt x="203" y="177"/>
                    <a:pt x="206" y="180"/>
                    <a:pt x="207" y="181"/>
                  </a:cubicBezTo>
                  <a:cubicBezTo>
                    <a:pt x="208" y="181"/>
                    <a:pt x="209" y="183"/>
                    <a:pt x="207" y="183"/>
                  </a:cubicBezTo>
                  <a:cubicBezTo>
                    <a:pt x="205" y="183"/>
                    <a:pt x="206" y="186"/>
                    <a:pt x="207" y="186"/>
                  </a:cubicBezTo>
                  <a:cubicBezTo>
                    <a:pt x="208" y="186"/>
                    <a:pt x="208" y="188"/>
                    <a:pt x="208" y="189"/>
                  </a:cubicBezTo>
                  <a:cubicBezTo>
                    <a:pt x="208" y="190"/>
                    <a:pt x="212" y="191"/>
                    <a:pt x="213" y="191"/>
                  </a:cubicBezTo>
                  <a:cubicBezTo>
                    <a:pt x="215" y="190"/>
                    <a:pt x="216" y="192"/>
                    <a:pt x="217" y="193"/>
                  </a:cubicBezTo>
                  <a:cubicBezTo>
                    <a:pt x="218" y="194"/>
                    <a:pt x="220" y="195"/>
                    <a:pt x="221" y="194"/>
                  </a:cubicBezTo>
                  <a:cubicBezTo>
                    <a:pt x="222" y="193"/>
                    <a:pt x="223" y="196"/>
                    <a:pt x="223" y="197"/>
                  </a:cubicBezTo>
                  <a:cubicBezTo>
                    <a:pt x="223" y="199"/>
                    <a:pt x="226" y="198"/>
                    <a:pt x="227" y="198"/>
                  </a:cubicBezTo>
                  <a:cubicBezTo>
                    <a:pt x="228" y="198"/>
                    <a:pt x="229" y="200"/>
                    <a:pt x="230" y="199"/>
                  </a:cubicBezTo>
                  <a:cubicBezTo>
                    <a:pt x="232" y="199"/>
                    <a:pt x="233" y="202"/>
                    <a:pt x="234" y="204"/>
                  </a:cubicBezTo>
                  <a:cubicBezTo>
                    <a:pt x="234" y="204"/>
                    <a:pt x="234" y="205"/>
                    <a:pt x="235" y="205"/>
                  </a:cubicBezTo>
                  <a:cubicBezTo>
                    <a:pt x="236" y="207"/>
                    <a:pt x="235" y="208"/>
                    <a:pt x="235" y="210"/>
                  </a:cubicBezTo>
                  <a:cubicBezTo>
                    <a:pt x="236" y="212"/>
                    <a:pt x="236" y="215"/>
                    <a:pt x="234" y="215"/>
                  </a:cubicBezTo>
                  <a:cubicBezTo>
                    <a:pt x="232" y="215"/>
                    <a:pt x="232" y="213"/>
                    <a:pt x="233" y="213"/>
                  </a:cubicBezTo>
                  <a:cubicBezTo>
                    <a:pt x="234" y="212"/>
                    <a:pt x="234" y="210"/>
                    <a:pt x="233" y="210"/>
                  </a:cubicBezTo>
                  <a:cubicBezTo>
                    <a:pt x="232" y="210"/>
                    <a:pt x="232" y="209"/>
                    <a:pt x="232" y="208"/>
                  </a:cubicBezTo>
                  <a:cubicBezTo>
                    <a:pt x="232" y="207"/>
                    <a:pt x="232" y="206"/>
                    <a:pt x="232" y="206"/>
                  </a:cubicBezTo>
                  <a:cubicBezTo>
                    <a:pt x="233" y="204"/>
                    <a:pt x="230" y="205"/>
                    <a:pt x="229" y="204"/>
                  </a:cubicBezTo>
                  <a:cubicBezTo>
                    <a:pt x="227" y="202"/>
                    <a:pt x="224" y="202"/>
                    <a:pt x="223" y="201"/>
                  </a:cubicBezTo>
                  <a:cubicBezTo>
                    <a:pt x="222" y="199"/>
                    <a:pt x="219" y="194"/>
                    <a:pt x="217" y="194"/>
                  </a:cubicBezTo>
                  <a:cubicBezTo>
                    <a:pt x="215" y="194"/>
                    <a:pt x="213" y="194"/>
                    <a:pt x="210" y="193"/>
                  </a:cubicBezTo>
                  <a:cubicBezTo>
                    <a:pt x="208" y="191"/>
                    <a:pt x="207" y="191"/>
                    <a:pt x="205" y="192"/>
                  </a:cubicBezTo>
                  <a:cubicBezTo>
                    <a:pt x="203" y="193"/>
                    <a:pt x="207" y="193"/>
                    <a:pt x="207" y="194"/>
                  </a:cubicBezTo>
                  <a:cubicBezTo>
                    <a:pt x="206" y="195"/>
                    <a:pt x="208" y="196"/>
                    <a:pt x="209" y="196"/>
                  </a:cubicBezTo>
                  <a:cubicBezTo>
                    <a:pt x="210" y="196"/>
                    <a:pt x="211" y="198"/>
                    <a:pt x="212" y="199"/>
                  </a:cubicBezTo>
                  <a:cubicBezTo>
                    <a:pt x="214" y="199"/>
                    <a:pt x="214" y="201"/>
                    <a:pt x="216" y="201"/>
                  </a:cubicBezTo>
                  <a:cubicBezTo>
                    <a:pt x="217" y="201"/>
                    <a:pt x="218" y="203"/>
                    <a:pt x="219" y="204"/>
                  </a:cubicBezTo>
                  <a:cubicBezTo>
                    <a:pt x="219" y="205"/>
                    <a:pt x="221" y="204"/>
                    <a:pt x="221" y="205"/>
                  </a:cubicBezTo>
                  <a:cubicBezTo>
                    <a:pt x="221" y="206"/>
                    <a:pt x="223" y="207"/>
                    <a:pt x="223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09"/>
                    <a:pt x="224" y="213"/>
                    <a:pt x="226" y="215"/>
                  </a:cubicBezTo>
                  <a:cubicBezTo>
                    <a:pt x="228" y="217"/>
                    <a:pt x="227" y="219"/>
                    <a:pt x="228" y="220"/>
                  </a:cubicBezTo>
                  <a:cubicBezTo>
                    <a:pt x="230" y="221"/>
                    <a:pt x="230" y="222"/>
                    <a:pt x="228" y="221"/>
                  </a:cubicBezTo>
                  <a:cubicBezTo>
                    <a:pt x="227" y="221"/>
                    <a:pt x="228" y="223"/>
                    <a:pt x="227" y="226"/>
                  </a:cubicBezTo>
                  <a:cubicBezTo>
                    <a:pt x="227" y="229"/>
                    <a:pt x="227" y="236"/>
                    <a:pt x="227" y="239"/>
                  </a:cubicBezTo>
                  <a:cubicBezTo>
                    <a:pt x="226" y="241"/>
                    <a:pt x="224" y="244"/>
                    <a:pt x="225" y="247"/>
                  </a:cubicBezTo>
                  <a:cubicBezTo>
                    <a:pt x="227" y="249"/>
                    <a:pt x="228" y="252"/>
                    <a:pt x="227" y="255"/>
                  </a:cubicBezTo>
                  <a:cubicBezTo>
                    <a:pt x="226" y="258"/>
                    <a:pt x="226" y="259"/>
                    <a:pt x="228" y="262"/>
                  </a:cubicBezTo>
                  <a:cubicBezTo>
                    <a:pt x="229" y="264"/>
                    <a:pt x="228" y="267"/>
                    <a:pt x="229" y="268"/>
                  </a:cubicBezTo>
                  <a:cubicBezTo>
                    <a:pt x="230" y="269"/>
                    <a:pt x="232" y="271"/>
                    <a:pt x="233" y="273"/>
                  </a:cubicBezTo>
                  <a:cubicBezTo>
                    <a:pt x="234" y="275"/>
                    <a:pt x="235" y="273"/>
                    <a:pt x="236" y="276"/>
                  </a:cubicBezTo>
                  <a:cubicBezTo>
                    <a:pt x="236" y="278"/>
                    <a:pt x="236" y="278"/>
                    <a:pt x="238" y="279"/>
                  </a:cubicBezTo>
                  <a:cubicBezTo>
                    <a:pt x="239" y="279"/>
                    <a:pt x="238" y="282"/>
                    <a:pt x="238" y="283"/>
                  </a:cubicBezTo>
                  <a:cubicBezTo>
                    <a:pt x="238" y="284"/>
                    <a:pt x="241" y="286"/>
                    <a:pt x="244" y="288"/>
                  </a:cubicBezTo>
                  <a:cubicBezTo>
                    <a:pt x="247" y="291"/>
                    <a:pt x="244" y="293"/>
                    <a:pt x="246" y="293"/>
                  </a:cubicBezTo>
                  <a:cubicBezTo>
                    <a:pt x="248" y="293"/>
                    <a:pt x="250" y="294"/>
                    <a:pt x="253" y="296"/>
                  </a:cubicBezTo>
                  <a:cubicBezTo>
                    <a:pt x="255" y="297"/>
                    <a:pt x="255" y="296"/>
                    <a:pt x="257" y="297"/>
                  </a:cubicBezTo>
                  <a:cubicBezTo>
                    <a:pt x="258" y="297"/>
                    <a:pt x="261" y="300"/>
                    <a:pt x="262" y="302"/>
                  </a:cubicBezTo>
                  <a:cubicBezTo>
                    <a:pt x="262" y="303"/>
                    <a:pt x="262" y="304"/>
                    <a:pt x="263" y="306"/>
                  </a:cubicBezTo>
                  <a:cubicBezTo>
                    <a:pt x="263" y="307"/>
                    <a:pt x="264" y="308"/>
                    <a:pt x="266" y="310"/>
                  </a:cubicBezTo>
                  <a:cubicBezTo>
                    <a:pt x="268" y="313"/>
                    <a:pt x="270" y="318"/>
                    <a:pt x="270" y="320"/>
                  </a:cubicBezTo>
                  <a:cubicBezTo>
                    <a:pt x="270" y="322"/>
                    <a:pt x="273" y="323"/>
                    <a:pt x="276" y="325"/>
                  </a:cubicBezTo>
                  <a:cubicBezTo>
                    <a:pt x="279" y="327"/>
                    <a:pt x="279" y="331"/>
                    <a:pt x="279" y="332"/>
                  </a:cubicBezTo>
                  <a:cubicBezTo>
                    <a:pt x="278" y="333"/>
                    <a:pt x="275" y="331"/>
                    <a:pt x="275" y="332"/>
                  </a:cubicBezTo>
                  <a:cubicBezTo>
                    <a:pt x="274" y="333"/>
                    <a:pt x="279" y="337"/>
                    <a:pt x="281" y="337"/>
                  </a:cubicBezTo>
                  <a:cubicBezTo>
                    <a:pt x="283" y="337"/>
                    <a:pt x="284" y="338"/>
                    <a:pt x="287" y="340"/>
                  </a:cubicBezTo>
                  <a:cubicBezTo>
                    <a:pt x="289" y="343"/>
                    <a:pt x="289" y="346"/>
                    <a:pt x="288" y="347"/>
                  </a:cubicBezTo>
                  <a:cubicBezTo>
                    <a:pt x="287" y="348"/>
                    <a:pt x="290" y="349"/>
                    <a:pt x="294" y="352"/>
                  </a:cubicBezTo>
                  <a:cubicBezTo>
                    <a:pt x="298" y="354"/>
                    <a:pt x="299" y="357"/>
                    <a:pt x="299" y="358"/>
                  </a:cubicBezTo>
                  <a:cubicBezTo>
                    <a:pt x="300" y="360"/>
                    <a:pt x="301" y="359"/>
                    <a:pt x="302" y="357"/>
                  </a:cubicBezTo>
                  <a:cubicBezTo>
                    <a:pt x="302" y="355"/>
                    <a:pt x="301" y="355"/>
                    <a:pt x="301" y="353"/>
                  </a:cubicBezTo>
                  <a:cubicBezTo>
                    <a:pt x="301" y="351"/>
                    <a:pt x="298" y="351"/>
                    <a:pt x="296" y="351"/>
                  </a:cubicBezTo>
                  <a:cubicBezTo>
                    <a:pt x="295" y="351"/>
                    <a:pt x="297" y="348"/>
                    <a:pt x="295" y="346"/>
                  </a:cubicBezTo>
                  <a:cubicBezTo>
                    <a:pt x="294" y="345"/>
                    <a:pt x="293" y="342"/>
                    <a:pt x="292" y="339"/>
                  </a:cubicBezTo>
                  <a:cubicBezTo>
                    <a:pt x="291" y="337"/>
                    <a:pt x="288" y="334"/>
                    <a:pt x="286" y="331"/>
                  </a:cubicBezTo>
                  <a:cubicBezTo>
                    <a:pt x="285" y="329"/>
                    <a:pt x="283" y="327"/>
                    <a:pt x="282" y="326"/>
                  </a:cubicBezTo>
                  <a:cubicBezTo>
                    <a:pt x="281" y="325"/>
                    <a:pt x="284" y="324"/>
                    <a:pt x="283" y="323"/>
                  </a:cubicBezTo>
                  <a:cubicBezTo>
                    <a:pt x="282" y="322"/>
                    <a:pt x="280" y="322"/>
                    <a:pt x="279" y="321"/>
                  </a:cubicBezTo>
                  <a:cubicBezTo>
                    <a:pt x="277" y="321"/>
                    <a:pt x="276" y="319"/>
                    <a:pt x="276" y="317"/>
                  </a:cubicBezTo>
                  <a:cubicBezTo>
                    <a:pt x="276" y="316"/>
                    <a:pt x="275" y="311"/>
                    <a:pt x="274" y="310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7" y="311"/>
                    <a:pt x="278" y="310"/>
                  </a:cubicBezTo>
                  <a:cubicBezTo>
                    <a:pt x="279" y="310"/>
                    <a:pt x="280" y="310"/>
                    <a:pt x="281" y="311"/>
                  </a:cubicBezTo>
                  <a:cubicBezTo>
                    <a:pt x="281" y="313"/>
                    <a:pt x="283" y="311"/>
                    <a:pt x="284" y="312"/>
                  </a:cubicBezTo>
                  <a:cubicBezTo>
                    <a:pt x="285" y="313"/>
                    <a:pt x="282" y="313"/>
                    <a:pt x="285" y="319"/>
                  </a:cubicBezTo>
                  <a:cubicBezTo>
                    <a:pt x="288" y="324"/>
                    <a:pt x="286" y="321"/>
                    <a:pt x="286" y="324"/>
                  </a:cubicBezTo>
                  <a:cubicBezTo>
                    <a:pt x="286" y="328"/>
                    <a:pt x="288" y="326"/>
                    <a:pt x="288" y="326"/>
                  </a:cubicBezTo>
                  <a:cubicBezTo>
                    <a:pt x="289" y="325"/>
                    <a:pt x="290" y="327"/>
                    <a:pt x="292" y="329"/>
                  </a:cubicBezTo>
                  <a:cubicBezTo>
                    <a:pt x="293" y="330"/>
                    <a:pt x="296" y="331"/>
                    <a:pt x="296" y="332"/>
                  </a:cubicBezTo>
                  <a:cubicBezTo>
                    <a:pt x="296" y="333"/>
                    <a:pt x="297" y="335"/>
                    <a:pt x="299" y="335"/>
                  </a:cubicBezTo>
                  <a:cubicBezTo>
                    <a:pt x="300" y="335"/>
                    <a:pt x="301" y="337"/>
                    <a:pt x="302" y="338"/>
                  </a:cubicBezTo>
                  <a:cubicBezTo>
                    <a:pt x="303" y="338"/>
                    <a:pt x="304" y="339"/>
                    <a:pt x="303" y="341"/>
                  </a:cubicBezTo>
                  <a:cubicBezTo>
                    <a:pt x="302" y="342"/>
                    <a:pt x="303" y="343"/>
                    <a:pt x="306" y="345"/>
                  </a:cubicBezTo>
                  <a:cubicBezTo>
                    <a:pt x="309" y="346"/>
                    <a:pt x="308" y="346"/>
                    <a:pt x="310" y="349"/>
                  </a:cubicBezTo>
                  <a:cubicBezTo>
                    <a:pt x="313" y="351"/>
                    <a:pt x="320" y="359"/>
                    <a:pt x="321" y="361"/>
                  </a:cubicBezTo>
                  <a:cubicBezTo>
                    <a:pt x="323" y="363"/>
                    <a:pt x="323" y="365"/>
                    <a:pt x="324" y="366"/>
                  </a:cubicBezTo>
                  <a:cubicBezTo>
                    <a:pt x="324" y="368"/>
                    <a:pt x="323" y="369"/>
                    <a:pt x="324" y="370"/>
                  </a:cubicBezTo>
                  <a:cubicBezTo>
                    <a:pt x="324" y="371"/>
                    <a:pt x="322" y="371"/>
                    <a:pt x="322" y="372"/>
                  </a:cubicBezTo>
                  <a:cubicBezTo>
                    <a:pt x="322" y="373"/>
                    <a:pt x="324" y="378"/>
                    <a:pt x="326" y="378"/>
                  </a:cubicBezTo>
                  <a:cubicBezTo>
                    <a:pt x="328" y="379"/>
                    <a:pt x="331" y="382"/>
                    <a:pt x="333" y="383"/>
                  </a:cubicBezTo>
                  <a:cubicBezTo>
                    <a:pt x="335" y="385"/>
                    <a:pt x="338" y="385"/>
                    <a:pt x="342" y="386"/>
                  </a:cubicBezTo>
                  <a:cubicBezTo>
                    <a:pt x="345" y="387"/>
                    <a:pt x="347" y="390"/>
                    <a:pt x="352" y="391"/>
                  </a:cubicBezTo>
                  <a:cubicBezTo>
                    <a:pt x="356" y="392"/>
                    <a:pt x="360" y="394"/>
                    <a:pt x="363" y="396"/>
                  </a:cubicBezTo>
                  <a:cubicBezTo>
                    <a:pt x="366" y="398"/>
                    <a:pt x="370" y="397"/>
                    <a:pt x="374" y="395"/>
                  </a:cubicBezTo>
                  <a:cubicBezTo>
                    <a:pt x="378" y="394"/>
                    <a:pt x="381" y="396"/>
                    <a:pt x="383" y="397"/>
                  </a:cubicBezTo>
                  <a:cubicBezTo>
                    <a:pt x="384" y="397"/>
                    <a:pt x="386" y="399"/>
                    <a:pt x="388" y="401"/>
                  </a:cubicBezTo>
                  <a:cubicBezTo>
                    <a:pt x="388" y="401"/>
                    <a:pt x="388" y="401"/>
                    <a:pt x="388" y="401"/>
                  </a:cubicBezTo>
                  <a:cubicBezTo>
                    <a:pt x="407" y="400"/>
                    <a:pt x="407" y="400"/>
                    <a:pt x="407" y="400"/>
                  </a:cubicBezTo>
                  <a:cubicBezTo>
                    <a:pt x="436" y="401"/>
                    <a:pt x="436" y="401"/>
                    <a:pt x="436" y="401"/>
                  </a:cubicBezTo>
                  <a:cubicBezTo>
                    <a:pt x="436" y="398"/>
                    <a:pt x="433" y="399"/>
                    <a:pt x="431" y="397"/>
                  </a:cubicBezTo>
                  <a:cubicBezTo>
                    <a:pt x="428" y="394"/>
                    <a:pt x="423" y="395"/>
                    <a:pt x="420" y="397"/>
                  </a:cubicBezTo>
                  <a:cubicBezTo>
                    <a:pt x="417" y="398"/>
                    <a:pt x="413" y="395"/>
                    <a:pt x="410" y="397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08" y="398"/>
                    <a:pt x="408" y="397"/>
                    <a:pt x="408" y="396"/>
                  </a:cubicBezTo>
                  <a:cubicBezTo>
                    <a:pt x="408" y="395"/>
                    <a:pt x="409" y="394"/>
                    <a:pt x="410" y="393"/>
                  </a:cubicBezTo>
                  <a:cubicBezTo>
                    <a:pt x="412" y="392"/>
                    <a:pt x="409" y="385"/>
                    <a:pt x="411" y="385"/>
                  </a:cubicBezTo>
                  <a:cubicBezTo>
                    <a:pt x="412" y="385"/>
                    <a:pt x="412" y="385"/>
                    <a:pt x="412" y="384"/>
                  </a:cubicBezTo>
                  <a:cubicBezTo>
                    <a:pt x="414" y="383"/>
                    <a:pt x="414" y="380"/>
                    <a:pt x="414" y="377"/>
                  </a:cubicBezTo>
                  <a:cubicBezTo>
                    <a:pt x="415" y="374"/>
                    <a:pt x="414" y="373"/>
                    <a:pt x="415" y="371"/>
                  </a:cubicBezTo>
                  <a:cubicBezTo>
                    <a:pt x="417" y="370"/>
                    <a:pt x="419" y="370"/>
                    <a:pt x="418" y="367"/>
                  </a:cubicBezTo>
                  <a:cubicBezTo>
                    <a:pt x="418" y="365"/>
                    <a:pt x="416" y="367"/>
                    <a:pt x="414" y="366"/>
                  </a:cubicBezTo>
                  <a:cubicBezTo>
                    <a:pt x="412" y="365"/>
                    <a:pt x="410" y="366"/>
                    <a:pt x="406" y="366"/>
                  </a:cubicBezTo>
                  <a:cubicBezTo>
                    <a:pt x="401" y="367"/>
                    <a:pt x="399" y="369"/>
                    <a:pt x="399" y="372"/>
                  </a:cubicBezTo>
                  <a:cubicBezTo>
                    <a:pt x="399" y="376"/>
                    <a:pt x="398" y="374"/>
                    <a:pt x="398" y="377"/>
                  </a:cubicBezTo>
                  <a:cubicBezTo>
                    <a:pt x="398" y="380"/>
                    <a:pt x="394" y="380"/>
                    <a:pt x="394" y="382"/>
                  </a:cubicBezTo>
                  <a:cubicBezTo>
                    <a:pt x="395" y="383"/>
                    <a:pt x="391" y="382"/>
                    <a:pt x="390" y="381"/>
                  </a:cubicBezTo>
                  <a:cubicBezTo>
                    <a:pt x="390" y="381"/>
                    <a:pt x="380" y="384"/>
                    <a:pt x="378" y="384"/>
                  </a:cubicBezTo>
                  <a:cubicBezTo>
                    <a:pt x="377" y="384"/>
                    <a:pt x="375" y="381"/>
                    <a:pt x="373" y="381"/>
                  </a:cubicBezTo>
                  <a:cubicBezTo>
                    <a:pt x="371" y="381"/>
                    <a:pt x="370" y="378"/>
                    <a:pt x="370" y="376"/>
                  </a:cubicBezTo>
                  <a:cubicBezTo>
                    <a:pt x="369" y="373"/>
                    <a:pt x="366" y="371"/>
                    <a:pt x="364" y="369"/>
                  </a:cubicBezTo>
                  <a:cubicBezTo>
                    <a:pt x="363" y="367"/>
                    <a:pt x="362" y="362"/>
                    <a:pt x="362" y="359"/>
                  </a:cubicBezTo>
                  <a:cubicBezTo>
                    <a:pt x="362" y="356"/>
                    <a:pt x="362" y="351"/>
                    <a:pt x="364" y="345"/>
                  </a:cubicBezTo>
                  <a:cubicBezTo>
                    <a:pt x="364" y="344"/>
                    <a:pt x="364" y="343"/>
                    <a:pt x="364" y="343"/>
                  </a:cubicBezTo>
                  <a:cubicBezTo>
                    <a:pt x="364" y="342"/>
                    <a:pt x="364" y="342"/>
                    <a:pt x="363" y="342"/>
                  </a:cubicBezTo>
                  <a:cubicBezTo>
                    <a:pt x="364" y="342"/>
                    <a:pt x="364" y="342"/>
                    <a:pt x="364" y="343"/>
                  </a:cubicBezTo>
                  <a:cubicBezTo>
                    <a:pt x="365" y="339"/>
                    <a:pt x="361" y="338"/>
                    <a:pt x="363" y="336"/>
                  </a:cubicBezTo>
                  <a:cubicBezTo>
                    <a:pt x="366" y="334"/>
                    <a:pt x="363" y="332"/>
                    <a:pt x="364" y="331"/>
                  </a:cubicBezTo>
                  <a:cubicBezTo>
                    <a:pt x="366" y="330"/>
                    <a:pt x="368" y="329"/>
                    <a:pt x="368" y="328"/>
                  </a:cubicBezTo>
                  <a:cubicBezTo>
                    <a:pt x="368" y="327"/>
                    <a:pt x="369" y="327"/>
                    <a:pt x="371" y="327"/>
                  </a:cubicBezTo>
                  <a:cubicBezTo>
                    <a:pt x="373" y="327"/>
                    <a:pt x="376" y="324"/>
                    <a:pt x="376" y="323"/>
                  </a:cubicBezTo>
                  <a:cubicBezTo>
                    <a:pt x="376" y="321"/>
                    <a:pt x="376" y="321"/>
                    <a:pt x="379" y="322"/>
                  </a:cubicBezTo>
                  <a:cubicBezTo>
                    <a:pt x="381" y="322"/>
                    <a:pt x="380" y="319"/>
                    <a:pt x="382" y="320"/>
                  </a:cubicBezTo>
                  <a:cubicBezTo>
                    <a:pt x="383" y="320"/>
                    <a:pt x="384" y="321"/>
                    <a:pt x="384" y="320"/>
                  </a:cubicBezTo>
                  <a:cubicBezTo>
                    <a:pt x="384" y="319"/>
                    <a:pt x="386" y="319"/>
                    <a:pt x="387" y="320"/>
                  </a:cubicBezTo>
                  <a:cubicBezTo>
                    <a:pt x="388" y="322"/>
                    <a:pt x="391" y="322"/>
                    <a:pt x="391" y="321"/>
                  </a:cubicBezTo>
                  <a:cubicBezTo>
                    <a:pt x="391" y="319"/>
                    <a:pt x="393" y="321"/>
                    <a:pt x="394" y="322"/>
                  </a:cubicBezTo>
                  <a:cubicBezTo>
                    <a:pt x="396" y="324"/>
                    <a:pt x="397" y="323"/>
                    <a:pt x="399" y="323"/>
                  </a:cubicBezTo>
                  <a:cubicBezTo>
                    <a:pt x="401" y="323"/>
                    <a:pt x="401" y="323"/>
                    <a:pt x="401" y="322"/>
                  </a:cubicBezTo>
                  <a:cubicBezTo>
                    <a:pt x="401" y="320"/>
                    <a:pt x="403" y="325"/>
                    <a:pt x="406" y="325"/>
                  </a:cubicBezTo>
                  <a:cubicBezTo>
                    <a:pt x="408" y="325"/>
                    <a:pt x="406" y="323"/>
                    <a:pt x="404" y="322"/>
                  </a:cubicBezTo>
                  <a:cubicBezTo>
                    <a:pt x="403" y="321"/>
                    <a:pt x="405" y="320"/>
                    <a:pt x="403" y="319"/>
                  </a:cubicBezTo>
                  <a:cubicBezTo>
                    <a:pt x="402" y="318"/>
                    <a:pt x="405" y="317"/>
                    <a:pt x="408" y="317"/>
                  </a:cubicBezTo>
                  <a:cubicBezTo>
                    <a:pt x="411" y="317"/>
                    <a:pt x="410" y="318"/>
                    <a:pt x="411" y="316"/>
                  </a:cubicBezTo>
                  <a:cubicBezTo>
                    <a:pt x="412" y="315"/>
                    <a:pt x="413" y="316"/>
                    <a:pt x="413" y="318"/>
                  </a:cubicBezTo>
                  <a:cubicBezTo>
                    <a:pt x="413" y="319"/>
                    <a:pt x="418" y="317"/>
                    <a:pt x="420" y="317"/>
                  </a:cubicBezTo>
                  <a:cubicBezTo>
                    <a:pt x="423" y="317"/>
                    <a:pt x="425" y="319"/>
                    <a:pt x="425" y="320"/>
                  </a:cubicBezTo>
                  <a:cubicBezTo>
                    <a:pt x="425" y="322"/>
                    <a:pt x="427" y="322"/>
                    <a:pt x="429" y="321"/>
                  </a:cubicBezTo>
                  <a:cubicBezTo>
                    <a:pt x="430" y="319"/>
                    <a:pt x="432" y="318"/>
                    <a:pt x="433" y="319"/>
                  </a:cubicBezTo>
                  <a:cubicBezTo>
                    <a:pt x="435" y="321"/>
                    <a:pt x="436" y="323"/>
                    <a:pt x="438" y="325"/>
                  </a:cubicBezTo>
                  <a:cubicBezTo>
                    <a:pt x="440" y="327"/>
                    <a:pt x="438" y="329"/>
                    <a:pt x="439" y="331"/>
                  </a:cubicBezTo>
                  <a:cubicBezTo>
                    <a:pt x="440" y="332"/>
                    <a:pt x="438" y="334"/>
                    <a:pt x="441" y="336"/>
                  </a:cubicBezTo>
                  <a:cubicBezTo>
                    <a:pt x="443" y="337"/>
                    <a:pt x="441" y="341"/>
                    <a:pt x="443" y="341"/>
                  </a:cubicBezTo>
                  <a:cubicBezTo>
                    <a:pt x="445" y="342"/>
                    <a:pt x="446" y="344"/>
                    <a:pt x="446" y="346"/>
                  </a:cubicBezTo>
                  <a:cubicBezTo>
                    <a:pt x="446" y="347"/>
                    <a:pt x="450" y="348"/>
                    <a:pt x="450" y="346"/>
                  </a:cubicBezTo>
                  <a:cubicBezTo>
                    <a:pt x="450" y="344"/>
                    <a:pt x="452" y="342"/>
                    <a:pt x="452" y="340"/>
                  </a:cubicBezTo>
                  <a:cubicBezTo>
                    <a:pt x="453" y="338"/>
                    <a:pt x="451" y="332"/>
                    <a:pt x="450" y="330"/>
                  </a:cubicBezTo>
                  <a:cubicBezTo>
                    <a:pt x="448" y="328"/>
                    <a:pt x="450" y="327"/>
                    <a:pt x="448" y="325"/>
                  </a:cubicBezTo>
                  <a:cubicBezTo>
                    <a:pt x="446" y="323"/>
                    <a:pt x="445" y="318"/>
                    <a:pt x="445" y="315"/>
                  </a:cubicBezTo>
                  <a:cubicBezTo>
                    <a:pt x="445" y="312"/>
                    <a:pt x="449" y="306"/>
                    <a:pt x="451" y="304"/>
                  </a:cubicBezTo>
                  <a:cubicBezTo>
                    <a:pt x="453" y="303"/>
                    <a:pt x="455" y="304"/>
                    <a:pt x="456" y="302"/>
                  </a:cubicBezTo>
                  <a:cubicBezTo>
                    <a:pt x="456" y="300"/>
                    <a:pt x="459" y="298"/>
                    <a:pt x="460" y="298"/>
                  </a:cubicBezTo>
                  <a:cubicBezTo>
                    <a:pt x="461" y="298"/>
                    <a:pt x="463" y="298"/>
                    <a:pt x="463" y="296"/>
                  </a:cubicBezTo>
                  <a:cubicBezTo>
                    <a:pt x="463" y="295"/>
                    <a:pt x="466" y="293"/>
                    <a:pt x="468" y="293"/>
                  </a:cubicBezTo>
                  <a:cubicBezTo>
                    <a:pt x="471" y="292"/>
                    <a:pt x="470" y="291"/>
                    <a:pt x="469" y="289"/>
                  </a:cubicBezTo>
                  <a:cubicBezTo>
                    <a:pt x="468" y="288"/>
                    <a:pt x="470" y="287"/>
                    <a:pt x="470" y="288"/>
                  </a:cubicBezTo>
                  <a:cubicBezTo>
                    <a:pt x="471" y="288"/>
                    <a:pt x="473" y="289"/>
                    <a:pt x="474" y="288"/>
                  </a:cubicBezTo>
                  <a:cubicBezTo>
                    <a:pt x="475" y="287"/>
                    <a:pt x="477" y="285"/>
                    <a:pt x="475" y="285"/>
                  </a:cubicBezTo>
                  <a:cubicBezTo>
                    <a:pt x="472" y="285"/>
                    <a:pt x="472" y="284"/>
                    <a:pt x="473" y="283"/>
                  </a:cubicBezTo>
                  <a:cubicBezTo>
                    <a:pt x="475" y="282"/>
                    <a:pt x="474" y="280"/>
                    <a:pt x="472" y="279"/>
                  </a:cubicBezTo>
                  <a:cubicBezTo>
                    <a:pt x="470" y="279"/>
                    <a:pt x="470" y="278"/>
                    <a:pt x="471" y="277"/>
                  </a:cubicBezTo>
                  <a:cubicBezTo>
                    <a:pt x="473" y="276"/>
                    <a:pt x="470" y="274"/>
                    <a:pt x="468" y="273"/>
                  </a:cubicBezTo>
                  <a:cubicBezTo>
                    <a:pt x="467" y="272"/>
                    <a:pt x="469" y="271"/>
                    <a:pt x="470" y="271"/>
                  </a:cubicBezTo>
                  <a:cubicBezTo>
                    <a:pt x="471" y="271"/>
                    <a:pt x="470" y="265"/>
                    <a:pt x="471" y="264"/>
                  </a:cubicBezTo>
                  <a:cubicBezTo>
                    <a:pt x="472" y="263"/>
                    <a:pt x="473" y="263"/>
                    <a:pt x="473" y="264"/>
                  </a:cubicBezTo>
                  <a:cubicBezTo>
                    <a:pt x="472" y="265"/>
                    <a:pt x="471" y="267"/>
                    <a:pt x="472" y="269"/>
                  </a:cubicBezTo>
                  <a:cubicBezTo>
                    <a:pt x="474" y="271"/>
                    <a:pt x="474" y="273"/>
                    <a:pt x="474" y="275"/>
                  </a:cubicBezTo>
                  <a:cubicBezTo>
                    <a:pt x="473" y="278"/>
                    <a:pt x="474" y="277"/>
                    <a:pt x="476" y="274"/>
                  </a:cubicBezTo>
                  <a:cubicBezTo>
                    <a:pt x="478" y="270"/>
                    <a:pt x="478" y="267"/>
                    <a:pt x="477" y="267"/>
                  </a:cubicBezTo>
                  <a:cubicBezTo>
                    <a:pt x="476" y="267"/>
                    <a:pt x="476" y="263"/>
                    <a:pt x="477" y="265"/>
                  </a:cubicBezTo>
                  <a:cubicBezTo>
                    <a:pt x="478" y="267"/>
                    <a:pt x="479" y="267"/>
                    <a:pt x="481" y="265"/>
                  </a:cubicBezTo>
                  <a:cubicBezTo>
                    <a:pt x="482" y="263"/>
                    <a:pt x="484" y="259"/>
                    <a:pt x="483" y="258"/>
                  </a:cubicBezTo>
                  <a:cubicBezTo>
                    <a:pt x="482" y="258"/>
                    <a:pt x="484" y="257"/>
                    <a:pt x="486" y="257"/>
                  </a:cubicBezTo>
                  <a:cubicBezTo>
                    <a:pt x="488" y="257"/>
                    <a:pt x="493" y="256"/>
                    <a:pt x="494" y="255"/>
                  </a:cubicBezTo>
                  <a:cubicBezTo>
                    <a:pt x="495" y="253"/>
                    <a:pt x="486" y="256"/>
                    <a:pt x="486" y="255"/>
                  </a:cubicBezTo>
                  <a:cubicBezTo>
                    <a:pt x="486" y="253"/>
                    <a:pt x="491" y="252"/>
                    <a:pt x="494" y="252"/>
                  </a:cubicBezTo>
                  <a:cubicBezTo>
                    <a:pt x="497" y="252"/>
                    <a:pt x="495" y="248"/>
                    <a:pt x="497" y="250"/>
                  </a:cubicBezTo>
                  <a:cubicBezTo>
                    <a:pt x="498" y="251"/>
                    <a:pt x="499" y="251"/>
                    <a:pt x="501" y="250"/>
                  </a:cubicBezTo>
                  <a:cubicBezTo>
                    <a:pt x="502" y="249"/>
                    <a:pt x="501" y="247"/>
                    <a:pt x="499" y="246"/>
                  </a:cubicBezTo>
                  <a:cubicBezTo>
                    <a:pt x="498" y="246"/>
                    <a:pt x="501" y="245"/>
                    <a:pt x="500" y="244"/>
                  </a:cubicBezTo>
                  <a:cubicBezTo>
                    <a:pt x="500" y="243"/>
                    <a:pt x="501" y="239"/>
                    <a:pt x="503" y="238"/>
                  </a:cubicBezTo>
                  <a:cubicBezTo>
                    <a:pt x="506" y="238"/>
                    <a:pt x="505" y="236"/>
                    <a:pt x="506" y="236"/>
                  </a:cubicBezTo>
                  <a:cubicBezTo>
                    <a:pt x="508" y="236"/>
                    <a:pt x="509" y="234"/>
                    <a:pt x="510" y="233"/>
                  </a:cubicBezTo>
                  <a:cubicBezTo>
                    <a:pt x="512" y="231"/>
                    <a:pt x="514" y="235"/>
                    <a:pt x="516" y="233"/>
                  </a:cubicBezTo>
                  <a:cubicBezTo>
                    <a:pt x="517" y="232"/>
                    <a:pt x="519" y="231"/>
                    <a:pt x="520" y="230"/>
                  </a:cubicBezTo>
                  <a:cubicBezTo>
                    <a:pt x="522" y="229"/>
                    <a:pt x="524" y="228"/>
                    <a:pt x="526" y="228"/>
                  </a:cubicBezTo>
                  <a:cubicBezTo>
                    <a:pt x="528" y="228"/>
                    <a:pt x="531" y="225"/>
                    <a:pt x="532" y="223"/>
                  </a:cubicBezTo>
                  <a:cubicBezTo>
                    <a:pt x="533" y="222"/>
                    <a:pt x="534" y="225"/>
                    <a:pt x="532" y="225"/>
                  </a:cubicBezTo>
                  <a:cubicBezTo>
                    <a:pt x="530" y="226"/>
                    <a:pt x="533" y="227"/>
                    <a:pt x="537" y="227"/>
                  </a:cubicBezTo>
                  <a:cubicBezTo>
                    <a:pt x="540" y="227"/>
                    <a:pt x="535" y="228"/>
                    <a:pt x="533" y="228"/>
                  </a:cubicBezTo>
                  <a:cubicBezTo>
                    <a:pt x="530" y="228"/>
                    <a:pt x="529" y="229"/>
                    <a:pt x="526" y="232"/>
                  </a:cubicBezTo>
                  <a:cubicBezTo>
                    <a:pt x="523" y="235"/>
                    <a:pt x="524" y="236"/>
                    <a:pt x="526" y="237"/>
                  </a:cubicBezTo>
                  <a:cubicBezTo>
                    <a:pt x="527" y="239"/>
                    <a:pt x="530" y="238"/>
                    <a:pt x="532" y="236"/>
                  </a:cubicBezTo>
                  <a:cubicBezTo>
                    <a:pt x="535" y="234"/>
                    <a:pt x="535" y="232"/>
                    <a:pt x="537" y="232"/>
                  </a:cubicBezTo>
                  <a:cubicBezTo>
                    <a:pt x="540" y="232"/>
                    <a:pt x="546" y="230"/>
                    <a:pt x="549" y="229"/>
                  </a:cubicBezTo>
                  <a:cubicBezTo>
                    <a:pt x="548" y="218"/>
                    <a:pt x="548" y="218"/>
                    <a:pt x="548" y="218"/>
                  </a:cubicBezTo>
                  <a:cubicBezTo>
                    <a:pt x="554" y="195"/>
                    <a:pt x="554" y="195"/>
                    <a:pt x="554" y="195"/>
                  </a:cubicBezTo>
                  <a:cubicBezTo>
                    <a:pt x="553" y="195"/>
                    <a:pt x="551" y="195"/>
                    <a:pt x="547" y="195"/>
                  </a:cubicBezTo>
                  <a:moveTo>
                    <a:pt x="398" y="386"/>
                  </a:moveTo>
                  <a:cubicBezTo>
                    <a:pt x="398" y="386"/>
                    <a:pt x="398" y="386"/>
                    <a:pt x="398" y="386"/>
                  </a:cubicBezTo>
                  <a:cubicBezTo>
                    <a:pt x="398" y="386"/>
                    <a:pt x="398" y="386"/>
                    <a:pt x="398" y="386"/>
                  </a:cubicBezTo>
                  <a:moveTo>
                    <a:pt x="406" y="390"/>
                  </a:moveTo>
                  <a:cubicBezTo>
                    <a:pt x="406" y="390"/>
                    <a:pt x="406" y="390"/>
                    <a:pt x="406" y="390"/>
                  </a:cubicBezTo>
                  <a:close/>
                  <a:moveTo>
                    <a:pt x="398" y="386"/>
                  </a:moveTo>
                  <a:cubicBezTo>
                    <a:pt x="397" y="386"/>
                    <a:pt x="397" y="386"/>
                    <a:pt x="397" y="386"/>
                  </a:cubicBezTo>
                  <a:cubicBezTo>
                    <a:pt x="397" y="386"/>
                    <a:pt x="397" y="386"/>
                    <a:pt x="398" y="386"/>
                  </a:cubicBezTo>
                  <a:moveTo>
                    <a:pt x="363" y="342"/>
                  </a:moveTo>
                  <a:cubicBezTo>
                    <a:pt x="363" y="342"/>
                    <a:pt x="362" y="342"/>
                    <a:pt x="362" y="342"/>
                  </a:cubicBezTo>
                  <a:cubicBezTo>
                    <a:pt x="362" y="342"/>
                    <a:pt x="363" y="342"/>
                    <a:pt x="363" y="342"/>
                  </a:cubicBezTo>
                  <a:moveTo>
                    <a:pt x="363" y="342"/>
                  </a:moveTo>
                  <a:cubicBezTo>
                    <a:pt x="363" y="342"/>
                    <a:pt x="363" y="342"/>
                    <a:pt x="363" y="342"/>
                  </a:cubicBezTo>
                  <a:cubicBezTo>
                    <a:pt x="363" y="342"/>
                    <a:pt x="363" y="342"/>
                    <a:pt x="363" y="342"/>
                  </a:cubicBezTo>
                  <a:moveTo>
                    <a:pt x="411" y="217"/>
                  </a:moveTo>
                  <a:cubicBezTo>
                    <a:pt x="409" y="217"/>
                    <a:pt x="413" y="212"/>
                    <a:pt x="409" y="214"/>
                  </a:cubicBezTo>
                  <a:cubicBezTo>
                    <a:pt x="406" y="216"/>
                    <a:pt x="400" y="221"/>
                    <a:pt x="398" y="219"/>
                  </a:cubicBezTo>
                  <a:cubicBezTo>
                    <a:pt x="395" y="217"/>
                    <a:pt x="393" y="220"/>
                    <a:pt x="391" y="218"/>
                  </a:cubicBezTo>
                  <a:cubicBezTo>
                    <a:pt x="389" y="216"/>
                    <a:pt x="397" y="211"/>
                    <a:pt x="401" y="211"/>
                  </a:cubicBezTo>
                  <a:cubicBezTo>
                    <a:pt x="402" y="211"/>
                    <a:pt x="403" y="211"/>
                    <a:pt x="404" y="210"/>
                  </a:cubicBezTo>
                  <a:cubicBezTo>
                    <a:pt x="406" y="208"/>
                    <a:pt x="408" y="204"/>
                    <a:pt x="411" y="204"/>
                  </a:cubicBezTo>
                  <a:cubicBezTo>
                    <a:pt x="414" y="204"/>
                    <a:pt x="421" y="205"/>
                    <a:pt x="422" y="208"/>
                  </a:cubicBezTo>
                  <a:cubicBezTo>
                    <a:pt x="422" y="212"/>
                    <a:pt x="427" y="209"/>
                    <a:pt x="427" y="212"/>
                  </a:cubicBezTo>
                  <a:cubicBezTo>
                    <a:pt x="427" y="215"/>
                    <a:pt x="430" y="218"/>
                    <a:pt x="430" y="219"/>
                  </a:cubicBezTo>
                  <a:cubicBezTo>
                    <a:pt x="430" y="220"/>
                    <a:pt x="430" y="220"/>
                    <a:pt x="429" y="220"/>
                  </a:cubicBezTo>
                  <a:cubicBezTo>
                    <a:pt x="427" y="222"/>
                    <a:pt x="428" y="218"/>
                    <a:pt x="424" y="218"/>
                  </a:cubicBezTo>
                  <a:cubicBezTo>
                    <a:pt x="421" y="218"/>
                    <a:pt x="418" y="221"/>
                    <a:pt x="415" y="220"/>
                  </a:cubicBezTo>
                  <a:cubicBezTo>
                    <a:pt x="412" y="219"/>
                    <a:pt x="414" y="217"/>
                    <a:pt x="411" y="217"/>
                  </a:cubicBezTo>
                  <a:moveTo>
                    <a:pt x="433" y="237"/>
                  </a:moveTo>
                  <a:cubicBezTo>
                    <a:pt x="433" y="234"/>
                    <a:pt x="437" y="232"/>
                    <a:pt x="435" y="228"/>
                  </a:cubicBezTo>
                  <a:cubicBezTo>
                    <a:pt x="432" y="224"/>
                    <a:pt x="428" y="224"/>
                    <a:pt x="427" y="227"/>
                  </a:cubicBezTo>
                  <a:cubicBezTo>
                    <a:pt x="426" y="230"/>
                    <a:pt x="423" y="229"/>
                    <a:pt x="422" y="231"/>
                  </a:cubicBezTo>
                  <a:cubicBezTo>
                    <a:pt x="420" y="233"/>
                    <a:pt x="419" y="238"/>
                    <a:pt x="420" y="242"/>
                  </a:cubicBezTo>
                  <a:cubicBezTo>
                    <a:pt x="421" y="245"/>
                    <a:pt x="420" y="247"/>
                    <a:pt x="417" y="249"/>
                  </a:cubicBezTo>
                  <a:cubicBezTo>
                    <a:pt x="413" y="251"/>
                    <a:pt x="411" y="246"/>
                    <a:pt x="413" y="240"/>
                  </a:cubicBezTo>
                  <a:cubicBezTo>
                    <a:pt x="414" y="235"/>
                    <a:pt x="416" y="231"/>
                    <a:pt x="414" y="231"/>
                  </a:cubicBezTo>
                  <a:cubicBezTo>
                    <a:pt x="412" y="231"/>
                    <a:pt x="417" y="225"/>
                    <a:pt x="422" y="224"/>
                  </a:cubicBezTo>
                  <a:cubicBezTo>
                    <a:pt x="426" y="223"/>
                    <a:pt x="432" y="223"/>
                    <a:pt x="432" y="222"/>
                  </a:cubicBezTo>
                  <a:cubicBezTo>
                    <a:pt x="432" y="222"/>
                    <a:pt x="432" y="222"/>
                    <a:pt x="433" y="221"/>
                  </a:cubicBezTo>
                  <a:cubicBezTo>
                    <a:pt x="434" y="221"/>
                    <a:pt x="438" y="222"/>
                    <a:pt x="441" y="223"/>
                  </a:cubicBezTo>
                  <a:cubicBezTo>
                    <a:pt x="444" y="224"/>
                    <a:pt x="449" y="221"/>
                    <a:pt x="450" y="225"/>
                  </a:cubicBezTo>
                  <a:cubicBezTo>
                    <a:pt x="452" y="229"/>
                    <a:pt x="455" y="232"/>
                    <a:pt x="452" y="232"/>
                  </a:cubicBezTo>
                  <a:cubicBezTo>
                    <a:pt x="449" y="232"/>
                    <a:pt x="445" y="228"/>
                    <a:pt x="445" y="230"/>
                  </a:cubicBezTo>
                  <a:cubicBezTo>
                    <a:pt x="446" y="233"/>
                    <a:pt x="444" y="232"/>
                    <a:pt x="444" y="235"/>
                  </a:cubicBezTo>
                  <a:cubicBezTo>
                    <a:pt x="444" y="238"/>
                    <a:pt x="441" y="243"/>
                    <a:pt x="440" y="243"/>
                  </a:cubicBezTo>
                  <a:cubicBezTo>
                    <a:pt x="440" y="243"/>
                    <a:pt x="440" y="243"/>
                    <a:pt x="440" y="243"/>
                  </a:cubicBezTo>
                  <a:cubicBezTo>
                    <a:pt x="439" y="242"/>
                    <a:pt x="441" y="237"/>
                    <a:pt x="438" y="236"/>
                  </a:cubicBezTo>
                  <a:cubicBezTo>
                    <a:pt x="435" y="235"/>
                    <a:pt x="432" y="240"/>
                    <a:pt x="433" y="237"/>
                  </a:cubicBezTo>
                  <a:moveTo>
                    <a:pt x="445" y="251"/>
                  </a:moveTo>
                  <a:cubicBezTo>
                    <a:pt x="441" y="253"/>
                    <a:pt x="435" y="252"/>
                    <a:pt x="435" y="249"/>
                  </a:cubicBezTo>
                  <a:cubicBezTo>
                    <a:pt x="435" y="245"/>
                    <a:pt x="438" y="246"/>
                    <a:pt x="439" y="247"/>
                  </a:cubicBezTo>
                  <a:cubicBezTo>
                    <a:pt x="439" y="248"/>
                    <a:pt x="440" y="248"/>
                    <a:pt x="441" y="247"/>
                  </a:cubicBezTo>
                  <a:cubicBezTo>
                    <a:pt x="443" y="246"/>
                    <a:pt x="445" y="243"/>
                    <a:pt x="447" y="244"/>
                  </a:cubicBezTo>
                  <a:cubicBezTo>
                    <a:pt x="451" y="244"/>
                    <a:pt x="451" y="246"/>
                    <a:pt x="454" y="244"/>
                  </a:cubicBezTo>
                  <a:cubicBezTo>
                    <a:pt x="456" y="243"/>
                    <a:pt x="456" y="242"/>
                    <a:pt x="457" y="243"/>
                  </a:cubicBezTo>
                  <a:cubicBezTo>
                    <a:pt x="457" y="243"/>
                    <a:pt x="457" y="243"/>
                    <a:pt x="457" y="244"/>
                  </a:cubicBezTo>
                  <a:cubicBezTo>
                    <a:pt x="456" y="245"/>
                    <a:pt x="449" y="249"/>
                    <a:pt x="445" y="251"/>
                  </a:cubicBezTo>
                  <a:moveTo>
                    <a:pt x="462" y="240"/>
                  </a:moveTo>
                  <a:cubicBezTo>
                    <a:pt x="460" y="240"/>
                    <a:pt x="459" y="240"/>
                    <a:pt x="458" y="240"/>
                  </a:cubicBezTo>
                  <a:cubicBezTo>
                    <a:pt x="456" y="241"/>
                    <a:pt x="455" y="241"/>
                    <a:pt x="454" y="239"/>
                  </a:cubicBezTo>
                  <a:cubicBezTo>
                    <a:pt x="454" y="237"/>
                    <a:pt x="461" y="235"/>
                    <a:pt x="465" y="235"/>
                  </a:cubicBezTo>
                  <a:cubicBezTo>
                    <a:pt x="468" y="236"/>
                    <a:pt x="471" y="233"/>
                    <a:pt x="472" y="235"/>
                  </a:cubicBezTo>
                  <a:cubicBezTo>
                    <a:pt x="472" y="235"/>
                    <a:pt x="472" y="235"/>
                    <a:pt x="472" y="235"/>
                  </a:cubicBezTo>
                  <a:cubicBezTo>
                    <a:pt x="474" y="238"/>
                    <a:pt x="468" y="240"/>
                    <a:pt x="462" y="24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15338425" y="2598738"/>
              <a:ext cx="26988" cy="17463"/>
            </a:xfrm>
            <a:custGeom>
              <a:avLst/>
              <a:gdLst>
                <a:gd name="T0" fmla="*/ 6 w 10"/>
                <a:gd name="T1" fmla="*/ 2 h 6"/>
                <a:gd name="T2" fmla="*/ 1 w 10"/>
                <a:gd name="T3" fmla="*/ 3 h 6"/>
                <a:gd name="T4" fmla="*/ 8 w 10"/>
                <a:gd name="T5" fmla="*/ 5 h 6"/>
                <a:gd name="T6" fmla="*/ 9 w 10"/>
                <a:gd name="T7" fmla="*/ 2 h 6"/>
                <a:gd name="T8" fmla="*/ 6 w 1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6" y="2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5"/>
                    <a:pt x="6" y="6"/>
                    <a:pt x="8" y="5"/>
                  </a:cubicBezTo>
                  <a:cubicBezTo>
                    <a:pt x="10" y="5"/>
                    <a:pt x="10" y="3"/>
                    <a:pt x="9" y="2"/>
                  </a:cubicBezTo>
                  <a:cubicBezTo>
                    <a:pt x="8" y="1"/>
                    <a:pt x="6" y="4"/>
                    <a:pt x="6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49" name="Freeform 42"/>
            <p:cNvSpPr>
              <a:spLocks/>
            </p:cNvSpPr>
            <p:nvPr userDrawn="1"/>
          </p:nvSpPr>
          <p:spPr bwMode="auto">
            <a:xfrm>
              <a:off x="15465425" y="3276600"/>
              <a:ext cx="15875" cy="11113"/>
            </a:xfrm>
            <a:custGeom>
              <a:avLst/>
              <a:gdLst>
                <a:gd name="T0" fmla="*/ 1 w 6"/>
                <a:gd name="T1" fmla="*/ 2 h 4"/>
                <a:gd name="T2" fmla="*/ 5 w 6"/>
                <a:gd name="T3" fmla="*/ 2 h 4"/>
                <a:gd name="T4" fmla="*/ 1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2"/>
                  </a:moveTo>
                  <a:cubicBezTo>
                    <a:pt x="3" y="3"/>
                    <a:pt x="4" y="4"/>
                    <a:pt x="5" y="2"/>
                  </a:cubicBezTo>
                  <a:cubicBezTo>
                    <a:pt x="6" y="1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15490825" y="3287713"/>
              <a:ext cx="11113" cy="7938"/>
            </a:xfrm>
            <a:custGeom>
              <a:avLst/>
              <a:gdLst>
                <a:gd name="T0" fmla="*/ 2 w 4"/>
                <a:gd name="T1" fmla="*/ 0 h 3"/>
                <a:gd name="T2" fmla="*/ 3 w 4"/>
                <a:gd name="T3" fmla="*/ 2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4" y="1"/>
                    <a:pt x="4" y="0"/>
                    <a:pt x="2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15368588" y="2713038"/>
              <a:ext cx="33338" cy="11113"/>
            </a:xfrm>
            <a:custGeom>
              <a:avLst/>
              <a:gdLst>
                <a:gd name="T0" fmla="*/ 9 w 12"/>
                <a:gd name="T1" fmla="*/ 1 h 4"/>
                <a:gd name="T2" fmla="*/ 3 w 12"/>
                <a:gd name="T3" fmla="*/ 4 h 4"/>
                <a:gd name="T4" fmla="*/ 7 w 12"/>
                <a:gd name="T5" fmla="*/ 3 h 4"/>
                <a:gd name="T6" fmla="*/ 9 w 1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9" y="1"/>
                  </a:moveTo>
                  <a:cubicBezTo>
                    <a:pt x="7" y="0"/>
                    <a:pt x="0" y="4"/>
                    <a:pt x="3" y="4"/>
                  </a:cubicBezTo>
                  <a:cubicBezTo>
                    <a:pt x="4" y="4"/>
                    <a:pt x="5" y="3"/>
                    <a:pt x="7" y="3"/>
                  </a:cubicBezTo>
                  <a:cubicBezTo>
                    <a:pt x="8" y="3"/>
                    <a:pt x="12" y="2"/>
                    <a:pt x="9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15443200" y="3265488"/>
              <a:ext cx="14288" cy="11113"/>
            </a:xfrm>
            <a:custGeom>
              <a:avLst/>
              <a:gdLst>
                <a:gd name="T0" fmla="*/ 1 w 5"/>
                <a:gd name="T1" fmla="*/ 2 h 4"/>
                <a:gd name="T2" fmla="*/ 4 w 5"/>
                <a:gd name="T3" fmla="*/ 2 h 4"/>
                <a:gd name="T4" fmla="*/ 1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1" y="2"/>
                  </a:moveTo>
                  <a:cubicBezTo>
                    <a:pt x="3" y="4"/>
                    <a:pt x="4" y="3"/>
                    <a:pt x="4" y="2"/>
                  </a:cubicBezTo>
                  <a:cubicBezTo>
                    <a:pt x="5" y="0"/>
                    <a:pt x="0" y="0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3" name="Freeform 46"/>
            <p:cNvSpPr>
              <a:spLocks/>
            </p:cNvSpPr>
            <p:nvPr userDrawn="1"/>
          </p:nvSpPr>
          <p:spPr bwMode="auto">
            <a:xfrm>
              <a:off x="15517813" y="2638425"/>
              <a:ext cx="41275" cy="38100"/>
            </a:xfrm>
            <a:custGeom>
              <a:avLst/>
              <a:gdLst>
                <a:gd name="T0" fmla="*/ 13 w 15"/>
                <a:gd name="T1" fmla="*/ 1 h 14"/>
                <a:gd name="T2" fmla="*/ 9 w 15"/>
                <a:gd name="T3" fmla="*/ 3 h 14"/>
                <a:gd name="T4" fmla="*/ 4 w 15"/>
                <a:gd name="T5" fmla="*/ 8 h 14"/>
                <a:gd name="T6" fmla="*/ 1 w 15"/>
                <a:gd name="T7" fmla="*/ 9 h 14"/>
                <a:gd name="T8" fmla="*/ 3 w 15"/>
                <a:gd name="T9" fmla="*/ 13 h 14"/>
                <a:gd name="T10" fmla="*/ 5 w 15"/>
                <a:gd name="T11" fmla="*/ 13 h 14"/>
                <a:gd name="T12" fmla="*/ 12 w 15"/>
                <a:gd name="T13" fmla="*/ 8 h 14"/>
                <a:gd name="T14" fmla="*/ 10 w 15"/>
                <a:gd name="T15" fmla="*/ 5 h 14"/>
                <a:gd name="T16" fmla="*/ 14 w 15"/>
                <a:gd name="T17" fmla="*/ 4 h 14"/>
                <a:gd name="T18" fmla="*/ 13 w 15"/>
                <a:gd name="T1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13" y="0"/>
                    <a:pt x="11" y="0"/>
                    <a:pt x="9" y="3"/>
                  </a:cubicBezTo>
                  <a:cubicBezTo>
                    <a:pt x="7" y="5"/>
                    <a:pt x="5" y="7"/>
                    <a:pt x="4" y="8"/>
                  </a:cubicBezTo>
                  <a:cubicBezTo>
                    <a:pt x="4" y="9"/>
                    <a:pt x="1" y="8"/>
                    <a:pt x="1" y="9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6" y="13"/>
                    <a:pt x="11" y="10"/>
                    <a:pt x="12" y="8"/>
                  </a:cubicBezTo>
                  <a:cubicBezTo>
                    <a:pt x="13" y="7"/>
                    <a:pt x="10" y="6"/>
                    <a:pt x="10" y="5"/>
                  </a:cubicBezTo>
                  <a:cubicBezTo>
                    <a:pt x="10" y="4"/>
                    <a:pt x="13" y="4"/>
                    <a:pt x="14" y="4"/>
                  </a:cubicBezTo>
                  <a:cubicBezTo>
                    <a:pt x="15" y="3"/>
                    <a:pt x="13" y="2"/>
                    <a:pt x="13" y="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15335250" y="2728913"/>
              <a:ext cx="15875" cy="17463"/>
            </a:xfrm>
            <a:custGeom>
              <a:avLst/>
              <a:gdLst>
                <a:gd name="T0" fmla="*/ 2 w 6"/>
                <a:gd name="T1" fmla="*/ 5 h 6"/>
                <a:gd name="T2" fmla="*/ 5 w 6"/>
                <a:gd name="T3" fmla="*/ 1 h 6"/>
                <a:gd name="T4" fmla="*/ 2 w 6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5" y="4"/>
                    <a:pt x="6" y="2"/>
                    <a:pt x="5" y="1"/>
                  </a:cubicBezTo>
                  <a:cubicBezTo>
                    <a:pt x="4" y="0"/>
                    <a:pt x="0" y="6"/>
                    <a:pt x="2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5" name="Freeform 48"/>
            <p:cNvSpPr>
              <a:spLocks/>
            </p:cNvSpPr>
            <p:nvPr userDrawn="1"/>
          </p:nvSpPr>
          <p:spPr bwMode="auto">
            <a:xfrm>
              <a:off x="15498763" y="3298825"/>
              <a:ext cx="22225" cy="22225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6 h 8"/>
                <a:gd name="T4" fmla="*/ 7 w 8"/>
                <a:gd name="T5" fmla="*/ 4 h 8"/>
                <a:gd name="T6" fmla="*/ 3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0" y="1"/>
                    <a:pt x="2" y="8"/>
                    <a:pt x="3" y="6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17387888" y="2457450"/>
              <a:ext cx="152400" cy="77788"/>
            </a:xfrm>
            <a:custGeom>
              <a:avLst/>
              <a:gdLst>
                <a:gd name="T0" fmla="*/ 51 w 55"/>
                <a:gd name="T1" fmla="*/ 8 h 28"/>
                <a:gd name="T2" fmla="*/ 48 w 55"/>
                <a:gd name="T3" fmla="*/ 6 h 28"/>
                <a:gd name="T4" fmla="*/ 47 w 55"/>
                <a:gd name="T5" fmla="*/ 3 h 28"/>
                <a:gd name="T6" fmla="*/ 44 w 55"/>
                <a:gd name="T7" fmla="*/ 3 h 28"/>
                <a:gd name="T8" fmla="*/ 39 w 55"/>
                <a:gd name="T9" fmla="*/ 1 h 28"/>
                <a:gd name="T10" fmla="*/ 38 w 55"/>
                <a:gd name="T11" fmla="*/ 4 h 28"/>
                <a:gd name="T12" fmla="*/ 35 w 55"/>
                <a:gd name="T13" fmla="*/ 4 h 28"/>
                <a:gd name="T14" fmla="*/ 33 w 55"/>
                <a:gd name="T15" fmla="*/ 4 h 28"/>
                <a:gd name="T16" fmla="*/ 30 w 55"/>
                <a:gd name="T17" fmla="*/ 5 h 28"/>
                <a:gd name="T18" fmla="*/ 28 w 55"/>
                <a:gd name="T19" fmla="*/ 4 h 28"/>
                <a:gd name="T20" fmla="*/ 24 w 55"/>
                <a:gd name="T21" fmla="*/ 6 h 28"/>
                <a:gd name="T22" fmla="*/ 22 w 55"/>
                <a:gd name="T23" fmla="*/ 5 h 28"/>
                <a:gd name="T24" fmla="*/ 20 w 55"/>
                <a:gd name="T25" fmla="*/ 6 h 28"/>
                <a:gd name="T26" fmla="*/ 19 w 55"/>
                <a:gd name="T27" fmla="*/ 9 h 28"/>
                <a:gd name="T28" fmla="*/ 16 w 55"/>
                <a:gd name="T29" fmla="*/ 10 h 28"/>
                <a:gd name="T30" fmla="*/ 15 w 55"/>
                <a:gd name="T31" fmla="*/ 6 h 28"/>
                <a:gd name="T32" fmla="*/ 7 w 55"/>
                <a:gd name="T33" fmla="*/ 1 h 28"/>
                <a:gd name="T34" fmla="*/ 8 w 55"/>
                <a:gd name="T35" fmla="*/ 4 h 28"/>
                <a:gd name="T36" fmla="*/ 6 w 55"/>
                <a:gd name="T37" fmla="*/ 4 h 28"/>
                <a:gd name="T38" fmla="*/ 2 w 55"/>
                <a:gd name="T39" fmla="*/ 5 h 28"/>
                <a:gd name="T40" fmla="*/ 0 w 55"/>
                <a:gd name="T41" fmla="*/ 9 h 28"/>
                <a:gd name="T42" fmla="*/ 5 w 55"/>
                <a:gd name="T43" fmla="*/ 10 h 28"/>
                <a:gd name="T44" fmla="*/ 11 w 55"/>
                <a:gd name="T45" fmla="*/ 10 h 28"/>
                <a:gd name="T46" fmla="*/ 10 w 55"/>
                <a:gd name="T47" fmla="*/ 12 h 28"/>
                <a:gd name="T48" fmla="*/ 7 w 55"/>
                <a:gd name="T49" fmla="*/ 14 h 28"/>
                <a:gd name="T50" fmla="*/ 1 w 55"/>
                <a:gd name="T51" fmla="*/ 15 h 28"/>
                <a:gd name="T52" fmla="*/ 9 w 55"/>
                <a:gd name="T53" fmla="*/ 15 h 28"/>
                <a:gd name="T54" fmla="*/ 11 w 55"/>
                <a:gd name="T55" fmla="*/ 17 h 28"/>
                <a:gd name="T56" fmla="*/ 12 w 55"/>
                <a:gd name="T57" fmla="*/ 19 h 28"/>
                <a:gd name="T58" fmla="*/ 10 w 55"/>
                <a:gd name="T59" fmla="*/ 21 h 28"/>
                <a:gd name="T60" fmla="*/ 8 w 55"/>
                <a:gd name="T61" fmla="*/ 23 h 28"/>
                <a:gd name="T62" fmla="*/ 14 w 55"/>
                <a:gd name="T63" fmla="*/ 23 h 28"/>
                <a:gd name="T64" fmla="*/ 24 w 55"/>
                <a:gd name="T65" fmla="*/ 27 h 28"/>
                <a:gd name="T66" fmla="*/ 33 w 55"/>
                <a:gd name="T67" fmla="*/ 24 h 28"/>
                <a:gd name="T68" fmla="*/ 39 w 55"/>
                <a:gd name="T69" fmla="*/ 22 h 28"/>
                <a:gd name="T70" fmla="*/ 46 w 55"/>
                <a:gd name="T71" fmla="*/ 20 h 28"/>
                <a:gd name="T72" fmla="*/ 50 w 55"/>
                <a:gd name="T73" fmla="*/ 16 h 28"/>
                <a:gd name="T74" fmla="*/ 54 w 55"/>
                <a:gd name="T75" fmla="*/ 13 h 28"/>
                <a:gd name="T76" fmla="*/ 51 w 55"/>
                <a:gd name="T77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28">
                  <a:moveTo>
                    <a:pt x="51" y="8"/>
                  </a:moveTo>
                  <a:cubicBezTo>
                    <a:pt x="49" y="8"/>
                    <a:pt x="48" y="7"/>
                    <a:pt x="48" y="6"/>
                  </a:cubicBezTo>
                  <a:cubicBezTo>
                    <a:pt x="49" y="5"/>
                    <a:pt x="47" y="4"/>
                    <a:pt x="47" y="3"/>
                  </a:cubicBezTo>
                  <a:cubicBezTo>
                    <a:pt x="48" y="2"/>
                    <a:pt x="45" y="3"/>
                    <a:pt x="44" y="3"/>
                  </a:cubicBezTo>
                  <a:cubicBezTo>
                    <a:pt x="43" y="3"/>
                    <a:pt x="40" y="0"/>
                    <a:pt x="39" y="1"/>
                  </a:cubicBezTo>
                  <a:cubicBezTo>
                    <a:pt x="38" y="1"/>
                    <a:pt x="39" y="3"/>
                    <a:pt x="38" y="4"/>
                  </a:cubicBezTo>
                  <a:cubicBezTo>
                    <a:pt x="38" y="5"/>
                    <a:pt x="35" y="3"/>
                    <a:pt x="35" y="4"/>
                  </a:cubicBezTo>
                  <a:cubicBezTo>
                    <a:pt x="35" y="5"/>
                    <a:pt x="34" y="5"/>
                    <a:pt x="33" y="4"/>
                  </a:cubicBezTo>
                  <a:cubicBezTo>
                    <a:pt x="32" y="3"/>
                    <a:pt x="30" y="4"/>
                    <a:pt x="30" y="5"/>
                  </a:cubicBezTo>
                  <a:cubicBezTo>
                    <a:pt x="31" y="5"/>
                    <a:pt x="30" y="5"/>
                    <a:pt x="28" y="4"/>
                  </a:cubicBezTo>
                  <a:cubicBezTo>
                    <a:pt x="26" y="3"/>
                    <a:pt x="24" y="5"/>
                    <a:pt x="24" y="6"/>
                  </a:cubicBezTo>
                  <a:cubicBezTo>
                    <a:pt x="25" y="7"/>
                    <a:pt x="24" y="7"/>
                    <a:pt x="22" y="5"/>
                  </a:cubicBezTo>
                  <a:cubicBezTo>
                    <a:pt x="21" y="2"/>
                    <a:pt x="19" y="5"/>
                    <a:pt x="20" y="6"/>
                  </a:cubicBezTo>
                  <a:cubicBezTo>
                    <a:pt x="21" y="8"/>
                    <a:pt x="20" y="9"/>
                    <a:pt x="19" y="9"/>
                  </a:cubicBezTo>
                  <a:cubicBezTo>
                    <a:pt x="18" y="8"/>
                    <a:pt x="17" y="9"/>
                    <a:pt x="16" y="10"/>
                  </a:cubicBezTo>
                  <a:cubicBezTo>
                    <a:pt x="15" y="11"/>
                    <a:pt x="13" y="7"/>
                    <a:pt x="15" y="6"/>
                  </a:cubicBezTo>
                  <a:cubicBezTo>
                    <a:pt x="16" y="5"/>
                    <a:pt x="9" y="1"/>
                    <a:pt x="7" y="1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9" y="5"/>
                    <a:pt x="7" y="5"/>
                    <a:pt x="6" y="4"/>
                  </a:cubicBezTo>
                  <a:cubicBezTo>
                    <a:pt x="5" y="3"/>
                    <a:pt x="3" y="4"/>
                    <a:pt x="2" y="5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10"/>
                    <a:pt x="2" y="11"/>
                    <a:pt x="5" y="10"/>
                  </a:cubicBezTo>
                  <a:cubicBezTo>
                    <a:pt x="7" y="9"/>
                    <a:pt x="10" y="9"/>
                    <a:pt x="11" y="10"/>
                  </a:cubicBezTo>
                  <a:cubicBezTo>
                    <a:pt x="12" y="11"/>
                    <a:pt x="9" y="11"/>
                    <a:pt x="10" y="12"/>
                  </a:cubicBezTo>
                  <a:cubicBezTo>
                    <a:pt x="11" y="13"/>
                    <a:pt x="10" y="14"/>
                    <a:pt x="7" y="14"/>
                  </a:cubicBezTo>
                  <a:cubicBezTo>
                    <a:pt x="4" y="13"/>
                    <a:pt x="1" y="14"/>
                    <a:pt x="1" y="15"/>
                  </a:cubicBezTo>
                  <a:cubicBezTo>
                    <a:pt x="2" y="16"/>
                    <a:pt x="9" y="14"/>
                    <a:pt x="9" y="15"/>
                  </a:cubicBezTo>
                  <a:cubicBezTo>
                    <a:pt x="9" y="16"/>
                    <a:pt x="9" y="18"/>
                    <a:pt x="11" y="17"/>
                  </a:cubicBezTo>
                  <a:cubicBezTo>
                    <a:pt x="13" y="17"/>
                    <a:pt x="11" y="19"/>
                    <a:pt x="12" y="19"/>
                  </a:cubicBezTo>
                  <a:cubicBezTo>
                    <a:pt x="13" y="19"/>
                    <a:pt x="13" y="21"/>
                    <a:pt x="10" y="21"/>
                  </a:cubicBezTo>
                  <a:cubicBezTo>
                    <a:pt x="8" y="22"/>
                    <a:pt x="7" y="22"/>
                    <a:pt x="8" y="23"/>
                  </a:cubicBezTo>
                  <a:cubicBezTo>
                    <a:pt x="9" y="24"/>
                    <a:pt x="12" y="23"/>
                    <a:pt x="14" y="23"/>
                  </a:cubicBezTo>
                  <a:cubicBezTo>
                    <a:pt x="17" y="22"/>
                    <a:pt x="21" y="25"/>
                    <a:pt x="24" y="27"/>
                  </a:cubicBezTo>
                  <a:cubicBezTo>
                    <a:pt x="27" y="28"/>
                    <a:pt x="32" y="26"/>
                    <a:pt x="33" y="24"/>
                  </a:cubicBezTo>
                  <a:cubicBezTo>
                    <a:pt x="33" y="23"/>
                    <a:pt x="37" y="23"/>
                    <a:pt x="39" y="22"/>
                  </a:cubicBezTo>
                  <a:cubicBezTo>
                    <a:pt x="41" y="21"/>
                    <a:pt x="43" y="20"/>
                    <a:pt x="46" y="20"/>
                  </a:cubicBezTo>
                  <a:cubicBezTo>
                    <a:pt x="49" y="20"/>
                    <a:pt x="49" y="16"/>
                    <a:pt x="50" y="16"/>
                  </a:cubicBezTo>
                  <a:cubicBezTo>
                    <a:pt x="51" y="17"/>
                    <a:pt x="53" y="14"/>
                    <a:pt x="54" y="13"/>
                  </a:cubicBezTo>
                  <a:cubicBezTo>
                    <a:pt x="55" y="11"/>
                    <a:pt x="53" y="8"/>
                    <a:pt x="51" y="8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7" name="Freeform 50"/>
            <p:cNvSpPr>
              <a:spLocks/>
            </p:cNvSpPr>
            <p:nvPr userDrawn="1"/>
          </p:nvSpPr>
          <p:spPr bwMode="auto">
            <a:xfrm>
              <a:off x="16611600" y="3217863"/>
              <a:ext cx="11113" cy="25400"/>
            </a:xfrm>
            <a:custGeom>
              <a:avLst/>
              <a:gdLst>
                <a:gd name="T0" fmla="*/ 1 w 4"/>
                <a:gd name="T1" fmla="*/ 2 h 9"/>
                <a:gd name="T2" fmla="*/ 0 w 4"/>
                <a:gd name="T3" fmla="*/ 3 h 9"/>
                <a:gd name="T4" fmla="*/ 1 w 4"/>
                <a:gd name="T5" fmla="*/ 7 h 9"/>
                <a:gd name="T6" fmla="*/ 3 w 4"/>
                <a:gd name="T7" fmla="*/ 9 h 9"/>
                <a:gd name="T8" fmla="*/ 2 w 4"/>
                <a:gd name="T9" fmla="*/ 6 h 9"/>
                <a:gd name="T10" fmla="*/ 1 w 4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1" y="2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5"/>
                    <a:pt x="1" y="5"/>
                    <a:pt x="1" y="7"/>
                  </a:cubicBezTo>
                  <a:cubicBezTo>
                    <a:pt x="1" y="8"/>
                    <a:pt x="3" y="9"/>
                    <a:pt x="3" y="9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2" y="4"/>
                    <a:pt x="1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4" name="Freeform 67"/>
            <p:cNvSpPr>
              <a:spLocks noEditPoints="1"/>
            </p:cNvSpPr>
            <p:nvPr userDrawn="1"/>
          </p:nvSpPr>
          <p:spPr bwMode="auto">
            <a:xfrm>
              <a:off x="16408400" y="3005138"/>
              <a:ext cx="85725" cy="134938"/>
            </a:xfrm>
            <a:custGeom>
              <a:avLst/>
              <a:gdLst>
                <a:gd name="T0" fmla="*/ 16 w 31"/>
                <a:gd name="T1" fmla="*/ 0 h 49"/>
                <a:gd name="T2" fmla="*/ 0 w 31"/>
                <a:gd name="T3" fmla="*/ 16 h 49"/>
                <a:gd name="T4" fmla="*/ 16 w 31"/>
                <a:gd name="T5" fmla="*/ 49 h 49"/>
                <a:gd name="T6" fmla="*/ 31 w 31"/>
                <a:gd name="T7" fmla="*/ 16 h 49"/>
                <a:gd name="T8" fmla="*/ 16 w 31"/>
                <a:gd name="T9" fmla="*/ 0 h 49"/>
                <a:gd name="T10" fmla="*/ 16 w 31"/>
                <a:gd name="T11" fmla="*/ 23 h 49"/>
                <a:gd name="T12" fmla="*/ 9 w 31"/>
                <a:gd name="T13" fmla="*/ 16 h 49"/>
                <a:gd name="T14" fmla="*/ 16 w 31"/>
                <a:gd name="T15" fmla="*/ 9 h 49"/>
                <a:gd name="T16" fmla="*/ 22 w 31"/>
                <a:gd name="T17" fmla="*/ 16 h 49"/>
                <a:gd name="T18" fmla="*/ 16 w 31"/>
                <a:gd name="T19" fmla="*/ 2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1" y="25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moveTo>
                    <a:pt x="16" y="23"/>
                  </a:moveTo>
                  <a:cubicBezTo>
                    <a:pt x="12" y="23"/>
                    <a:pt x="9" y="20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19" y="9"/>
                    <a:pt x="22" y="12"/>
                    <a:pt x="22" y="16"/>
                  </a:cubicBezTo>
                  <a:cubicBezTo>
                    <a:pt x="22" y="20"/>
                    <a:pt x="19" y="23"/>
                    <a:pt x="16" y="23"/>
                  </a:cubicBezTo>
                </a:path>
              </a:pathLst>
            </a:custGeom>
            <a:solidFill>
              <a:srgbClr val="7F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98" name="Group 97"/>
          <p:cNvGrpSpPr/>
          <p:nvPr userDrawn="1"/>
        </p:nvGrpSpPr>
        <p:grpSpPr>
          <a:xfrm>
            <a:off x="13861906" y="191918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4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5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urop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 userDrawn="1"/>
        </p:nvSpPr>
        <p:spPr bwMode="auto">
          <a:xfrm>
            <a:off x="201929" y="3866380"/>
            <a:ext cx="6723186" cy="179310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665484" y="3866380"/>
            <a:ext cx="2259632" cy="1793104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ltGray">
          <a:xfrm>
            <a:off x="201929" y="2084177"/>
            <a:ext cx="6723186" cy="179310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6" y="2084187"/>
            <a:ext cx="6723139" cy="1793090"/>
          </a:xfrm>
          <a:noFill/>
        </p:spPr>
        <p:txBody>
          <a:bodyPr lIns="146249" tIns="91406" rIns="146249" bIns="91406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8" y="3878574"/>
            <a:ext cx="4463508" cy="1792326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2" y="508176"/>
            <a:ext cx="1926818" cy="897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336993" y="6087150"/>
            <a:ext cx="1141803" cy="326167"/>
          </a:xfrm>
          <a:prstGeom prst="rect">
            <a:avLst/>
          </a:prstGeom>
        </p:spPr>
      </p:pic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73744" y="426210"/>
            <a:ext cx="4033912" cy="703363"/>
          </a:xfrm>
        </p:spPr>
        <p:txBody>
          <a:bodyPr tIns="0" rIns="0"/>
          <a:lstStyle>
            <a:lvl1pPr marL="0" indent="0" algn="r">
              <a:buNone/>
              <a:defRPr sz="4412"/>
            </a:lvl1pPr>
          </a:lstStyle>
          <a:p>
            <a:pPr lvl="0"/>
            <a:r>
              <a:rPr lang="en-US" dirty="0" smtClean="0"/>
              <a:t>Session code</a:t>
            </a:r>
            <a:endParaRPr lang="en-US" dirty="0"/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5247290" y="4030597"/>
            <a:ext cx="1096020" cy="1486471"/>
            <a:chOff x="18853150" y="1957388"/>
            <a:chExt cx="1490663" cy="1516063"/>
          </a:xfrm>
        </p:grpSpPr>
        <p:sp>
          <p:nvSpPr>
            <p:cNvPr id="58" name="Freeform 51"/>
            <p:cNvSpPr>
              <a:spLocks noEditPoints="1"/>
            </p:cNvSpPr>
            <p:nvPr userDrawn="1"/>
          </p:nvSpPr>
          <p:spPr bwMode="auto">
            <a:xfrm>
              <a:off x="18875375" y="2527300"/>
              <a:ext cx="1468438" cy="909638"/>
            </a:xfrm>
            <a:custGeom>
              <a:avLst/>
              <a:gdLst>
                <a:gd name="T0" fmla="*/ 475 w 529"/>
                <a:gd name="T1" fmla="*/ 128 h 328"/>
                <a:gd name="T2" fmla="*/ 449 w 529"/>
                <a:gd name="T3" fmla="*/ 95 h 328"/>
                <a:gd name="T4" fmla="*/ 400 w 529"/>
                <a:gd name="T5" fmla="*/ 48 h 328"/>
                <a:gd name="T6" fmla="*/ 377 w 529"/>
                <a:gd name="T7" fmla="*/ 1 h 328"/>
                <a:gd name="T8" fmla="*/ 328 w 529"/>
                <a:gd name="T9" fmla="*/ 43 h 328"/>
                <a:gd name="T10" fmla="*/ 305 w 529"/>
                <a:gd name="T11" fmla="*/ 82 h 328"/>
                <a:gd name="T12" fmla="*/ 220 w 529"/>
                <a:gd name="T13" fmla="*/ 82 h 328"/>
                <a:gd name="T14" fmla="*/ 216 w 529"/>
                <a:gd name="T15" fmla="*/ 41 h 328"/>
                <a:gd name="T16" fmla="*/ 203 w 529"/>
                <a:gd name="T17" fmla="*/ 89 h 328"/>
                <a:gd name="T18" fmla="*/ 141 w 529"/>
                <a:gd name="T19" fmla="*/ 126 h 328"/>
                <a:gd name="T20" fmla="*/ 71 w 529"/>
                <a:gd name="T21" fmla="*/ 162 h 328"/>
                <a:gd name="T22" fmla="*/ 86 w 529"/>
                <a:gd name="T23" fmla="*/ 236 h 328"/>
                <a:gd name="T24" fmla="*/ 18 w 529"/>
                <a:gd name="T25" fmla="*/ 317 h 328"/>
                <a:gd name="T26" fmla="*/ 105 w 529"/>
                <a:gd name="T27" fmla="*/ 294 h 328"/>
                <a:gd name="T28" fmla="*/ 192 w 529"/>
                <a:gd name="T29" fmla="*/ 229 h 328"/>
                <a:gd name="T30" fmla="*/ 274 w 529"/>
                <a:gd name="T31" fmla="*/ 304 h 328"/>
                <a:gd name="T32" fmla="*/ 250 w 529"/>
                <a:gd name="T33" fmla="*/ 205 h 328"/>
                <a:gd name="T34" fmla="*/ 310 w 529"/>
                <a:gd name="T35" fmla="*/ 259 h 328"/>
                <a:gd name="T36" fmla="*/ 344 w 529"/>
                <a:gd name="T37" fmla="*/ 311 h 328"/>
                <a:gd name="T38" fmla="*/ 357 w 529"/>
                <a:gd name="T39" fmla="*/ 267 h 328"/>
                <a:gd name="T40" fmla="*/ 395 w 529"/>
                <a:gd name="T41" fmla="*/ 242 h 328"/>
                <a:gd name="T42" fmla="*/ 461 w 529"/>
                <a:gd name="T43" fmla="*/ 199 h 328"/>
                <a:gd name="T44" fmla="*/ 507 w 529"/>
                <a:gd name="T45" fmla="*/ 185 h 328"/>
                <a:gd name="T46" fmla="*/ 343 w 529"/>
                <a:gd name="T47" fmla="*/ 151 h 328"/>
                <a:gd name="T48" fmla="*/ 342 w 529"/>
                <a:gd name="T49" fmla="*/ 224 h 328"/>
                <a:gd name="T50" fmla="*/ 341 w 529"/>
                <a:gd name="T51" fmla="*/ 221 h 328"/>
                <a:gd name="T52" fmla="*/ 326 w 529"/>
                <a:gd name="T53" fmla="*/ 196 h 328"/>
                <a:gd name="T54" fmla="*/ 345 w 529"/>
                <a:gd name="T55" fmla="*/ 172 h 328"/>
                <a:gd name="T56" fmla="*/ 352 w 529"/>
                <a:gd name="T57" fmla="*/ 122 h 328"/>
                <a:gd name="T58" fmla="*/ 352 w 529"/>
                <a:gd name="T59" fmla="*/ 118 h 328"/>
                <a:gd name="T60" fmla="*/ 383 w 529"/>
                <a:gd name="T61" fmla="*/ 170 h 328"/>
                <a:gd name="T62" fmla="*/ 393 w 529"/>
                <a:gd name="T63" fmla="*/ 166 h 328"/>
                <a:gd name="T64" fmla="*/ 346 w 529"/>
                <a:gd name="T65" fmla="*/ 83 h 328"/>
                <a:gd name="T66" fmla="*/ 340 w 529"/>
                <a:gd name="T67" fmla="*/ 168 h 328"/>
                <a:gd name="T68" fmla="*/ 277 w 529"/>
                <a:gd name="T69" fmla="*/ 189 h 328"/>
                <a:gd name="T70" fmla="*/ 279 w 529"/>
                <a:gd name="T71" fmla="*/ 193 h 328"/>
                <a:gd name="T72" fmla="*/ 249 w 529"/>
                <a:gd name="T73" fmla="*/ 166 h 328"/>
                <a:gd name="T74" fmla="*/ 277 w 529"/>
                <a:gd name="T75" fmla="*/ 194 h 328"/>
                <a:gd name="T76" fmla="*/ 274 w 529"/>
                <a:gd name="T77" fmla="*/ 196 h 328"/>
                <a:gd name="T78" fmla="*/ 308 w 529"/>
                <a:gd name="T79" fmla="*/ 215 h 328"/>
                <a:gd name="T80" fmla="*/ 308 w 529"/>
                <a:gd name="T81" fmla="*/ 231 h 328"/>
                <a:gd name="T82" fmla="*/ 309 w 529"/>
                <a:gd name="T83" fmla="*/ 225 h 328"/>
                <a:gd name="T84" fmla="*/ 309 w 529"/>
                <a:gd name="T85" fmla="*/ 219 h 328"/>
                <a:gd name="T86" fmla="*/ 318 w 529"/>
                <a:gd name="T87" fmla="*/ 248 h 328"/>
                <a:gd name="T88" fmla="*/ 383 w 529"/>
                <a:gd name="T89" fmla="*/ 255 h 328"/>
                <a:gd name="T90" fmla="*/ 403 w 529"/>
                <a:gd name="T91" fmla="*/ 207 h 328"/>
                <a:gd name="T92" fmla="*/ 408 w 529"/>
                <a:gd name="T93" fmla="*/ 199 h 328"/>
                <a:gd name="T94" fmla="*/ 404 w 529"/>
                <a:gd name="T95" fmla="*/ 206 h 328"/>
                <a:gd name="T96" fmla="*/ 303 w 529"/>
                <a:gd name="T97" fmla="*/ 152 h 328"/>
                <a:gd name="T98" fmla="*/ 265 w 529"/>
                <a:gd name="T99" fmla="*/ 126 h 328"/>
                <a:gd name="T100" fmla="*/ 210 w 529"/>
                <a:gd name="T101" fmla="*/ 180 h 328"/>
                <a:gd name="T102" fmla="*/ 187 w 529"/>
                <a:gd name="T103" fmla="*/ 174 h 328"/>
                <a:gd name="T104" fmla="*/ 176 w 529"/>
                <a:gd name="T105" fmla="*/ 154 h 328"/>
                <a:gd name="T106" fmla="*/ 182 w 529"/>
                <a:gd name="T107" fmla="*/ 208 h 328"/>
                <a:gd name="T108" fmla="*/ 171 w 529"/>
                <a:gd name="T109" fmla="*/ 126 h 328"/>
                <a:gd name="T110" fmla="*/ 219 w 529"/>
                <a:gd name="T111" fmla="*/ 189 h 328"/>
                <a:gd name="T112" fmla="*/ 315 w 529"/>
                <a:gd name="T113" fmla="*/ 246 h 328"/>
                <a:gd name="T114" fmla="*/ 332 w 529"/>
                <a:gd name="T115" fmla="*/ 2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9" h="328">
                  <a:moveTo>
                    <a:pt x="525" y="158"/>
                  </a:moveTo>
                  <a:cubicBezTo>
                    <a:pt x="525" y="157"/>
                    <a:pt x="529" y="155"/>
                    <a:pt x="529" y="153"/>
                  </a:cubicBezTo>
                  <a:cubicBezTo>
                    <a:pt x="528" y="152"/>
                    <a:pt x="525" y="151"/>
                    <a:pt x="522" y="150"/>
                  </a:cubicBezTo>
                  <a:cubicBezTo>
                    <a:pt x="519" y="148"/>
                    <a:pt x="516" y="149"/>
                    <a:pt x="513" y="147"/>
                  </a:cubicBezTo>
                  <a:cubicBezTo>
                    <a:pt x="511" y="146"/>
                    <a:pt x="505" y="147"/>
                    <a:pt x="505" y="146"/>
                  </a:cubicBezTo>
                  <a:cubicBezTo>
                    <a:pt x="505" y="145"/>
                    <a:pt x="501" y="142"/>
                    <a:pt x="500" y="140"/>
                  </a:cubicBezTo>
                  <a:cubicBezTo>
                    <a:pt x="499" y="139"/>
                    <a:pt x="496" y="140"/>
                    <a:pt x="494" y="141"/>
                  </a:cubicBezTo>
                  <a:cubicBezTo>
                    <a:pt x="492" y="142"/>
                    <a:pt x="490" y="142"/>
                    <a:pt x="489" y="141"/>
                  </a:cubicBezTo>
                  <a:cubicBezTo>
                    <a:pt x="487" y="140"/>
                    <a:pt x="485" y="138"/>
                    <a:pt x="483" y="139"/>
                  </a:cubicBezTo>
                  <a:cubicBezTo>
                    <a:pt x="482" y="140"/>
                    <a:pt x="479" y="139"/>
                    <a:pt x="479" y="137"/>
                  </a:cubicBezTo>
                  <a:cubicBezTo>
                    <a:pt x="480" y="134"/>
                    <a:pt x="476" y="129"/>
                    <a:pt x="475" y="128"/>
                  </a:cubicBezTo>
                  <a:cubicBezTo>
                    <a:pt x="473" y="128"/>
                    <a:pt x="468" y="129"/>
                    <a:pt x="467" y="126"/>
                  </a:cubicBezTo>
                  <a:cubicBezTo>
                    <a:pt x="466" y="124"/>
                    <a:pt x="463" y="122"/>
                    <a:pt x="464" y="121"/>
                  </a:cubicBezTo>
                  <a:cubicBezTo>
                    <a:pt x="465" y="119"/>
                    <a:pt x="464" y="114"/>
                    <a:pt x="463" y="113"/>
                  </a:cubicBezTo>
                  <a:cubicBezTo>
                    <a:pt x="462" y="111"/>
                    <a:pt x="456" y="111"/>
                    <a:pt x="454" y="112"/>
                  </a:cubicBezTo>
                  <a:cubicBezTo>
                    <a:pt x="453" y="112"/>
                    <a:pt x="449" y="111"/>
                    <a:pt x="447" y="112"/>
                  </a:cubicBezTo>
                  <a:cubicBezTo>
                    <a:pt x="445" y="113"/>
                    <a:pt x="444" y="114"/>
                    <a:pt x="442" y="114"/>
                  </a:cubicBezTo>
                  <a:cubicBezTo>
                    <a:pt x="441" y="114"/>
                    <a:pt x="440" y="114"/>
                    <a:pt x="439" y="113"/>
                  </a:cubicBezTo>
                  <a:cubicBezTo>
                    <a:pt x="439" y="112"/>
                    <a:pt x="438" y="111"/>
                    <a:pt x="438" y="109"/>
                  </a:cubicBezTo>
                  <a:cubicBezTo>
                    <a:pt x="436" y="104"/>
                    <a:pt x="435" y="100"/>
                    <a:pt x="436" y="99"/>
                  </a:cubicBezTo>
                  <a:cubicBezTo>
                    <a:pt x="437" y="97"/>
                    <a:pt x="441" y="101"/>
                    <a:pt x="444" y="100"/>
                  </a:cubicBezTo>
                  <a:cubicBezTo>
                    <a:pt x="446" y="99"/>
                    <a:pt x="449" y="97"/>
                    <a:pt x="449" y="95"/>
                  </a:cubicBezTo>
                  <a:cubicBezTo>
                    <a:pt x="449" y="93"/>
                    <a:pt x="445" y="90"/>
                    <a:pt x="443" y="90"/>
                  </a:cubicBezTo>
                  <a:cubicBezTo>
                    <a:pt x="441" y="89"/>
                    <a:pt x="440" y="85"/>
                    <a:pt x="437" y="84"/>
                  </a:cubicBezTo>
                  <a:cubicBezTo>
                    <a:pt x="434" y="82"/>
                    <a:pt x="435" y="79"/>
                    <a:pt x="432" y="77"/>
                  </a:cubicBezTo>
                  <a:cubicBezTo>
                    <a:pt x="429" y="75"/>
                    <a:pt x="431" y="72"/>
                    <a:pt x="431" y="69"/>
                  </a:cubicBezTo>
                  <a:cubicBezTo>
                    <a:pt x="431" y="67"/>
                    <a:pt x="431" y="63"/>
                    <a:pt x="430" y="62"/>
                  </a:cubicBezTo>
                  <a:cubicBezTo>
                    <a:pt x="428" y="61"/>
                    <a:pt x="422" y="58"/>
                    <a:pt x="420" y="59"/>
                  </a:cubicBezTo>
                  <a:cubicBezTo>
                    <a:pt x="417" y="60"/>
                    <a:pt x="415" y="61"/>
                    <a:pt x="414" y="59"/>
                  </a:cubicBezTo>
                  <a:cubicBezTo>
                    <a:pt x="413" y="57"/>
                    <a:pt x="411" y="56"/>
                    <a:pt x="409" y="57"/>
                  </a:cubicBezTo>
                  <a:cubicBezTo>
                    <a:pt x="406" y="57"/>
                    <a:pt x="404" y="56"/>
                    <a:pt x="403" y="55"/>
                  </a:cubicBezTo>
                  <a:cubicBezTo>
                    <a:pt x="403" y="55"/>
                    <a:pt x="403" y="54"/>
                    <a:pt x="402" y="54"/>
                  </a:cubicBezTo>
                  <a:cubicBezTo>
                    <a:pt x="402" y="52"/>
                    <a:pt x="402" y="49"/>
                    <a:pt x="400" y="48"/>
                  </a:cubicBezTo>
                  <a:cubicBezTo>
                    <a:pt x="399" y="46"/>
                    <a:pt x="396" y="43"/>
                    <a:pt x="397" y="41"/>
                  </a:cubicBezTo>
                  <a:cubicBezTo>
                    <a:pt x="398" y="40"/>
                    <a:pt x="398" y="37"/>
                    <a:pt x="396" y="36"/>
                  </a:cubicBezTo>
                  <a:cubicBezTo>
                    <a:pt x="395" y="35"/>
                    <a:pt x="394" y="34"/>
                    <a:pt x="394" y="33"/>
                  </a:cubicBezTo>
                  <a:cubicBezTo>
                    <a:pt x="393" y="32"/>
                    <a:pt x="393" y="31"/>
                    <a:pt x="394" y="30"/>
                  </a:cubicBezTo>
                  <a:cubicBezTo>
                    <a:pt x="396" y="29"/>
                    <a:pt x="399" y="29"/>
                    <a:pt x="397" y="26"/>
                  </a:cubicBezTo>
                  <a:cubicBezTo>
                    <a:pt x="395" y="24"/>
                    <a:pt x="395" y="23"/>
                    <a:pt x="395" y="21"/>
                  </a:cubicBezTo>
                  <a:cubicBezTo>
                    <a:pt x="395" y="18"/>
                    <a:pt x="394" y="16"/>
                    <a:pt x="394" y="14"/>
                  </a:cubicBezTo>
                  <a:cubicBezTo>
                    <a:pt x="394" y="13"/>
                    <a:pt x="396" y="12"/>
                    <a:pt x="398" y="9"/>
                  </a:cubicBezTo>
                  <a:cubicBezTo>
                    <a:pt x="399" y="6"/>
                    <a:pt x="402" y="6"/>
                    <a:pt x="400" y="2"/>
                  </a:cubicBezTo>
                  <a:cubicBezTo>
                    <a:pt x="399" y="2"/>
                    <a:pt x="399" y="3"/>
                    <a:pt x="397" y="3"/>
                  </a:cubicBezTo>
                  <a:cubicBezTo>
                    <a:pt x="393" y="4"/>
                    <a:pt x="383" y="0"/>
                    <a:pt x="377" y="1"/>
                  </a:cubicBezTo>
                  <a:cubicBezTo>
                    <a:pt x="372" y="2"/>
                    <a:pt x="360" y="2"/>
                    <a:pt x="357" y="5"/>
                  </a:cubicBezTo>
                  <a:cubicBezTo>
                    <a:pt x="355" y="8"/>
                    <a:pt x="348" y="9"/>
                    <a:pt x="351" y="11"/>
                  </a:cubicBezTo>
                  <a:cubicBezTo>
                    <a:pt x="354" y="14"/>
                    <a:pt x="351" y="15"/>
                    <a:pt x="353" y="18"/>
                  </a:cubicBezTo>
                  <a:cubicBezTo>
                    <a:pt x="355" y="21"/>
                    <a:pt x="356" y="22"/>
                    <a:pt x="359" y="22"/>
                  </a:cubicBezTo>
                  <a:cubicBezTo>
                    <a:pt x="362" y="21"/>
                    <a:pt x="365" y="23"/>
                    <a:pt x="362" y="26"/>
                  </a:cubicBezTo>
                  <a:cubicBezTo>
                    <a:pt x="362" y="26"/>
                    <a:pt x="361" y="26"/>
                    <a:pt x="361" y="26"/>
                  </a:cubicBezTo>
                  <a:cubicBezTo>
                    <a:pt x="359" y="29"/>
                    <a:pt x="361" y="32"/>
                    <a:pt x="360" y="37"/>
                  </a:cubicBezTo>
                  <a:cubicBezTo>
                    <a:pt x="360" y="42"/>
                    <a:pt x="355" y="41"/>
                    <a:pt x="352" y="41"/>
                  </a:cubicBezTo>
                  <a:cubicBezTo>
                    <a:pt x="349" y="41"/>
                    <a:pt x="344" y="32"/>
                    <a:pt x="342" y="30"/>
                  </a:cubicBezTo>
                  <a:cubicBezTo>
                    <a:pt x="341" y="28"/>
                    <a:pt x="336" y="32"/>
                    <a:pt x="332" y="34"/>
                  </a:cubicBezTo>
                  <a:cubicBezTo>
                    <a:pt x="328" y="37"/>
                    <a:pt x="330" y="41"/>
                    <a:pt x="328" y="43"/>
                  </a:cubicBezTo>
                  <a:cubicBezTo>
                    <a:pt x="325" y="45"/>
                    <a:pt x="324" y="48"/>
                    <a:pt x="326" y="53"/>
                  </a:cubicBezTo>
                  <a:cubicBezTo>
                    <a:pt x="326" y="53"/>
                    <a:pt x="326" y="53"/>
                    <a:pt x="326" y="54"/>
                  </a:cubicBezTo>
                  <a:cubicBezTo>
                    <a:pt x="329" y="58"/>
                    <a:pt x="328" y="62"/>
                    <a:pt x="325" y="65"/>
                  </a:cubicBezTo>
                  <a:cubicBezTo>
                    <a:pt x="324" y="67"/>
                    <a:pt x="325" y="67"/>
                    <a:pt x="326" y="68"/>
                  </a:cubicBezTo>
                  <a:cubicBezTo>
                    <a:pt x="329" y="68"/>
                    <a:pt x="331" y="67"/>
                    <a:pt x="332" y="69"/>
                  </a:cubicBezTo>
                  <a:cubicBezTo>
                    <a:pt x="334" y="70"/>
                    <a:pt x="337" y="72"/>
                    <a:pt x="339" y="71"/>
                  </a:cubicBezTo>
                  <a:cubicBezTo>
                    <a:pt x="340" y="70"/>
                    <a:pt x="345" y="73"/>
                    <a:pt x="345" y="75"/>
                  </a:cubicBezTo>
                  <a:cubicBezTo>
                    <a:pt x="345" y="76"/>
                    <a:pt x="344" y="80"/>
                    <a:pt x="344" y="82"/>
                  </a:cubicBezTo>
                  <a:cubicBezTo>
                    <a:pt x="337" y="83"/>
                    <a:pt x="318" y="81"/>
                    <a:pt x="317" y="81"/>
                  </a:cubicBezTo>
                  <a:cubicBezTo>
                    <a:pt x="316" y="80"/>
                    <a:pt x="313" y="79"/>
                    <a:pt x="311" y="79"/>
                  </a:cubicBezTo>
                  <a:cubicBezTo>
                    <a:pt x="310" y="80"/>
                    <a:pt x="308" y="82"/>
                    <a:pt x="305" y="82"/>
                  </a:cubicBezTo>
                  <a:cubicBezTo>
                    <a:pt x="301" y="82"/>
                    <a:pt x="300" y="77"/>
                    <a:pt x="300" y="75"/>
                  </a:cubicBezTo>
                  <a:cubicBezTo>
                    <a:pt x="300" y="73"/>
                    <a:pt x="282" y="77"/>
                    <a:pt x="277" y="82"/>
                  </a:cubicBezTo>
                  <a:cubicBezTo>
                    <a:pt x="272" y="86"/>
                    <a:pt x="261" y="85"/>
                    <a:pt x="260" y="87"/>
                  </a:cubicBezTo>
                  <a:cubicBezTo>
                    <a:pt x="260" y="89"/>
                    <a:pt x="258" y="90"/>
                    <a:pt x="257" y="90"/>
                  </a:cubicBezTo>
                  <a:cubicBezTo>
                    <a:pt x="257" y="89"/>
                    <a:pt x="257" y="89"/>
                    <a:pt x="256" y="88"/>
                  </a:cubicBezTo>
                  <a:cubicBezTo>
                    <a:pt x="256" y="86"/>
                    <a:pt x="254" y="85"/>
                    <a:pt x="250" y="85"/>
                  </a:cubicBezTo>
                  <a:cubicBezTo>
                    <a:pt x="246" y="85"/>
                    <a:pt x="253" y="81"/>
                    <a:pt x="251" y="79"/>
                  </a:cubicBezTo>
                  <a:cubicBezTo>
                    <a:pt x="249" y="77"/>
                    <a:pt x="245" y="83"/>
                    <a:pt x="242" y="81"/>
                  </a:cubicBezTo>
                  <a:cubicBezTo>
                    <a:pt x="238" y="80"/>
                    <a:pt x="233" y="86"/>
                    <a:pt x="230" y="88"/>
                  </a:cubicBezTo>
                  <a:cubicBezTo>
                    <a:pt x="226" y="91"/>
                    <a:pt x="222" y="88"/>
                    <a:pt x="224" y="84"/>
                  </a:cubicBezTo>
                  <a:cubicBezTo>
                    <a:pt x="227" y="80"/>
                    <a:pt x="224" y="81"/>
                    <a:pt x="220" y="82"/>
                  </a:cubicBezTo>
                  <a:cubicBezTo>
                    <a:pt x="216" y="84"/>
                    <a:pt x="212" y="82"/>
                    <a:pt x="212" y="78"/>
                  </a:cubicBezTo>
                  <a:cubicBezTo>
                    <a:pt x="212" y="78"/>
                    <a:pt x="212" y="77"/>
                    <a:pt x="212" y="76"/>
                  </a:cubicBezTo>
                  <a:cubicBezTo>
                    <a:pt x="210" y="74"/>
                    <a:pt x="207" y="72"/>
                    <a:pt x="207" y="70"/>
                  </a:cubicBezTo>
                  <a:cubicBezTo>
                    <a:pt x="208" y="68"/>
                    <a:pt x="211" y="69"/>
                    <a:pt x="213" y="71"/>
                  </a:cubicBezTo>
                  <a:cubicBezTo>
                    <a:pt x="215" y="73"/>
                    <a:pt x="220" y="74"/>
                    <a:pt x="221" y="71"/>
                  </a:cubicBezTo>
                  <a:cubicBezTo>
                    <a:pt x="221" y="70"/>
                    <a:pt x="220" y="63"/>
                    <a:pt x="217" y="65"/>
                  </a:cubicBezTo>
                  <a:cubicBezTo>
                    <a:pt x="214" y="66"/>
                    <a:pt x="213" y="65"/>
                    <a:pt x="212" y="64"/>
                  </a:cubicBezTo>
                  <a:cubicBezTo>
                    <a:pt x="211" y="62"/>
                    <a:pt x="214" y="60"/>
                    <a:pt x="215" y="57"/>
                  </a:cubicBezTo>
                  <a:cubicBezTo>
                    <a:pt x="216" y="55"/>
                    <a:pt x="221" y="56"/>
                    <a:pt x="222" y="54"/>
                  </a:cubicBezTo>
                  <a:cubicBezTo>
                    <a:pt x="222" y="52"/>
                    <a:pt x="218" y="49"/>
                    <a:pt x="217" y="49"/>
                  </a:cubicBezTo>
                  <a:cubicBezTo>
                    <a:pt x="215" y="48"/>
                    <a:pt x="214" y="43"/>
                    <a:pt x="216" y="41"/>
                  </a:cubicBezTo>
                  <a:cubicBezTo>
                    <a:pt x="218" y="40"/>
                    <a:pt x="219" y="34"/>
                    <a:pt x="217" y="32"/>
                  </a:cubicBezTo>
                  <a:cubicBezTo>
                    <a:pt x="216" y="30"/>
                    <a:pt x="210" y="32"/>
                    <a:pt x="210" y="36"/>
                  </a:cubicBezTo>
                  <a:cubicBezTo>
                    <a:pt x="209" y="41"/>
                    <a:pt x="205" y="39"/>
                    <a:pt x="203" y="40"/>
                  </a:cubicBezTo>
                  <a:cubicBezTo>
                    <a:pt x="202" y="41"/>
                    <a:pt x="206" y="42"/>
                    <a:pt x="204" y="44"/>
                  </a:cubicBezTo>
                  <a:cubicBezTo>
                    <a:pt x="202" y="46"/>
                    <a:pt x="201" y="41"/>
                    <a:pt x="198" y="41"/>
                  </a:cubicBezTo>
                  <a:cubicBezTo>
                    <a:pt x="194" y="41"/>
                    <a:pt x="194" y="46"/>
                    <a:pt x="192" y="49"/>
                  </a:cubicBezTo>
                  <a:cubicBezTo>
                    <a:pt x="191" y="52"/>
                    <a:pt x="192" y="57"/>
                    <a:pt x="192" y="61"/>
                  </a:cubicBezTo>
                  <a:cubicBezTo>
                    <a:pt x="193" y="65"/>
                    <a:pt x="198" y="67"/>
                    <a:pt x="196" y="70"/>
                  </a:cubicBezTo>
                  <a:cubicBezTo>
                    <a:pt x="196" y="72"/>
                    <a:pt x="197" y="73"/>
                    <a:pt x="198" y="75"/>
                  </a:cubicBezTo>
                  <a:cubicBezTo>
                    <a:pt x="199" y="77"/>
                    <a:pt x="201" y="79"/>
                    <a:pt x="200" y="80"/>
                  </a:cubicBezTo>
                  <a:cubicBezTo>
                    <a:pt x="198" y="83"/>
                    <a:pt x="201" y="85"/>
                    <a:pt x="203" y="89"/>
                  </a:cubicBezTo>
                  <a:cubicBezTo>
                    <a:pt x="205" y="93"/>
                    <a:pt x="198" y="91"/>
                    <a:pt x="198" y="94"/>
                  </a:cubicBezTo>
                  <a:cubicBezTo>
                    <a:pt x="198" y="96"/>
                    <a:pt x="192" y="93"/>
                    <a:pt x="190" y="92"/>
                  </a:cubicBezTo>
                  <a:cubicBezTo>
                    <a:pt x="188" y="92"/>
                    <a:pt x="182" y="92"/>
                    <a:pt x="182" y="94"/>
                  </a:cubicBezTo>
                  <a:cubicBezTo>
                    <a:pt x="182" y="94"/>
                    <a:pt x="182" y="95"/>
                    <a:pt x="182" y="96"/>
                  </a:cubicBezTo>
                  <a:cubicBezTo>
                    <a:pt x="181" y="97"/>
                    <a:pt x="181" y="98"/>
                    <a:pt x="179" y="97"/>
                  </a:cubicBezTo>
                  <a:cubicBezTo>
                    <a:pt x="177" y="96"/>
                    <a:pt x="173" y="96"/>
                    <a:pt x="168" y="97"/>
                  </a:cubicBezTo>
                  <a:cubicBezTo>
                    <a:pt x="164" y="98"/>
                    <a:pt x="162" y="103"/>
                    <a:pt x="164" y="105"/>
                  </a:cubicBezTo>
                  <a:cubicBezTo>
                    <a:pt x="166" y="107"/>
                    <a:pt x="159" y="108"/>
                    <a:pt x="159" y="105"/>
                  </a:cubicBezTo>
                  <a:cubicBezTo>
                    <a:pt x="159" y="103"/>
                    <a:pt x="154" y="104"/>
                    <a:pt x="154" y="108"/>
                  </a:cubicBezTo>
                  <a:cubicBezTo>
                    <a:pt x="154" y="111"/>
                    <a:pt x="149" y="112"/>
                    <a:pt x="149" y="116"/>
                  </a:cubicBezTo>
                  <a:cubicBezTo>
                    <a:pt x="150" y="120"/>
                    <a:pt x="144" y="124"/>
                    <a:pt x="141" y="126"/>
                  </a:cubicBezTo>
                  <a:cubicBezTo>
                    <a:pt x="140" y="127"/>
                    <a:pt x="140" y="127"/>
                    <a:pt x="139" y="127"/>
                  </a:cubicBezTo>
                  <a:cubicBezTo>
                    <a:pt x="137" y="129"/>
                    <a:pt x="134" y="130"/>
                    <a:pt x="132" y="130"/>
                  </a:cubicBezTo>
                  <a:cubicBezTo>
                    <a:pt x="131" y="130"/>
                    <a:pt x="130" y="131"/>
                    <a:pt x="129" y="131"/>
                  </a:cubicBezTo>
                  <a:cubicBezTo>
                    <a:pt x="126" y="130"/>
                    <a:pt x="122" y="133"/>
                    <a:pt x="123" y="140"/>
                  </a:cubicBezTo>
                  <a:cubicBezTo>
                    <a:pt x="124" y="146"/>
                    <a:pt x="118" y="147"/>
                    <a:pt x="112" y="147"/>
                  </a:cubicBezTo>
                  <a:cubicBezTo>
                    <a:pt x="105" y="148"/>
                    <a:pt x="108" y="153"/>
                    <a:pt x="105" y="155"/>
                  </a:cubicBezTo>
                  <a:cubicBezTo>
                    <a:pt x="102" y="157"/>
                    <a:pt x="93" y="154"/>
                    <a:pt x="92" y="150"/>
                  </a:cubicBezTo>
                  <a:cubicBezTo>
                    <a:pt x="90" y="147"/>
                    <a:pt x="82" y="150"/>
                    <a:pt x="85" y="154"/>
                  </a:cubicBezTo>
                  <a:cubicBezTo>
                    <a:pt x="89" y="158"/>
                    <a:pt x="89" y="164"/>
                    <a:pt x="87" y="166"/>
                  </a:cubicBezTo>
                  <a:cubicBezTo>
                    <a:pt x="85" y="167"/>
                    <a:pt x="80" y="163"/>
                    <a:pt x="78" y="165"/>
                  </a:cubicBezTo>
                  <a:cubicBezTo>
                    <a:pt x="75" y="167"/>
                    <a:pt x="75" y="163"/>
                    <a:pt x="71" y="162"/>
                  </a:cubicBezTo>
                  <a:cubicBezTo>
                    <a:pt x="68" y="161"/>
                    <a:pt x="66" y="164"/>
                    <a:pt x="61" y="163"/>
                  </a:cubicBezTo>
                  <a:cubicBezTo>
                    <a:pt x="55" y="163"/>
                    <a:pt x="52" y="166"/>
                    <a:pt x="54" y="168"/>
                  </a:cubicBezTo>
                  <a:cubicBezTo>
                    <a:pt x="56" y="170"/>
                    <a:pt x="54" y="173"/>
                    <a:pt x="55" y="175"/>
                  </a:cubicBezTo>
                  <a:cubicBezTo>
                    <a:pt x="57" y="177"/>
                    <a:pt x="64" y="176"/>
                    <a:pt x="69" y="179"/>
                  </a:cubicBezTo>
                  <a:cubicBezTo>
                    <a:pt x="75" y="182"/>
                    <a:pt x="76" y="180"/>
                    <a:pt x="79" y="182"/>
                  </a:cubicBezTo>
                  <a:cubicBezTo>
                    <a:pt x="81" y="184"/>
                    <a:pt x="82" y="183"/>
                    <a:pt x="82" y="187"/>
                  </a:cubicBezTo>
                  <a:cubicBezTo>
                    <a:pt x="82" y="191"/>
                    <a:pt x="85" y="194"/>
                    <a:pt x="91" y="196"/>
                  </a:cubicBezTo>
                  <a:cubicBezTo>
                    <a:pt x="96" y="197"/>
                    <a:pt x="92" y="201"/>
                    <a:pt x="93" y="204"/>
                  </a:cubicBezTo>
                  <a:cubicBezTo>
                    <a:pt x="95" y="208"/>
                    <a:pt x="91" y="213"/>
                    <a:pt x="92" y="217"/>
                  </a:cubicBezTo>
                  <a:cubicBezTo>
                    <a:pt x="93" y="221"/>
                    <a:pt x="89" y="235"/>
                    <a:pt x="87" y="236"/>
                  </a:cubicBezTo>
                  <a:cubicBezTo>
                    <a:pt x="87" y="236"/>
                    <a:pt x="86" y="236"/>
                    <a:pt x="86" y="236"/>
                  </a:cubicBezTo>
                  <a:cubicBezTo>
                    <a:pt x="83" y="237"/>
                    <a:pt x="74" y="234"/>
                    <a:pt x="68" y="234"/>
                  </a:cubicBezTo>
                  <a:cubicBezTo>
                    <a:pt x="61" y="235"/>
                    <a:pt x="41" y="233"/>
                    <a:pt x="33" y="234"/>
                  </a:cubicBezTo>
                  <a:cubicBezTo>
                    <a:pt x="24" y="235"/>
                    <a:pt x="24" y="231"/>
                    <a:pt x="20" y="231"/>
                  </a:cubicBezTo>
                  <a:cubicBezTo>
                    <a:pt x="15" y="231"/>
                    <a:pt x="17" y="236"/>
                    <a:pt x="11" y="236"/>
                  </a:cubicBezTo>
                  <a:cubicBezTo>
                    <a:pt x="4" y="236"/>
                    <a:pt x="4" y="240"/>
                    <a:pt x="8" y="244"/>
                  </a:cubicBezTo>
                  <a:cubicBezTo>
                    <a:pt x="11" y="246"/>
                    <a:pt x="11" y="250"/>
                    <a:pt x="10" y="254"/>
                  </a:cubicBezTo>
                  <a:cubicBezTo>
                    <a:pt x="10" y="257"/>
                    <a:pt x="10" y="260"/>
                    <a:pt x="11" y="262"/>
                  </a:cubicBezTo>
                  <a:cubicBezTo>
                    <a:pt x="13" y="265"/>
                    <a:pt x="8" y="282"/>
                    <a:pt x="4" y="287"/>
                  </a:cubicBezTo>
                  <a:cubicBezTo>
                    <a:pt x="0" y="292"/>
                    <a:pt x="4" y="293"/>
                    <a:pt x="8" y="296"/>
                  </a:cubicBezTo>
                  <a:cubicBezTo>
                    <a:pt x="12" y="300"/>
                    <a:pt x="9" y="312"/>
                    <a:pt x="9" y="315"/>
                  </a:cubicBezTo>
                  <a:cubicBezTo>
                    <a:pt x="9" y="317"/>
                    <a:pt x="13" y="317"/>
                    <a:pt x="18" y="317"/>
                  </a:cubicBezTo>
                  <a:cubicBezTo>
                    <a:pt x="20" y="317"/>
                    <a:pt x="23" y="316"/>
                    <a:pt x="26" y="315"/>
                  </a:cubicBezTo>
                  <a:cubicBezTo>
                    <a:pt x="28" y="315"/>
                    <a:pt x="30" y="315"/>
                    <a:pt x="32" y="315"/>
                  </a:cubicBezTo>
                  <a:cubicBezTo>
                    <a:pt x="36" y="317"/>
                    <a:pt x="39" y="328"/>
                    <a:pt x="45" y="328"/>
                  </a:cubicBezTo>
                  <a:cubicBezTo>
                    <a:pt x="47" y="327"/>
                    <a:pt x="46" y="326"/>
                    <a:pt x="47" y="324"/>
                  </a:cubicBezTo>
                  <a:cubicBezTo>
                    <a:pt x="49" y="323"/>
                    <a:pt x="51" y="324"/>
                    <a:pt x="54" y="324"/>
                  </a:cubicBezTo>
                  <a:cubicBezTo>
                    <a:pt x="56" y="324"/>
                    <a:pt x="57" y="320"/>
                    <a:pt x="63" y="320"/>
                  </a:cubicBezTo>
                  <a:cubicBezTo>
                    <a:pt x="69" y="320"/>
                    <a:pt x="73" y="320"/>
                    <a:pt x="77" y="320"/>
                  </a:cubicBezTo>
                  <a:cubicBezTo>
                    <a:pt x="81" y="320"/>
                    <a:pt x="84" y="319"/>
                    <a:pt x="85" y="316"/>
                  </a:cubicBezTo>
                  <a:cubicBezTo>
                    <a:pt x="86" y="313"/>
                    <a:pt x="89" y="311"/>
                    <a:pt x="93" y="310"/>
                  </a:cubicBezTo>
                  <a:cubicBezTo>
                    <a:pt x="97" y="310"/>
                    <a:pt x="97" y="305"/>
                    <a:pt x="97" y="303"/>
                  </a:cubicBezTo>
                  <a:cubicBezTo>
                    <a:pt x="97" y="300"/>
                    <a:pt x="104" y="296"/>
                    <a:pt x="105" y="294"/>
                  </a:cubicBezTo>
                  <a:cubicBezTo>
                    <a:pt x="105" y="293"/>
                    <a:pt x="101" y="285"/>
                    <a:pt x="105" y="279"/>
                  </a:cubicBezTo>
                  <a:cubicBezTo>
                    <a:pt x="109" y="272"/>
                    <a:pt x="114" y="272"/>
                    <a:pt x="114" y="268"/>
                  </a:cubicBezTo>
                  <a:cubicBezTo>
                    <a:pt x="114" y="265"/>
                    <a:pt x="118" y="264"/>
                    <a:pt x="124" y="263"/>
                  </a:cubicBezTo>
                  <a:cubicBezTo>
                    <a:pt x="129" y="263"/>
                    <a:pt x="131" y="259"/>
                    <a:pt x="135" y="257"/>
                  </a:cubicBezTo>
                  <a:cubicBezTo>
                    <a:pt x="139" y="255"/>
                    <a:pt x="141" y="253"/>
                    <a:pt x="140" y="248"/>
                  </a:cubicBezTo>
                  <a:cubicBezTo>
                    <a:pt x="140" y="247"/>
                    <a:pt x="139" y="246"/>
                    <a:pt x="139" y="245"/>
                  </a:cubicBezTo>
                  <a:cubicBezTo>
                    <a:pt x="137" y="239"/>
                    <a:pt x="143" y="236"/>
                    <a:pt x="148" y="235"/>
                  </a:cubicBezTo>
                  <a:cubicBezTo>
                    <a:pt x="153" y="234"/>
                    <a:pt x="165" y="237"/>
                    <a:pt x="168" y="239"/>
                  </a:cubicBezTo>
                  <a:cubicBezTo>
                    <a:pt x="171" y="241"/>
                    <a:pt x="175" y="240"/>
                    <a:pt x="180" y="235"/>
                  </a:cubicBezTo>
                  <a:cubicBezTo>
                    <a:pt x="182" y="232"/>
                    <a:pt x="185" y="231"/>
                    <a:pt x="187" y="231"/>
                  </a:cubicBezTo>
                  <a:cubicBezTo>
                    <a:pt x="188" y="230"/>
                    <a:pt x="190" y="230"/>
                    <a:pt x="192" y="229"/>
                  </a:cubicBezTo>
                  <a:cubicBezTo>
                    <a:pt x="195" y="227"/>
                    <a:pt x="194" y="224"/>
                    <a:pt x="199" y="223"/>
                  </a:cubicBezTo>
                  <a:cubicBezTo>
                    <a:pt x="205" y="221"/>
                    <a:pt x="212" y="226"/>
                    <a:pt x="214" y="229"/>
                  </a:cubicBezTo>
                  <a:cubicBezTo>
                    <a:pt x="216" y="232"/>
                    <a:pt x="217" y="233"/>
                    <a:pt x="217" y="235"/>
                  </a:cubicBezTo>
                  <a:cubicBezTo>
                    <a:pt x="218" y="238"/>
                    <a:pt x="220" y="243"/>
                    <a:pt x="228" y="248"/>
                  </a:cubicBezTo>
                  <a:cubicBezTo>
                    <a:pt x="235" y="253"/>
                    <a:pt x="238" y="259"/>
                    <a:pt x="242" y="261"/>
                  </a:cubicBezTo>
                  <a:cubicBezTo>
                    <a:pt x="246" y="263"/>
                    <a:pt x="250" y="262"/>
                    <a:pt x="252" y="265"/>
                  </a:cubicBezTo>
                  <a:cubicBezTo>
                    <a:pt x="255" y="268"/>
                    <a:pt x="258" y="270"/>
                    <a:pt x="262" y="271"/>
                  </a:cubicBezTo>
                  <a:cubicBezTo>
                    <a:pt x="265" y="273"/>
                    <a:pt x="266" y="277"/>
                    <a:pt x="269" y="278"/>
                  </a:cubicBezTo>
                  <a:cubicBezTo>
                    <a:pt x="273" y="278"/>
                    <a:pt x="270" y="281"/>
                    <a:pt x="273" y="284"/>
                  </a:cubicBezTo>
                  <a:cubicBezTo>
                    <a:pt x="275" y="287"/>
                    <a:pt x="276" y="292"/>
                    <a:pt x="273" y="296"/>
                  </a:cubicBezTo>
                  <a:cubicBezTo>
                    <a:pt x="271" y="299"/>
                    <a:pt x="272" y="304"/>
                    <a:pt x="274" y="304"/>
                  </a:cubicBezTo>
                  <a:cubicBezTo>
                    <a:pt x="275" y="304"/>
                    <a:pt x="279" y="298"/>
                    <a:pt x="279" y="295"/>
                  </a:cubicBezTo>
                  <a:cubicBezTo>
                    <a:pt x="279" y="292"/>
                    <a:pt x="283" y="292"/>
                    <a:pt x="285" y="289"/>
                  </a:cubicBezTo>
                  <a:cubicBezTo>
                    <a:pt x="288" y="286"/>
                    <a:pt x="281" y="285"/>
                    <a:pt x="280" y="281"/>
                  </a:cubicBezTo>
                  <a:cubicBezTo>
                    <a:pt x="279" y="276"/>
                    <a:pt x="285" y="272"/>
                    <a:pt x="291" y="276"/>
                  </a:cubicBezTo>
                  <a:cubicBezTo>
                    <a:pt x="296" y="279"/>
                    <a:pt x="298" y="282"/>
                    <a:pt x="299" y="276"/>
                  </a:cubicBezTo>
                  <a:cubicBezTo>
                    <a:pt x="299" y="271"/>
                    <a:pt x="282" y="264"/>
                    <a:pt x="277" y="261"/>
                  </a:cubicBezTo>
                  <a:cubicBezTo>
                    <a:pt x="273" y="259"/>
                    <a:pt x="276" y="255"/>
                    <a:pt x="270" y="255"/>
                  </a:cubicBezTo>
                  <a:cubicBezTo>
                    <a:pt x="263" y="255"/>
                    <a:pt x="255" y="247"/>
                    <a:pt x="253" y="238"/>
                  </a:cubicBezTo>
                  <a:cubicBezTo>
                    <a:pt x="251" y="229"/>
                    <a:pt x="240" y="228"/>
                    <a:pt x="238" y="223"/>
                  </a:cubicBezTo>
                  <a:cubicBezTo>
                    <a:pt x="235" y="217"/>
                    <a:pt x="240" y="217"/>
                    <a:pt x="238" y="212"/>
                  </a:cubicBezTo>
                  <a:cubicBezTo>
                    <a:pt x="236" y="207"/>
                    <a:pt x="246" y="204"/>
                    <a:pt x="250" y="205"/>
                  </a:cubicBezTo>
                  <a:cubicBezTo>
                    <a:pt x="251" y="206"/>
                    <a:pt x="251" y="207"/>
                    <a:pt x="251" y="208"/>
                  </a:cubicBezTo>
                  <a:cubicBezTo>
                    <a:pt x="252" y="210"/>
                    <a:pt x="252" y="213"/>
                    <a:pt x="253" y="213"/>
                  </a:cubicBezTo>
                  <a:cubicBezTo>
                    <a:pt x="256" y="213"/>
                    <a:pt x="261" y="212"/>
                    <a:pt x="262" y="216"/>
                  </a:cubicBezTo>
                  <a:cubicBezTo>
                    <a:pt x="262" y="220"/>
                    <a:pt x="269" y="228"/>
                    <a:pt x="271" y="231"/>
                  </a:cubicBezTo>
                  <a:cubicBezTo>
                    <a:pt x="274" y="234"/>
                    <a:pt x="279" y="233"/>
                    <a:pt x="280" y="236"/>
                  </a:cubicBezTo>
                  <a:cubicBezTo>
                    <a:pt x="280" y="238"/>
                    <a:pt x="284" y="240"/>
                    <a:pt x="289" y="241"/>
                  </a:cubicBezTo>
                  <a:cubicBezTo>
                    <a:pt x="290" y="241"/>
                    <a:pt x="292" y="242"/>
                    <a:pt x="293" y="243"/>
                  </a:cubicBezTo>
                  <a:cubicBezTo>
                    <a:pt x="295" y="244"/>
                    <a:pt x="297" y="245"/>
                    <a:pt x="299" y="247"/>
                  </a:cubicBezTo>
                  <a:cubicBezTo>
                    <a:pt x="302" y="249"/>
                    <a:pt x="304" y="251"/>
                    <a:pt x="306" y="252"/>
                  </a:cubicBezTo>
                  <a:cubicBezTo>
                    <a:pt x="307" y="252"/>
                    <a:pt x="307" y="252"/>
                    <a:pt x="307" y="253"/>
                  </a:cubicBezTo>
                  <a:cubicBezTo>
                    <a:pt x="311" y="255"/>
                    <a:pt x="313" y="256"/>
                    <a:pt x="310" y="259"/>
                  </a:cubicBezTo>
                  <a:cubicBezTo>
                    <a:pt x="307" y="262"/>
                    <a:pt x="306" y="272"/>
                    <a:pt x="309" y="275"/>
                  </a:cubicBezTo>
                  <a:cubicBezTo>
                    <a:pt x="313" y="278"/>
                    <a:pt x="314" y="283"/>
                    <a:pt x="317" y="284"/>
                  </a:cubicBezTo>
                  <a:cubicBezTo>
                    <a:pt x="317" y="284"/>
                    <a:pt x="317" y="284"/>
                    <a:pt x="317" y="284"/>
                  </a:cubicBezTo>
                  <a:cubicBezTo>
                    <a:pt x="321" y="285"/>
                    <a:pt x="323" y="290"/>
                    <a:pt x="323" y="293"/>
                  </a:cubicBezTo>
                  <a:cubicBezTo>
                    <a:pt x="322" y="297"/>
                    <a:pt x="328" y="299"/>
                    <a:pt x="330" y="296"/>
                  </a:cubicBezTo>
                  <a:cubicBezTo>
                    <a:pt x="333" y="293"/>
                    <a:pt x="340" y="298"/>
                    <a:pt x="340" y="299"/>
                  </a:cubicBezTo>
                  <a:cubicBezTo>
                    <a:pt x="340" y="301"/>
                    <a:pt x="333" y="297"/>
                    <a:pt x="329" y="300"/>
                  </a:cubicBezTo>
                  <a:cubicBezTo>
                    <a:pt x="324" y="303"/>
                    <a:pt x="332" y="306"/>
                    <a:pt x="331" y="309"/>
                  </a:cubicBezTo>
                  <a:cubicBezTo>
                    <a:pt x="330" y="313"/>
                    <a:pt x="333" y="317"/>
                    <a:pt x="336" y="317"/>
                  </a:cubicBezTo>
                  <a:cubicBezTo>
                    <a:pt x="340" y="317"/>
                    <a:pt x="344" y="323"/>
                    <a:pt x="346" y="322"/>
                  </a:cubicBezTo>
                  <a:cubicBezTo>
                    <a:pt x="348" y="320"/>
                    <a:pt x="344" y="312"/>
                    <a:pt x="344" y="311"/>
                  </a:cubicBezTo>
                  <a:cubicBezTo>
                    <a:pt x="345" y="310"/>
                    <a:pt x="350" y="313"/>
                    <a:pt x="352" y="311"/>
                  </a:cubicBezTo>
                  <a:cubicBezTo>
                    <a:pt x="354" y="308"/>
                    <a:pt x="350" y="306"/>
                    <a:pt x="347" y="306"/>
                  </a:cubicBezTo>
                  <a:cubicBezTo>
                    <a:pt x="344" y="306"/>
                    <a:pt x="347" y="302"/>
                    <a:pt x="351" y="304"/>
                  </a:cubicBezTo>
                  <a:cubicBezTo>
                    <a:pt x="355" y="307"/>
                    <a:pt x="357" y="304"/>
                    <a:pt x="358" y="303"/>
                  </a:cubicBezTo>
                  <a:cubicBezTo>
                    <a:pt x="360" y="303"/>
                    <a:pt x="361" y="296"/>
                    <a:pt x="355" y="295"/>
                  </a:cubicBezTo>
                  <a:cubicBezTo>
                    <a:pt x="349" y="293"/>
                    <a:pt x="350" y="299"/>
                    <a:pt x="346" y="295"/>
                  </a:cubicBezTo>
                  <a:cubicBezTo>
                    <a:pt x="342" y="291"/>
                    <a:pt x="350" y="293"/>
                    <a:pt x="350" y="289"/>
                  </a:cubicBezTo>
                  <a:cubicBezTo>
                    <a:pt x="350" y="286"/>
                    <a:pt x="344" y="281"/>
                    <a:pt x="341" y="277"/>
                  </a:cubicBezTo>
                  <a:cubicBezTo>
                    <a:pt x="338" y="273"/>
                    <a:pt x="345" y="271"/>
                    <a:pt x="346" y="274"/>
                  </a:cubicBezTo>
                  <a:cubicBezTo>
                    <a:pt x="348" y="277"/>
                    <a:pt x="352" y="277"/>
                    <a:pt x="355" y="275"/>
                  </a:cubicBezTo>
                  <a:cubicBezTo>
                    <a:pt x="358" y="274"/>
                    <a:pt x="352" y="269"/>
                    <a:pt x="357" y="267"/>
                  </a:cubicBezTo>
                  <a:cubicBezTo>
                    <a:pt x="362" y="266"/>
                    <a:pt x="362" y="269"/>
                    <a:pt x="363" y="269"/>
                  </a:cubicBezTo>
                  <a:cubicBezTo>
                    <a:pt x="365" y="270"/>
                    <a:pt x="366" y="266"/>
                    <a:pt x="372" y="266"/>
                  </a:cubicBezTo>
                  <a:cubicBezTo>
                    <a:pt x="374" y="266"/>
                    <a:pt x="376" y="267"/>
                    <a:pt x="379" y="269"/>
                  </a:cubicBezTo>
                  <a:cubicBezTo>
                    <a:pt x="381" y="270"/>
                    <a:pt x="383" y="272"/>
                    <a:pt x="385" y="272"/>
                  </a:cubicBezTo>
                  <a:cubicBezTo>
                    <a:pt x="386" y="272"/>
                    <a:pt x="387" y="272"/>
                    <a:pt x="388" y="271"/>
                  </a:cubicBezTo>
                  <a:cubicBezTo>
                    <a:pt x="407" y="265"/>
                    <a:pt x="407" y="265"/>
                    <a:pt x="407" y="265"/>
                  </a:cubicBezTo>
                  <a:cubicBezTo>
                    <a:pt x="408" y="265"/>
                    <a:pt x="409" y="265"/>
                    <a:pt x="409" y="264"/>
                  </a:cubicBezTo>
                  <a:cubicBezTo>
                    <a:pt x="411" y="263"/>
                    <a:pt x="404" y="260"/>
                    <a:pt x="401" y="258"/>
                  </a:cubicBezTo>
                  <a:cubicBezTo>
                    <a:pt x="400" y="257"/>
                    <a:pt x="399" y="254"/>
                    <a:pt x="399" y="252"/>
                  </a:cubicBezTo>
                  <a:cubicBezTo>
                    <a:pt x="398" y="251"/>
                    <a:pt x="398" y="250"/>
                    <a:pt x="397" y="250"/>
                  </a:cubicBezTo>
                  <a:cubicBezTo>
                    <a:pt x="395" y="250"/>
                    <a:pt x="393" y="242"/>
                    <a:pt x="395" y="242"/>
                  </a:cubicBezTo>
                  <a:cubicBezTo>
                    <a:pt x="397" y="241"/>
                    <a:pt x="400" y="234"/>
                    <a:pt x="403" y="233"/>
                  </a:cubicBezTo>
                  <a:cubicBezTo>
                    <a:pt x="405" y="232"/>
                    <a:pt x="405" y="231"/>
                    <a:pt x="406" y="230"/>
                  </a:cubicBezTo>
                  <a:cubicBezTo>
                    <a:pt x="406" y="229"/>
                    <a:pt x="406" y="227"/>
                    <a:pt x="406" y="225"/>
                  </a:cubicBezTo>
                  <a:cubicBezTo>
                    <a:pt x="406" y="221"/>
                    <a:pt x="408" y="216"/>
                    <a:pt x="411" y="216"/>
                  </a:cubicBezTo>
                  <a:cubicBezTo>
                    <a:pt x="414" y="216"/>
                    <a:pt x="417" y="216"/>
                    <a:pt x="417" y="210"/>
                  </a:cubicBezTo>
                  <a:cubicBezTo>
                    <a:pt x="417" y="210"/>
                    <a:pt x="417" y="210"/>
                    <a:pt x="416" y="210"/>
                  </a:cubicBezTo>
                  <a:cubicBezTo>
                    <a:pt x="416" y="205"/>
                    <a:pt x="417" y="205"/>
                    <a:pt x="422" y="202"/>
                  </a:cubicBezTo>
                  <a:cubicBezTo>
                    <a:pt x="426" y="198"/>
                    <a:pt x="427" y="192"/>
                    <a:pt x="431" y="191"/>
                  </a:cubicBezTo>
                  <a:cubicBezTo>
                    <a:pt x="435" y="190"/>
                    <a:pt x="437" y="188"/>
                    <a:pt x="443" y="189"/>
                  </a:cubicBezTo>
                  <a:cubicBezTo>
                    <a:pt x="449" y="190"/>
                    <a:pt x="440" y="194"/>
                    <a:pt x="444" y="196"/>
                  </a:cubicBezTo>
                  <a:cubicBezTo>
                    <a:pt x="448" y="198"/>
                    <a:pt x="460" y="196"/>
                    <a:pt x="461" y="199"/>
                  </a:cubicBezTo>
                  <a:cubicBezTo>
                    <a:pt x="462" y="202"/>
                    <a:pt x="447" y="205"/>
                    <a:pt x="447" y="207"/>
                  </a:cubicBezTo>
                  <a:cubicBezTo>
                    <a:pt x="447" y="208"/>
                    <a:pt x="455" y="210"/>
                    <a:pt x="458" y="212"/>
                  </a:cubicBezTo>
                  <a:cubicBezTo>
                    <a:pt x="460" y="213"/>
                    <a:pt x="457" y="218"/>
                    <a:pt x="458" y="220"/>
                  </a:cubicBezTo>
                  <a:cubicBezTo>
                    <a:pt x="459" y="221"/>
                    <a:pt x="463" y="220"/>
                    <a:pt x="467" y="218"/>
                  </a:cubicBezTo>
                  <a:cubicBezTo>
                    <a:pt x="470" y="215"/>
                    <a:pt x="473" y="216"/>
                    <a:pt x="477" y="213"/>
                  </a:cubicBezTo>
                  <a:cubicBezTo>
                    <a:pt x="481" y="210"/>
                    <a:pt x="490" y="213"/>
                    <a:pt x="491" y="211"/>
                  </a:cubicBezTo>
                  <a:cubicBezTo>
                    <a:pt x="492" y="209"/>
                    <a:pt x="489" y="208"/>
                    <a:pt x="480" y="208"/>
                  </a:cubicBezTo>
                  <a:cubicBezTo>
                    <a:pt x="472" y="209"/>
                    <a:pt x="472" y="201"/>
                    <a:pt x="472" y="200"/>
                  </a:cubicBezTo>
                  <a:cubicBezTo>
                    <a:pt x="472" y="198"/>
                    <a:pt x="480" y="192"/>
                    <a:pt x="485" y="191"/>
                  </a:cubicBezTo>
                  <a:cubicBezTo>
                    <a:pt x="490" y="191"/>
                    <a:pt x="494" y="189"/>
                    <a:pt x="499" y="187"/>
                  </a:cubicBezTo>
                  <a:cubicBezTo>
                    <a:pt x="501" y="186"/>
                    <a:pt x="504" y="185"/>
                    <a:pt x="507" y="185"/>
                  </a:cubicBezTo>
                  <a:cubicBezTo>
                    <a:pt x="507" y="182"/>
                    <a:pt x="506" y="180"/>
                    <a:pt x="508" y="180"/>
                  </a:cubicBezTo>
                  <a:cubicBezTo>
                    <a:pt x="509" y="179"/>
                    <a:pt x="514" y="174"/>
                    <a:pt x="516" y="174"/>
                  </a:cubicBezTo>
                  <a:cubicBezTo>
                    <a:pt x="518" y="174"/>
                    <a:pt x="525" y="175"/>
                    <a:pt x="525" y="174"/>
                  </a:cubicBezTo>
                  <a:cubicBezTo>
                    <a:pt x="525" y="173"/>
                    <a:pt x="527" y="169"/>
                    <a:pt x="527" y="168"/>
                  </a:cubicBezTo>
                  <a:cubicBezTo>
                    <a:pt x="526" y="167"/>
                    <a:pt x="524" y="165"/>
                    <a:pt x="524" y="164"/>
                  </a:cubicBezTo>
                  <a:cubicBezTo>
                    <a:pt x="525" y="162"/>
                    <a:pt x="528" y="162"/>
                    <a:pt x="528" y="161"/>
                  </a:cubicBezTo>
                  <a:cubicBezTo>
                    <a:pt x="528" y="160"/>
                    <a:pt x="525" y="159"/>
                    <a:pt x="525" y="158"/>
                  </a:cubicBezTo>
                  <a:moveTo>
                    <a:pt x="343" y="151"/>
                  </a:moveTo>
                  <a:cubicBezTo>
                    <a:pt x="343" y="153"/>
                    <a:pt x="344" y="157"/>
                    <a:pt x="343" y="158"/>
                  </a:cubicBezTo>
                  <a:cubicBezTo>
                    <a:pt x="343" y="157"/>
                    <a:pt x="343" y="157"/>
                    <a:pt x="343" y="157"/>
                  </a:cubicBezTo>
                  <a:cubicBezTo>
                    <a:pt x="344" y="156"/>
                    <a:pt x="343" y="153"/>
                    <a:pt x="343" y="151"/>
                  </a:cubicBezTo>
                  <a:moveTo>
                    <a:pt x="340" y="248"/>
                  </a:moveTo>
                  <a:cubicBezTo>
                    <a:pt x="340" y="248"/>
                    <a:pt x="340" y="248"/>
                    <a:pt x="340" y="248"/>
                  </a:cubicBezTo>
                  <a:cubicBezTo>
                    <a:pt x="340" y="248"/>
                    <a:pt x="340" y="248"/>
                    <a:pt x="340" y="248"/>
                  </a:cubicBezTo>
                  <a:close/>
                  <a:moveTo>
                    <a:pt x="343" y="171"/>
                  </a:moveTo>
                  <a:cubicBezTo>
                    <a:pt x="343" y="171"/>
                    <a:pt x="344" y="171"/>
                    <a:pt x="344" y="171"/>
                  </a:cubicBezTo>
                  <a:cubicBezTo>
                    <a:pt x="344" y="171"/>
                    <a:pt x="343" y="171"/>
                    <a:pt x="343" y="171"/>
                  </a:cubicBezTo>
                  <a:moveTo>
                    <a:pt x="341" y="245"/>
                  </a:moveTo>
                  <a:cubicBezTo>
                    <a:pt x="341" y="244"/>
                    <a:pt x="341" y="244"/>
                    <a:pt x="341" y="244"/>
                  </a:cubicBezTo>
                  <a:cubicBezTo>
                    <a:pt x="341" y="244"/>
                    <a:pt x="341" y="244"/>
                    <a:pt x="341" y="24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5"/>
                  </a:moveTo>
                  <a:cubicBezTo>
                    <a:pt x="341" y="225"/>
                    <a:pt x="341" y="225"/>
                    <a:pt x="341" y="225"/>
                  </a:cubicBezTo>
                  <a:cubicBezTo>
                    <a:pt x="341" y="225"/>
                    <a:pt x="341" y="225"/>
                    <a:pt x="341" y="225"/>
                  </a:cubicBezTo>
                  <a:moveTo>
                    <a:pt x="342" y="224"/>
                  </a:move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cubicBezTo>
                    <a:pt x="342" y="224"/>
                    <a:pt x="342" y="224"/>
                    <a:pt x="342" y="224"/>
                  </a:cubicBezTo>
                  <a:moveTo>
                    <a:pt x="341" y="221"/>
                  </a:moveTo>
                  <a:cubicBezTo>
                    <a:pt x="341" y="221"/>
                    <a:pt x="341" y="221"/>
                    <a:pt x="341" y="221"/>
                  </a:cubicBezTo>
                  <a:cubicBezTo>
                    <a:pt x="341" y="221"/>
                    <a:pt x="341" y="221"/>
                    <a:pt x="341" y="221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lose/>
                  <a:moveTo>
                    <a:pt x="344" y="174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4" y="174"/>
                  </a:cubicBezTo>
                  <a:moveTo>
                    <a:pt x="345" y="173"/>
                  </a:moveTo>
                  <a:cubicBezTo>
                    <a:pt x="345" y="173"/>
                    <a:pt x="345" y="173"/>
                    <a:pt x="345" y="173"/>
                  </a:cubicBezTo>
                  <a:cubicBezTo>
                    <a:pt x="345" y="173"/>
                    <a:pt x="345" y="173"/>
                    <a:pt x="345" y="173"/>
                  </a:cubicBezTo>
                  <a:moveTo>
                    <a:pt x="326" y="196"/>
                  </a:moveTo>
                  <a:cubicBezTo>
                    <a:pt x="326" y="196"/>
                    <a:pt x="326" y="196"/>
                    <a:pt x="326" y="196"/>
                  </a:cubicBezTo>
                  <a:cubicBezTo>
                    <a:pt x="326" y="196"/>
                    <a:pt x="326" y="196"/>
                    <a:pt x="326" y="196"/>
                  </a:cubicBezTo>
                  <a:moveTo>
                    <a:pt x="324" y="197"/>
                  </a:moveTo>
                  <a:cubicBezTo>
                    <a:pt x="325" y="197"/>
                    <a:pt x="325" y="197"/>
                    <a:pt x="325" y="197"/>
                  </a:cubicBezTo>
                  <a:cubicBezTo>
                    <a:pt x="325" y="197"/>
                    <a:pt x="325" y="197"/>
                    <a:pt x="324" y="197"/>
                  </a:cubicBezTo>
                  <a:moveTo>
                    <a:pt x="341" y="245"/>
                  </a:moveTo>
                  <a:cubicBezTo>
                    <a:pt x="341" y="245"/>
                    <a:pt x="341" y="245"/>
                    <a:pt x="340" y="245"/>
                  </a:cubicBezTo>
                  <a:cubicBezTo>
                    <a:pt x="341" y="245"/>
                    <a:pt x="341" y="245"/>
                    <a:pt x="341" y="245"/>
                  </a:cubicBezTo>
                  <a:moveTo>
                    <a:pt x="341" y="249"/>
                  </a:moveTo>
                  <a:cubicBezTo>
                    <a:pt x="340" y="249"/>
                    <a:pt x="340" y="249"/>
                    <a:pt x="340" y="249"/>
                  </a:cubicBezTo>
                  <a:cubicBezTo>
                    <a:pt x="340" y="249"/>
                    <a:pt x="340" y="249"/>
                    <a:pt x="341" y="249"/>
                  </a:cubicBezTo>
                  <a:moveTo>
                    <a:pt x="345" y="172"/>
                  </a:move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cubicBezTo>
                    <a:pt x="345" y="172"/>
                    <a:pt x="345" y="172"/>
                    <a:pt x="345" y="172"/>
                  </a:cubicBezTo>
                  <a:moveTo>
                    <a:pt x="344" y="171"/>
                  </a:moveTo>
                  <a:cubicBezTo>
                    <a:pt x="344" y="171"/>
                    <a:pt x="344" y="171"/>
                    <a:pt x="344" y="171"/>
                  </a:cubicBezTo>
                  <a:cubicBezTo>
                    <a:pt x="344" y="171"/>
                    <a:pt x="344" y="171"/>
                    <a:pt x="344" y="171"/>
                  </a:cubicBezTo>
                  <a:moveTo>
                    <a:pt x="345" y="171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45" y="171"/>
                    <a:pt x="345" y="171"/>
                    <a:pt x="345" y="171"/>
                  </a:cubicBezTo>
                  <a:moveTo>
                    <a:pt x="353" y="123"/>
                  </a:moveTo>
                  <a:cubicBezTo>
                    <a:pt x="352" y="122"/>
                    <a:pt x="352" y="122"/>
                    <a:pt x="352" y="121"/>
                  </a:cubicBezTo>
                  <a:cubicBezTo>
                    <a:pt x="352" y="121"/>
                    <a:pt x="352" y="122"/>
                    <a:pt x="352" y="122"/>
                  </a:cubicBezTo>
                  <a:cubicBezTo>
                    <a:pt x="352" y="123"/>
                    <a:pt x="352" y="123"/>
                    <a:pt x="353" y="123"/>
                  </a:cubicBezTo>
                  <a:moveTo>
                    <a:pt x="353" y="125"/>
                  </a:moveTo>
                  <a:cubicBezTo>
                    <a:pt x="353" y="125"/>
                    <a:pt x="353" y="125"/>
                    <a:pt x="353" y="125"/>
                  </a:cubicBezTo>
                  <a:cubicBezTo>
                    <a:pt x="353" y="125"/>
                    <a:pt x="353" y="125"/>
                    <a:pt x="353" y="125"/>
                  </a:cubicBezTo>
                  <a:moveTo>
                    <a:pt x="353" y="124"/>
                  </a:moveTo>
                  <a:cubicBezTo>
                    <a:pt x="353" y="124"/>
                    <a:pt x="353" y="124"/>
                    <a:pt x="353" y="123"/>
                  </a:cubicBezTo>
                  <a:cubicBezTo>
                    <a:pt x="353" y="124"/>
                    <a:pt x="353" y="124"/>
                    <a:pt x="353" y="124"/>
                  </a:cubicBezTo>
                  <a:moveTo>
                    <a:pt x="352" y="117"/>
                  </a:moveTo>
                  <a:cubicBezTo>
                    <a:pt x="352" y="117"/>
                    <a:pt x="352" y="117"/>
                    <a:pt x="353" y="116"/>
                  </a:cubicBezTo>
                  <a:cubicBezTo>
                    <a:pt x="352" y="117"/>
                    <a:pt x="352" y="117"/>
                    <a:pt x="352" y="117"/>
                  </a:cubicBezTo>
                  <a:moveTo>
                    <a:pt x="352" y="118"/>
                  </a:moveTo>
                  <a:cubicBezTo>
                    <a:pt x="352" y="118"/>
                    <a:pt x="352" y="118"/>
                    <a:pt x="352" y="119"/>
                  </a:cubicBezTo>
                  <a:cubicBezTo>
                    <a:pt x="352" y="118"/>
                    <a:pt x="352" y="118"/>
                    <a:pt x="352" y="118"/>
                  </a:cubicBezTo>
                  <a:moveTo>
                    <a:pt x="352" y="119"/>
                  </a:moveTo>
                  <a:cubicBezTo>
                    <a:pt x="352" y="120"/>
                    <a:pt x="352" y="120"/>
                    <a:pt x="352" y="121"/>
                  </a:cubicBezTo>
                  <a:cubicBezTo>
                    <a:pt x="352" y="120"/>
                    <a:pt x="352" y="120"/>
                    <a:pt x="352" y="119"/>
                  </a:cubicBezTo>
                  <a:moveTo>
                    <a:pt x="353" y="88"/>
                  </a:moveTo>
                  <a:cubicBezTo>
                    <a:pt x="353" y="88"/>
                    <a:pt x="353" y="88"/>
                    <a:pt x="353" y="88"/>
                  </a:cubicBezTo>
                  <a:cubicBezTo>
                    <a:pt x="353" y="88"/>
                    <a:pt x="353" y="88"/>
                    <a:pt x="353" y="88"/>
                  </a:cubicBezTo>
                  <a:moveTo>
                    <a:pt x="383" y="170"/>
                  </a:moveTo>
                  <a:cubicBezTo>
                    <a:pt x="383" y="170"/>
                    <a:pt x="382" y="170"/>
                    <a:pt x="382" y="170"/>
                  </a:cubicBezTo>
                  <a:cubicBezTo>
                    <a:pt x="382" y="170"/>
                    <a:pt x="383" y="170"/>
                    <a:pt x="383" y="170"/>
                  </a:cubicBezTo>
                  <a:moveTo>
                    <a:pt x="393" y="166"/>
                  </a:moveTo>
                  <a:cubicBezTo>
                    <a:pt x="391" y="167"/>
                    <a:pt x="389" y="167"/>
                    <a:pt x="387" y="168"/>
                  </a:cubicBezTo>
                  <a:cubicBezTo>
                    <a:pt x="385" y="168"/>
                    <a:pt x="384" y="169"/>
                    <a:pt x="383" y="170"/>
                  </a:cubicBezTo>
                  <a:cubicBezTo>
                    <a:pt x="385" y="168"/>
                    <a:pt x="389" y="167"/>
                    <a:pt x="393" y="166"/>
                  </a:cubicBezTo>
                  <a:moveTo>
                    <a:pt x="395" y="166"/>
                  </a:moveTo>
                  <a:cubicBezTo>
                    <a:pt x="395" y="166"/>
                    <a:pt x="395" y="166"/>
                    <a:pt x="395" y="166"/>
                  </a:cubicBezTo>
                  <a:cubicBezTo>
                    <a:pt x="395" y="166"/>
                    <a:pt x="395" y="166"/>
                    <a:pt x="395" y="166"/>
                  </a:cubicBezTo>
                  <a:moveTo>
                    <a:pt x="394" y="166"/>
                  </a:moveTo>
                  <a:cubicBezTo>
                    <a:pt x="394" y="166"/>
                    <a:pt x="394" y="166"/>
                    <a:pt x="394" y="166"/>
                  </a:cubicBezTo>
                  <a:cubicBezTo>
                    <a:pt x="394" y="166"/>
                    <a:pt x="394" y="166"/>
                    <a:pt x="394" y="166"/>
                  </a:cubicBezTo>
                  <a:moveTo>
                    <a:pt x="393" y="166"/>
                  </a:moveTo>
                  <a:cubicBezTo>
                    <a:pt x="393" y="166"/>
                    <a:pt x="393" y="166"/>
                    <a:pt x="393" y="166"/>
                  </a:cubicBezTo>
                  <a:cubicBezTo>
                    <a:pt x="393" y="166"/>
                    <a:pt x="393" y="166"/>
                    <a:pt x="393" y="166"/>
                  </a:cubicBezTo>
                  <a:moveTo>
                    <a:pt x="387" y="61"/>
                  </a:moveTo>
                  <a:cubicBezTo>
                    <a:pt x="387" y="61"/>
                    <a:pt x="388" y="60"/>
                    <a:pt x="388" y="60"/>
                  </a:cubicBezTo>
                  <a:cubicBezTo>
                    <a:pt x="388" y="60"/>
                    <a:pt x="387" y="61"/>
                    <a:pt x="387" y="61"/>
                  </a:cubicBezTo>
                  <a:moveTo>
                    <a:pt x="346" y="82"/>
                  </a:moveTo>
                  <a:cubicBezTo>
                    <a:pt x="346" y="82"/>
                    <a:pt x="346" y="82"/>
                    <a:pt x="346" y="82"/>
                  </a:cubicBezTo>
                  <a:cubicBezTo>
                    <a:pt x="346" y="82"/>
                    <a:pt x="346" y="82"/>
                    <a:pt x="346" y="82"/>
                  </a:cubicBezTo>
                  <a:moveTo>
                    <a:pt x="346" y="83"/>
                  </a:moveTo>
                  <a:cubicBezTo>
                    <a:pt x="346" y="83"/>
                    <a:pt x="346" y="83"/>
                    <a:pt x="347" y="83"/>
                  </a:cubicBezTo>
                  <a:cubicBezTo>
                    <a:pt x="346" y="83"/>
                    <a:pt x="346" y="83"/>
                    <a:pt x="346" y="83"/>
                  </a:cubicBezTo>
                  <a:moveTo>
                    <a:pt x="347" y="83"/>
                  </a:moveTo>
                  <a:cubicBezTo>
                    <a:pt x="347" y="83"/>
                    <a:pt x="347" y="83"/>
                    <a:pt x="347" y="83"/>
                  </a:cubicBezTo>
                  <a:close/>
                  <a:moveTo>
                    <a:pt x="339" y="166"/>
                  </a:moveTo>
                  <a:cubicBezTo>
                    <a:pt x="339" y="166"/>
                    <a:pt x="339" y="166"/>
                    <a:pt x="339" y="166"/>
                  </a:cubicBezTo>
                  <a:cubicBezTo>
                    <a:pt x="339" y="166"/>
                    <a:pt x="339" y="166"/>
                    <a:pt x="339" y="166"/>
                  </a:cubicBezTo>
                  <a:moveTo>
                    <a:pt x="339" y="167"/>
                  </a:moveTo>
                  <a:cubicBezTo>
                    <a:pt x="339" y="167"/>
                    <a:pt x="339" y="167"/>
                    <a:pt x="339" y="167"/>
                  </a:cubicBezTo>
                  <a:cubicBezTo>
                    <a:pt x="339" y="167"/>
                    <a:pt x="339" y="167"/>
                    <a:pt x="339" y="167"/>
                  </a:cubicBezTo>
                  <a:moveTo>
                    <a:pt x="340" y="168"/>
                  </a:moveTo>
                  <a:cubicBezTo>
                    <a:pt x="340" y="168"/>
                    <a:pt x="340" y="168"/>
                    <a:pt x="340" y="168"/>
                  </a:cubicBezTo>
                  <a:cubicBezTo>
                    <a:pt x="340" y="168"/>
                    <a:pt x="340" y="168"/>
                    <a:pt x="340" y="168"/>
                  </a:cubicBezTo>
                  <a:moveTo>
                    <a:pt x="340" y="169"/>
                  </a:move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1" y="169"/>
                  </a:cubicBezTo>
                  <a:cubicBezTo>
                    <a:pt x="341" y="169"/>
                    <a:pt x="341" y="169"/>
                    <a:pt x="340" y="169"/>
                  </a:cubicBezTo>
                  <a:moveTo>
                    <a:pt x="342" y="170"/>
                  </a:moveTo>
                  <a:cubicBezTo>
                    <a:pt x="342" y="170"/>
                    <a:pt x="342" y="170"/>
                    <a:pt x="342" y="170"/>
                  </a:cubicBezTo>
                  <a:cubicBezTo>
                    <a:pt x="342" y="170"/>
                    <a:pt x="342" y="170"/>
                    <a:pt x="342" y="170"/>
                  </a:cubicBezTo>
                  <a:moveTo>
                    <a:pt x="284" y="165"/>
                  </a:moveTo>
                  <a:cubicBezTo>
                    <a:pt x="284" y="165"/>
                    <a:pt x="284" y="165"/>
                    <a:pt x="284" y="165"/>
                  </a:cubicBezTo>
                  <a:cubicBezTo>
                    <a:pt x="284" y="165"/>
                    <a:pt x="284" y="165"/>
                    <a:pt x="284" y="165"/>
                  </a:cubicBezTo>
                  <a:moveTo>
                    <a:pt x="277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7" y="189"/>
                  </a:cubicBezTo>
                  <a:moveTo>
                    <a:pt x="277" y="189"/>
                  </a:moveTo>
                  <a:cubicBezTo>
                    <a:pt x="277" y="189"/>
                    <a:pt x="277" y="189"/>
                    <a:pt x="277" y="189"/>
                  </a:cubicBezTo>
                  <a:cubicBezTo>
                    <a:pt x="277" y="189"/>
                    <a:pt x="277" y="189"/>
                    <a:pt x="277" y="189"/>
                  </a:cubicBezTo>
                  <a:moveTo>
                    <a:pt x="277" y="190"/>
                  </a:moveTo>
                  <a:cubicBezTo>
                    <a:pt x="277" y="190"/>
                    <a:pt x="277" y="190"/>
                    <a:pt x="277" y="190"/>
                  </a:cubicBezTo>
                  <a:cubicBezTo>
                    <a:pt x="277" y="190"/>
                    <a:pt x="277" y="190"/>
                    <a:pt x="277" y="190"/>
                  </a:cubicBezTo>
                  <a:moveTo>
                    <a:pt x="278" y="193"/>
                  </a:moveTo>
                  <a:cubicBezTo>
                    <a:pt x="278" y="193"/>
                    <a:pt x="278" y="193"/>
                    <a:pt x="277" y="194"/>
                  </a:cubicBezTo>
                  <a:cubicBezTo>
                    <a:pt x="278" y="193"/>
                    <a:pt x="278" y="193"/>
                    <a:pt x="279" y="193"/>
                  </a:cubicBezTo>
                  <a:cubicBezTo>
                    <a:pt x="278" y="193"/>
                    <a:pt x="278" y="193"/>
                    <a:pt x="278" y="193"/>
                  </a:cubicBezTo>
                  <a:moveTo>
                    <a:pt x="303" y="151"/>
                  </a:move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51"/>
                    <a:pt x="303" y="151"/>
                    <a:pt x="303" y="151"/>
                  </a:cubicBezTo>
                  <a:moveTo>
                    <a:pt x="283" y="163"/>
                  </a:moveTo>
                  <a:cubicBezTo>
                    <a:pt x="283" y="163"/>
                    <a:pt x="283" y="164"/>
                    <a:pt x="283" y="165"/>
                  </a:cubicBezTo>
                  <a:cubicBezTo>
                    <a:pt x="283" y="164"/>
                    <a:pt x="283" y="163"/>
                    <a:pt x="283" y="163"/>
                  </a:cubicBezTo>
                  <a:moveTo>
                    <a:pt x="249" y="166"/>
                  </a:moveTo>
                  <a:cubicBezTo>
                    <a:pt x="249" y="166"/>
                    <a:pt x="249" y="167"/>
                    <a:pt x="249" y="167"/>
                  </a:cubicBezTo>
                  <a:cubicBezTo>
                    <a:pt x="249" y="167"/>
                    <a:pt x="249" y="166"/>
                    <a:pt x="249" y="166"/>
                  </a:cubicBezTo>
                  <a:moveTo>
                    <a:pt x="249" y="167"/>
                  </a:moveTo>
                  <a:cubicBezTo>
                    <a:pt x="249" y="167"/>
                    <a:pt x="248" y="167"/>
                    <a:pt x="248" y="167"/>
                  </a:cubicBezTo>
                  <a:cubicBezTo>
                    <a:pt x="248" y="167"/>
                    <a:pt x="249" y="167"/>
                    <a:pt x="249" y="167"/>
                  </a:cubicBezTo>
                  <a:moveTo>
                    <a:pt x="248" y="167"/>
                  </a:move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7"/>
                  </a:cubicBezTo>
                  <a:moveTo>
                    <a:pt x="276" y="189"/>
                  </a:move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cubicBezTo>
                    <a:pt x="276" y="189"/>
                    <a:pt x="276" y="189"/>
                    <a:pt x="276" y="189"/>
                  </a:cubicBezTo>
                  <a:moveTo>
                    <a:pt x="277" y="194"/>
                  </a:moveTo>
                  <a:cubicBezTo>
                    <a:pt x="277" y="194"/>
                    <a:pt x="276" y="194"/>
                    <a:pt x="276" y="195"/>
                  </a:cubicBezTo>
                  <a:cubicBezTo>
                    <a:pt x="276" y="194"/>
                    <a:pt x="277" y="194"/>
                    <a:pt x="277" y="194"/>
                  </a:cubicBezTo>
                  <a:moveTo>
                    <a:pt x="276" y="195"/>
                  </a:moveTo>
                  <a:cubicBezTo>
                    <a:pt x="276" y="195"/>
                    <a:pt x="275" y="195"/>
                    <a:pt x="275" y="195"/>
                  </a:cubicBezTo>
                  <a:lnTo>
                    <a:pt x="276" y="195"/>
                  </a:lnTo>
                  <a:close/>
                  <a:moveTo>
                    <a:pt x="275" y="196"/>
                  </a:moveTo>
                  <a:cubicBezTo>
                    <a:pt x="275" y="196"/>
                    <a:pt x="274" y="196"/>
                    <a:pt x="274" y="196"/>
                  </a:cubicBezTo>
                  <a:cubicBezTo>
                    <a:pt x="274" y="196"/>
                    <a:pt x="275" y="196"/>
                    <a:pt x="275" y="196"/>
                  </a:cubicBezTo>
                  <a:moveTo>
                    <a:pt x="274" y="196"/>
                  </a:moveTo>
                  <a:cubicBezTo>
                    <a:pt x="274" y="196"/>
                    <a:pt x="273" y="197"/>
                    <a:pt x="273" y="197"/>
                  </a:cubicBezTo>
                  <a:cubicBezTo>
                    <a:pt x="273" y="197"/>
                    <a:pt x="274" y="196"/>
                    <a:pt x="274" y="196"/>
                  </a:cubicBezTo>
                  <a:moveTo>
                    <a:pt x="273" y="197"/>
                  </a:moveTo>
                  <a:cubicBezTo>
                    <a:pt x="273" y="197"/>
                    <a:pt x="272" y="197"/>
                    <a:pt x="272" y="197"/>
                  </a:cubicBezTo>
                  <a:cubicBezTo>
                    <a:pt x="272" y="197"/>
                    <a:pt x="273" y="197"/>
                    <a:pt x="273" y="197"/>
                  </a:cubicBezTo>
                  <a:moveTo>
                    <a:pt x="299" y="202"/>
                  </a:moveTo>
                  <a:cubicBezTo>
                    <a:pt x="300" y="202"/>
                    <a:pt x="300" y="201"/>
                    <a:pt x="301" y="201"/>
                  </a:cubicBezTo>
                  <a:cubicBezTo>
                    <a:pt x="300" y="201"/>
                    <a:pt x="300" y="202"/>
                    <a:pt x="299" y="202"/>
                  </a:cubicBezTo>
                  <a:moveTo>
                    <a:pt x="308" y="216"/>
                  </a:moveTo>
                  <a:cubicBezTo>
                    <a:pt x="309" y="217"/>
                    <a:pt x="309" y="217"/>
                    <a:pt x="309" y="218"/>
                  </a:cubicBezTo>
                  <a:cubicBezTo>
                    <a:pt x="309" y="218"/>
                    <a:pt x="309" y="217"/>
                    <a:pt x="309" y="217"/>
                  </a:cubicBezTo>
                  <a:cubicBezTo>
                    <a:pt x="309" y="217"/>
                    <a:pt x="309" y="216"/>
                    <a:pt x="308" y="216"/>
                  </a:cubicBezTo>
                  <a:moveTo>
                    <a:pt x="308" y="215"/>
                  </a:moveTo>
                  <a:cubicBezTo>
                    <a:pt x="308" y="216"/>
                    <a:pt x="308" y="216"/>
                    <a:pt x="308" y="216"/>
                  </a:cubicBezTo>
                  <a:cubicBezTo>
                    <a:pt x="308" y="216"/>
                    <a:pt x="308" y="216"/>
                    <a:pt x="308" y="215"/>
                  </a:cubicBezTo>
                  <a:moveTo>
                    <a:pt x="308" y="229"/>
                  </a:moveTo>
                  <a:cubicBezTo>
                    <a:pt x="308" y="229"/>
                    <a:pt x="308" y="229"/>
                    <a:pt x="308" y="229"/>
                  </a:cubicBezTo>
                  <a:cubicBezTo>
                    <a:pt x="308" y="229"/>
                    <a:pt x="308" y="229"/>
                    <a:pt x="308" y="229"/>
                  </a:cubicBezTo>
                  <a:moveTo>
                    <a:pt x="308" y="230"/>
                  </a:moveTo>
                  <a:cubicBezTo>
                    <a:pt x="308" y="230"/>
                    <a:pt x="308" y="230"/>
                    <a:pt x="308" y="230"/>
                  </a:cubicBezTo>
                  <a:cubicBezTo>
                    <a:pt x="308" y="230"/>
                    <a:pt x="308" y="230"/>
                    <a:pt x="308" y="230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8" y="231"/>
                  </a:moveTo>
                  <a:cubicBezTo>
                    <a:pt x="308" y="231"/>
                    <a:pt x="308" y="231"/>
                    <a:pt x="308" y="231"/>
                  </a:cubicBezTo>
                  <a:cubicBezTo>
                    <a:pt x="308" y="231"/>
                    <a:pt x="308" y="231"/>
                    <a:pt x="308" y="231"/>
                  </a:cubicBezTo>
                  <a:moveTo>
                    <a:pt x="309" y="221"/>
                  </a:moveTo>
                  <a:cubicBezTo>
                    <a:pt x="309" y="221"/>
                    <a:pt x="309" y="222"/>
                    <a:pt x="309" y="222"/>
                  </a:cubicBezTo>
                  <a:cubicBezTo>
                    <a:pt x="309" y="222"/>
                    <a:pt x="309" y="221"/>
                    <a:pt x="309" y="221"/>
                  </a:cubicBezTo>
                  <a:moveTo>
                    <a:pt x="309" y="223"/>
                  </a:moveTo>
                  <a:cubicBezTo>
                    <a:pt x="309" y="223"/>
                    <a:pt x="309" y="223"/>
                    <a:pt x="309" y="223"/>
                  </a:cubicBezTo>
                  <a:cubicBezTo>
                    <a:pt x="309" y="223"/>
                    <a:pt x="309" y="223"/>
                    <a:pt x="309" y="223"/>
                  </a:cubicBezTo>
                  <a:moveTo>
                    <a:pt x="309" y="224"/>
                  </a:moveTo>
                  <a:cubicBezTo>
                    <a:pt x="309" y="224"/>
                    <a:pt x="309" y="224"/>
                    <a:pt x="309" y="225"/>
                  </a:cubicBezTo>
                  <a:cubicBezTo>
                    <a:pt x="309" y="224"/>
                    <a:pt x="309" y="224"/>
                    <a:pt x="309" y="224"/>
                  </a:cubicBezTo>
                  <a:moveTo>
                    <a:pt x="309" y="225"/>
                  </a:moveTo>
                  <a:cubicBezTo>
                    <a:pt x="309" y="226"/>
                    <a:pt x="309" y="226"/>
                    <a:pt x="309" y="226"/>
                  </a:cubicBezTo>
                  <a:cubicBezTo>
                    <a:pt x="309" y="226"/>
                    <a:pt x="309" y="226"/>
                    <a:pt x="309" y="225"/>
                  </a:cubicBezTo>
                  <a:moveTo>
                    <a:pt x="309" y="227"/>
                  </a:moveTo>
                  <a:cubicBezTo>
                    <a:pt x="309" y="227"/>
                    <a:pt x="309" y="227"/>
                    <a:pt x="309" y="227"/>
                  </a:cubicBezTo>
                  <a:cubicBezTo>
                    <a:pt x="309" y="227"/>
                    <a:pt x="309" y="227"/>
                    <a:pt x="309" y="227"/>
                  </a:cubicBezTo>
                  <a:moveTo>
                    <a:pt x="309" y="218"/>
                  </a:moveTo>
                  <a:cubicBezTo>
                    <a:pt x="309" y="219"/>
                    <a:pt x="309" y="219"/>
                    <a:pt x="309" y="219"/>
                  </a:cubicBezTo>
                  <a:cubicBezTo>
                    <a:pt x="309" y="219"/>
                    <a:pt x="309" y="219"/>
                    <a:pt x="309" y="218"/>
                  </a:cubicBezTo>
                  <a:moveTo>
                    <a:pt x="309" y="219"/>
                  </a:moveTo>
                  <a:cubicBezTo>
                    <a:pt x="309" y="220"/>
                    <a:pt x="309" y="220"/>
                    <a:pt x="309" y="220"/>
                  </a:cubicBezTo>
                  <a:cubicBezTo>
                    <a:pt x="309" y="220"/>
                    <a:pt x="309" y="220"/>
                    <a:pt x="309" y="219"/>
                  </a:cubicBezTo>
                  <a:moveTo>
                    <a:pt x="302" y="201"/>
                  </a:move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cubicBezTo>
                    <a:pt x="302" y="201"/>
                    <a:pt x="302" y="201"/>
                    <a:pt x="302" y="201"/>
                  </a:cubicBezTo>
                  <a:moveTo>
                    <a:pt x="320" y="249"/>
                  </a:moveTo>
                  <a:cubicBezTo>
                    <a:pt x="320" y="249"/>
                    <a:pt x="320" y="249"/>
                    <a:pt x="320" y="249"/>
                  </a:cubicBezTo>
                  <a:cubicBezTo>
                    <a:pt x="320" y="249"/>
                    <a:pt x="320" y="249"/>
                    <a:pt x="320" y="249"/>
                  </a:cubicBezTo>
                  <a:moveTo>
                    <a:pt x="319" y="249"/>
                  </a:moveTo>
                  <a:cubicBezTo>
                    <a:pt x="319" y="248"/>
                    <a:pt x="319" y="248"/>
                    <a:pt x="318" y="248"/>
                  </a:cubicBezTo>
                  <a:cubicBezTo>
                    <a:pt x="319" y="248"/>
                    <a:pt x="319" y="248"/>
                    <a:pt x="319" y="249"/>
                  </a:cubicBezTo>
                  <a:moveTo>
                    <a:pt x="318" y="248"/>
                  </a:moveTo>
                  <a:cubicBezTo>
                    <a:pt x="317" y="248"/>
                    <a:pt x="317" y="247"/>
                    <a:pt x="317" y="247"/>
                  </a:cubicBezTo>
                  <a:cubicBezTo>
                    <a:pt x="317" y="247"/>
                    <a:pt x="317" y="248"/>
                    <a:pt x="318" y="248"/>
                  </a:cubicBezTo>
                  <a:moveTo>
                    <a:pt x="340" y="247"/>
                  </a:moveTo>
                  <a:cubicBezTo>
                    <a:pt x="340" y="247"/>
                    <a:pt x="340" y="247"/>
                    <a:pt x="340" y="247"/>
                  </a:cubicBezTo>
                  <a:cubicBezTo>
                    <a:pt x="340" y="247"/>
                    <a:pt x="340" y="247"/>
                    <a:pt x="340" y="247"/>
                  </a:cubicBezTo>
                  <a:close/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383" y="255"/>
                  </a:moveTo>
                  <a:cubicBezTo>
                    <a:pt x="383" y="255"/>
                    <a:pt x="383" y="255"/>
                    <a:pt x="383" y="256"/>
                  </a:cubicBezTo>
                  <a:cubicBezTo>
                    <a:pt x="383" y="255"/>
                    <a:pt x="383" y="255"/>
                    <a:pt x="383" y="255"/>
                  </a:cubicBezTo>
                  <a:moveTo>
                    <a:pt x="383" y="256"/>
                  </a:moveTo>
                  <a:cubicBezTo>
                    <a:pt x="384" y="256"/>
                    <a:pt x="384" y="257"/>
                    <a:pt x="384" y="257"/>
                  </a:cubicBezTo>
                  <a:cubicBezTo>
                    <a:pt x="384" y="257"/>
                    <a:pt x="384" y="256"/>
                    <a:pt x="383" y="256"/>
                  </a:cubicBezTo>
                  <a:cubicBezTo>
                    <a:pt x="383" y="256"/>
                    <a:pt x="383" y="256"/>
                    <a:pt x="383" y="256"/>
                  </a:cubicBezTo>
                  <a:moveTo>
                    <a:pt x="383" y="254"/>
                  </a:moveTo>
                  <a:cubicBezTo>
                    <a:pt x="383" y="254"/>
                    <a:pt x="383" y="254"/>
                    <a:pt x="383" y="254"/>
                  </a:cubicBezTo>
                  <a:cubicBezTo>
                    <a:pt x="383" y="254"/>
                    <a:pt x="383" y="254"/>
                    <a:pt x="383" y="254"/>
                  </a:cubicBezTo>
                  <a:moveTo>
                    <a:pt x="403" y="207"/>
                  </a:moveTo>
                  <a:cubicBezTo>
                    <a:pt x="403" y="207"/>
                    <a:pt x="403" y="207"/>
                    <a:pt x="403" y="207"/>
                  </a:cubicBezTo>
                  <a:cubicBezTo>
                    <a:pt x="403" y="207"/>
                    <a:pt x="403" y="206"/>
                    <a:pt x="403" y="206"/>
                  </a:cubicBezTo>
                  <a:cubicBezTo>
                    <a:pt x="403" y="206"/>
                    <a:pt x="403" y="207"/>
                    <a:pt x="403" y="207"/>
                  </a:cubicBezTo>
                  <a:moveTo>
                    <a:pt x="409" y="197"/>
                  </a:moveTo>
                  <a:cubicBezTo>
                    <a:pt x="409" y="198"/>
                    <a:pt x="409" y="198"/>
                    <a:pt x="409" y="198"/>
                  </a:cubicBezTo>
                  <a:cubicBezTo>
                    <a:pt x="409" y="198"/>
                    <a:pt x="409" y="198"/>
                    <a:pt x="409" y="197"/>
                  </a:cubicBezTo>
                  <a:moveTo>
                    <a:pt x="409" y="198"/>
                  </a:moveTo>
                  <a:cubicBezTo>
                    <a:pt x="409" y="198"/>
                    <a:pt x="408" y="199"/>
                    <a:pt x="408" y="199"/>
                  </a:cubicBezTo>
                  <a:cubicBezTo>
                    <a:pt x="408" y="199"/>
                    <a:pt x="409" y="198"/>
                    <a:pt x="409" y="198"/>
                  </a:cubicBezTo>
                  <a:moveTo>
                    <a:pt x="408" y="199"/>
                  </a:moveTo>
                  <a:cubicBezTo>
                    <a:pt x="408" y="200"/>
                    <a:pt x="408" y="200"/>
                    <a:pt x="408" y="200"/>
                  </a:cubicBezTo>
                  <a:cubicBezTo>
                    <a:pt x="408" y="200"/>
                    <a:pt x="408" y="200"/>
                    <a:pt x="408" y="199"/>
                  </a:cubicBezTo>
                  <a:moveTo>
                    <a:pt x="407" y="201"/>
                  </a:moveTo>
                  <a:cubicBezTo>
                    <a:pt x="407" y="201"/>
                    <a:pt x="407" y="201"/>
                    <a:pt x="407" y="202"/>
                  </a:cubicBezTo>
                  <a:cubicBezTo>
                    <a:pt x="407" y="201"/>
                    <a:pt x="407" y="201"/>
                    <a:pt x="407" y="201"/>
                  </a:cubicBezTo>
                  <a:moveTo>
                    <a:pt x="406" y="202"/>
                  </a:moveTo>
                  <a:cubicBezTo>
                    <a:pt x="406" y="203"/>
                    <a:pt x="406" y="203"/>
                    <a:pt x="406" y="203"/>
                  </a:cubicBezTo>
                  <a:cubicBezTo>
                    <a:pt x="406" y="203"/>
                    <a:pt x="406" y="203"/>
                    <a:pt x="406" y="202"/>
                  </a:cubicBezTo>
                  <a:moveTo>
                    <a:pt x="405" y="204"/>
                  </a:moveTo>
                  <a:cubicBezTo>
                    <a:pt x="405" y="204"/>
                    <a:pt x="405" y="204"/>
                    <a:pt x="405" y="204"/>
                  </a:cubicBezTo>
                  <a:cubicBezTo>
                    <a:pt x="405" y="204"/>
                    <a:pt x="405" y="204"/>
                    <a:pt x="405" y="204"/>
                  </a:cubicBezTo>
                  <a:moveTo>
                    <a:pt x="404" y="205"/>
                  </a:moveTo>
                  <a:cubicBezTo>
                    <a:pt x="404" y="205"/>
                    <a:pt x="404" y="206"/>
                    <a:pt x="404" y="206"/>
                  </a:cubicBezTo>
                  <a:cubicBezTo>
                    <a:pt x="404" y="206"/>
                    <a:pt x="404" y="205"/>
                    <a:pt x="404" y="205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5" y="82"/>
                  </a:moveTo>
                  <a:cubicBezTo>
                    <a:pt x="345" y="82"/>
                    <a:pt x="345" y="82"/>
                    <a:pt x="345" y="82"/>
                  </a:cubicBezTo>
                  <a:cubicBezTo>
                    <a:pt x="345" y="82"/>
                    <a:pt x="345" y="82"/>
                    <a:pt x="345" y="82"/>
                  </a:cubicBezTo>
                  <a:moveTo>
                    <a:pt x="343" y="150"/>
                  </a:moveTo>
                  <a:cubicBezTo>
                    <a:pt x="343" y="150"/>
                    <a:pt x="343" y="151"/>
                    <a:pt x="343" y="151"/>
                  </a:cubicBezTo>
                  <a:cubicBezTo>
                    <a:pt x="343" y="151"/>
                    <a:pt x="343" y="150"/>
                    <a:pt x="343" y="150"/>
                  </a:cubicBezTo>
                  <a:moveTo>
                    <a:pt x="303" y="152"/>
                  </a:moveTo>
                  <a:cubicBezTo>
                    <a:pt x="304" y="152"/>
                    <a:pt x="304" y="152"/>
                    <a:pt x="304" y="152"/>
                  </a:cubicBezTo>
                  <a:cubicBezTo>
                    <a:pt x="304" y="152"/>
                    <a:pt x="304" y="152"/>
                    <a:pt x="303" y="152"/>
                  </a:cubicBezTo>
                  <a:moveTo>
                    <a:pt x="301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1" y="147"/>
                  </a:cubicBezTo>
                  <a:moveTo>
                    <a:pt x="300" y="147"/>
                  </a:moveTo>
                  <a:cubicBezTo>
                    <a:pt x="300" y="147"/>
                    <a:pt x="300" y="147"/>
                    <a:pt x="300" y="147"/>
                  </a:cubicBezTo>
                  <a:cubicBezTo>
                    <a:pt x="300" y="147"/>
                    <a:pt x="300" y="147"/>
                    <a:pt x="300" y="147"/>
                  </a:cubicBezTo>
                  <a:moveTo>
                    <a:pt x="265" y="126"/>
                  </a:moveTo>
                  <a:cubicBezTo>
                    <a:pt x="265" y="126"/>
                    <a:pt x="264" y="126"/>
                    <a:pt x="264" y="126"/>
                  </a:cubicBezTo>
                  <a:cubicBezTo>
                    <a:pt x="264" y="126"/>
                    <a:pt x="265" y="126"/>
                    <a:pt x="265" y="126"/>
                  </a:cubicBezTo>
                  <a:moveTo>
                    <a:pt x="265" y="128"/>
                  </a:moveTo>
                  <a:cubicBezTo>
                    <a:pt x="265" y="128"/>
                    <a:pt x="265" y="127"/>
                    <a:pt x="265" y="127"/>
                  </a:cubicBezTo>
                  <a:cubicBezTo>
                    <a:pt x="265" y="127"/>
                    <a:pt x="265" y="128"/>
                    <a:pt x="265" y="128"/>
                  </a:cubicBezTo>
                  <a:moveTo>
                    <a:pt x="265" y="127"/>
                  </a:moveTo>
                  <a:cubicBezTo>
                    <a:pt x="265" y="127"/>
                    <a:pt x="265" y="127"/>
                    <a:pt x="265" y="127"/>
                  </a:cubicBezTo>
                  <a:cubicBezTo>
                    <a:pt x="265" y="127"/>
                    <a:pt x="265" y="127"/>
                    <a:pt x="265" y="127"/>
                  </a:cubicBezTo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moveTo>
                    <a:pt x="209" y="180"/>
                  </a:moveTo>
                  <a:cubicBezTo>
                    <a:pt x="209" y="180"/>
                    <a:pt x="210" y="180"/>
                    <a:pt x="210" y="180"/>
                  </a:cubicBezTo>
                  <a:cubicBezTo>
                    <a:pt x="210" y="180"/>
                    <a:pt x="209" y="180"/>
                    <a:pt x="209" y="180"/>
                  </a:cubicBezTo>
                  <a:moveTo>
                    <a:pt x="217" y="188"/>
                  </a:moveTo>
                  <a:cubicBezTo>
                    <a:pt x="217" y="188"/>
                    <a:pt x="216" y="188"/>
                    <a:pt x="216" y="188"/>
                  </a:cubicBezTo>
                  <a:cubicBezTo>
                    <a:pt x="216" y="188"/>
                    <a:pt x="217" y="188"/>
                    <a:pt x="217" y="188"/>
                  </a:cubicBezTo>
                  <a:moveTo>
                    <a:pt x="216" y="190"/>
                  </a:moveTo>
                  <a:cubicBezTo>
                    <a:pt x="216" y="190"/>
                    <a:pt x="216" y="190"/>
                    <a:pt x="216" y="190"/>
                  </a:cubicBezTo>
                  <a:close/>
                  <a:moveTo>
                    <a:pt x="215" y="188"/>
                  </a:moveTo>
                  <a:cubicBezTo>
                    <a:pt x="215" y="188"/>
                    <a:pt x="215" y="188"/>
                    <a:pt x="215" y="188"/>
                  </a:cubicBezTo>
                  <a:cubicBezTo>
                    <a:pt x="215" y="188"/>
                    <a:pt x="215" y="188"/>
                    <a:pt x="215" y="188"/>
                  </a:cubicBezTo>
                  <a:moveTo>
                    <a:pt x="187" y="172"/>
                  </a:moveTo>
                  <a:cubicBezTo>
                    <a:pt x="187" y="173"/>
                    <a:pt x="187" y="173"/>
                    <a:pt x="187" y="174"/>
                  </a:cubicBezTo>
                  <a:cubicBezTo>
                    <a:pt x="187" y="173"/>
                    <a:pt x="187" y="173"/>
                    <a:pt x="187" y="172"/>
                  </a:cubicBezTo>
                  <a:moveTo>
                    <a:pt x="187" y="174"/>
                  </a:moveTo>
                  <a:cubicBezTo>
                    <a:pt x="187" y="174"/>
                    <a:pt x="187" y="175"/>
                    <a:pt x="187" y="175"/>
                  </a:cubicBezTo>
                  <a:cubicBezTo>
                    <a:pt x="187" y="175"/>
                    <a:pt x="187" y="174"/>
                    <a:pt x="187" y="174"/>
                  </a:cubicBezTo>
                  <a:moveTo>
                    <a:pt x="185" y="180"/>
                  </a:move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moveTo>
                    <a:pt x="169" y="144"/>
                  </a:moveTo>
                  <a:cubicBezTo>
                    <a:pt x="169" y="144"/>
                    <a:pt x="169" y="144"/>
                    <a:pt x="169" y="144"/>
                  </a:cubicBezTo>
                  <a:close/>
                  <a:moveTo>
                    <a:pt x="176" y="154"/>
                  </a:moveTo>
                  <a:cubicBezTo>
                    <a:pt x="176" y="154"/>
                    <a:pt x="176" y="154"/>
                    <a:pt x="176" y="154"/>
                  </a:cubicBezTo>
                  <a:cubicBezTo>
                    <a:pt x="176" y="154"/>
                    <a:pt x="176" y="154"/>
                    <a:pt x="176" y="154"/>
                  </a:cubicBezTo>
                  <a:moveTo>
                    <a:pt x="171" y="143"/>
                  </a:moveTo>
                  <a:cubicBezTo>
                    <a:pt x="171" y="143"/>
                    <a:pt x="171" y="143"/>
                    <a:pt x="171" y="143"/>
                  </a:cubicBezTo>
                  <a:cubicBezTo>
                    <a:pt x="171" y="143"/>
                    <a:pt x="171" y="143"/>
                    <a:pt x="171" y="143"/>
                  </a:cubicBezTo>
                  <a:moveTo>
                    <a:pt x="172" y="142"/>
                  </a:moveTo>
                  <a:cubicBezTo>
                    <a:pt x="172" y="142"/>
                    <a:pt x="172" y="142"/>
                    <a:pt x="173" y="141"/>
                  </a:cubicBezTo>
                  <a:cubicBezTo>
                    <a:pt x="172" y="142"/>
                    <a:pt x="172" y="142"/>
                    <a:pt x="172" y="142"/>
                  </a:cubicBezTo>
                  <a:moveTo>
                    <a:pt x="173" y="141"/>
                  </a:moveTo>
                  <a:cubicBezTo>
                    <a:pt x="173" y="141"/>
                    <a:pt x="173" y="141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moveTo>
                    <a:pt x="182" y="208"/>
                  </a:moveTo>
                  <a:cubicBezTo>
                    <a:pt x="180" y="207"/>
                    <a:pt x="179" y="205"/>
                    <a:pt x="180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0" y="205"/>
                    <a:pt x="180" y="207"/>
                    <a:pt x="182" y="208"/>
                  </a:cubicBezTo>
                  <a:moveTo>
                    <a:pt x="171" y="125"/>
                  </a:moveTo>
                  <a:cubicBezTo>
                    <a:pt x="171" y="126"/>
                    <a:pt x="171" y="126"/>
                    <a:pt x="171" y="126"/>
                  </a:cubicBezTo>
                  <a:cubicBezTo>
                    <a:pt x="171" y="126"/>
                    <a:pt x="171" y="126"/>
                    <a:pt x="171" y="125"/>
                  </a:cubicBezTo>
                  <a:moveTo>
                    <a:pt x="171" y="129"/>
                  </a:moveTo>
                  <a:cubicBezTo>
                    <a:pt x="170" y="131"/>
                    <a:pt x="170" y="133"/>
                    <a:pt x="170" y="134"/>
                  </a:cubicBezTo>
                  <a:cubicBezTo>
                    <a:pt x="170" y="134"/>
                    <a:pt x="170" y="134"/>
                    <a:pt x="170" y="133"/>
                  </a:cubicBezTo>
                  <a:cubicBezTo>
                    <a:pt x="170" y="132"/>
                    <a:pt x="170" y="130"/>
                    <a:pt x="171" y="129"/>
                  </a:cubicBezTo>
                  <a:moveTo>
                    <a:pt x="171" y="126"/>
                  </a:moveTo>
                  <a:cubicBezTo>
                    <a:pt x="171" y="127"/>
                    <a:pt x="171" y="127"/>
                    <a:pt x="171" y="127"/>
                  </a:cubicBezTo>
                  <a:cubicBezTo>
                    <a:pt x="171" y="127"/>
                    <a:pt x="171" y="127"/>
                    <a:pt x="171" y="126"/>
                  </a:cubicBezTo>
                  <a:moveTo>
                    <a:pt x="171" y="127"/>
                  </a:move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7"/>
                  </a:cubicBezTo>
                  <a:moveTo>
                    <a:pt x="166" y="153"/>
                  </a:moveTo>
                  <a:cubicBezTo>
                    <a:pt x="166" y="153"/>
                    <a:pt x="166" y="153"/>
                    <a:pt x="166" y="153"/>
                  </a:cubicBezTo>
                  <a:close/>
                  <a:moveTo>
                    <a:pt x="219" y="189"/>
                  </a:moveTo>
                  <a:cubicBezTo>
                    <a:pt x="219" y="188"/>
                    <a:pt x="218" y="188"/>
                    <a:pt x="217" y="188"/>
                  </a:cubicBezTo>
                  <a:cubicBezTo>
                    <a:pt x="218" y="188"/>
                    <a:pt x="220" y="189"/>
                    <a:pt x="221" y="189"/>
                  </a:cubicBezTo>
                  <a:cubicBezTo>
                    <a:pt x="220" y="189"/>
                    <a:pt x="220" y="189"/>
                    <a:pt x="219" y="189"/>
                  </a:cubicBezTo>
                  <a:moveTo>
                    <a:pt x="313" y="245"/>
                  </a:moveTo>
                  <a:cubicBezTo>
                    <a:pt x="312" y="245"/>
                    <a:pt x="312" y="245"/>
                    <a:pt x="312" y="245"/>
                  </a:cubicBezTo>
                  <a:cubicBezTo>
                    <a:pt x="312" y="245"/>
                    <a:pt x="312" y="245"/>
                    <a:pt x="313" y="245"/>
                  </a:cubicBezTo>
                  <a:moveTo>
                    <a:pt x="314" y="245"/>
                  </a:moveTo>
                  <a:cubicBezTo>
                    <a:pt x="314" y="245"/>
                    <a:pt x="313" y="245"/>
                    <a:pt x="313" y="245"/>
                  </a:cubicBezTo>
                  <a:cubicBezTo>
                    <a:pt x="313" y="245"/>
                    <a:pt x="314" y="245"/>
                    <a:pt x="314" y="245"/>
                  </a:cubicBezTo>
                  <a:moveTo>
                    <a:pt x="315" y="246"/>
                  </a:moveTo>
                  <a:cubicBezTo>
                    <a:pt x="316" y="246"/>
                    <a:pt x="316" y="247"/>
                    <a:pt x="316" y="247"/>
                  </a:cubicBezTo>
                  <a:cubicBezTo>
                    <a:pt x="316" y="247"/>
                    <a:pt x="316" y="246"/>
                    <a:pt x="315" y="246"/>
                  </a:cubicBezTo>
                  <a:moveTo>
                    <a:pt x="314" y="246"/>
                  </a:moveTo>
                  <a:cubicBezTo>
                    <a:pt x="314" y="246"/>
                    <a:pt x="315" y="246"/>
                    <a:pt x="315" y="246"/>
                  </a:cubicBezTo>
                  <a:cubicBezTo>
                    <a:pt x="315" y="246"/>
                    <a:pt x="314" y="246"/>
                    <a:pt x="314" y="246"/>
                  </a:cubicBezTo>
                  <a:moveTo>
                    <a:pt x="327" y="268"/>
                  </a:move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moveTo>
                    <a:pt x="330" y="267"/>
                  </a:moveTo>
                  <a:cubicBezTo>
                    <a:pt x="330" y="267"/>
                    <a:pt x="330" y="267"/>
                    <a:pt x="331" y="267"/>
                  </a:cubicBezTo>
                  <a:cubicBezTo>
                    <a:pt x="331" y="267"/>
                    <a:pt x="331" y="267"/>
                    <a:pt x="331" y="267"/>
                  </a:cubicBezTo>
                  <a:cubicBezTo>
                    <a:pt x="331" y="267"/>
                    <a:pt x="332" y="267"/>
                    <a:pt x="332" y="267"/>
                  </a:cubicBezTo>
                  <a:cubicBezTo>
                    <a:pt x="331" y="267"/>
                    <a:pt x="330" y="267"/>
                    <a:pt x="330" y="267"/>
                  </a:cubicBezTo>
                  <a:moveTo>
                    <a:pt x="332" y="267"/>
                  </a:move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3" y="267"/>
                  </a:cubicBezTo>
                  <a:cubicBezTo>
                    <a:pt x="333" y="267"/>
                    <a:pt x="333" y="267"/>
                    <a:pt x="332" y="267"/>
                  </a:cubicBezTo>
                  <a:moveTo>
                    <a:pt x="384" y="258"/>
                  </a:moveTo>
                  <a:cubicBezTo>
                    <a:pt x="384" y="258"/>
                    <a:pt x="384" y="258"/>
                    <a:pt x="384" y="258"/>
                  </a:cubicBezTo>
                  <a:cubicBezTo>
                    <a:pt x="384" y="258"/>
                    <a:pt x="384" y="258"/>
                    <a:pt x="384" y="258"/>
                  </a:cubicBezTo>
                  <a:moveTo>
                    <a:pt x="384" y="259"/>
                  </a:moveTo>
                  <a:cubicBezTo>
                    <a:pt x="384" y="259"/>
                    <a:pt x="384" y="259"/>
                    <a:pt x="384" y="259"/>
                  </a:cubicBezTo>
                  <a:cubicBezTo>
                    <a:pt x="384" y="259"/>
                    <a:pt x="384" y="259"/>
                    <a:pt x="384" y="25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9416713" y="3192463"/>
              <a:ext cx="36513" cy="58738"/>
            </a:xfrm>
            <a:custGeom>
              <a:avLst/>
              <a:gdLst>
                <a:gd name="T0" fmla="*/ 9 w 13"/>
                <a:gd name="T1" fmla="*/ 20 h 21"/>
                <a:gd name="T2" fmla="*/ 11 w 13"/>
                <a:gd name="T3" fmla="*/ 0 h 21"/>
                <a:gd name="T4" fmla="*/ 4 w 13"/>
                <a:gd name="T5" fmla="*/ 6 h 21"/>
                <a:gd name="T6" fmla="*/ 9 w 13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9" y="20"/>
                  </a:moveTo>
                  <a:cubicBezTo>
                    <a:pt x="13" y="20"/>
                    <a:pt x="13" y="0"/>
                    <a:pt x="11" y="0"/>
                  </a:cubicBezTo>
                  <a:cubicBezTo>
                    <a:pt x="9" y="0"/>
                    <a:pt x="9" y="3"/>
                    <a:pt x="4" y="6"/>
                  </a:cubicBezTo>
                  <a:cubicBezTo>
                    <a:pt x="0" y="9"/>
                    <a:pt x="4" y="21"/>
                    <a:pt x="9" y="2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0" name="Freeform 53"/>
            <p:cNvSpPr>
              <a:spLocks/>
            </p:cNvSpPr>
            <p:nvPr userDrawn="1"/>
          </p:nvSpPr>
          <p:spPr bwMode="auto">
            <a:xfrm>
              <a:off x="19234150" y="3295650"/>
              <a:ext cx="33338" cy="33338"/>
            </a:xfrm>
            <a:custGeom>
              <a:avLst/>
              <a:gdLst>
                <a:gd name="T0" fmla="*/ 2 w 12"/>
                <a:gd name="T1" fmla="*/ 9 h 12"/>
                <a:gd name="T2" fmla="*/ 12 w 12"/>
                <a:gd name="T3" fmla="*/ 6 h 12"/>
                <a:gd name="T4" fmla="*/ 2 w 12"/>
                <a:gd name="T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2" y="9"/>
                  </a:moveTo>
                  <a:cubicBezTo>
                    <a:pt x="7" y="12"/>
                    <a:pt x="12" y="11"/>
                    <a:pt x="12" y="6"/>
                  </a:cubicBezTo>
                  <a:cubicBezTo>
                    <a:pt x="11" y="0"/>
                    <a:pt x="0" y="7"/>
                    <a:pt x="2" y="9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9535775" y="3359150"/>
              <a:ext cx="88900" cy="55563"/>
            </a:xfrm>
            <a:custGeom>
              <a:avLst/>
              <a:gdLst>
                <a:gd name="T0" fmla="*/ 23 w 32"/>
                <a:gd name="T1" fmla="*/ 2 h 20"/>
                <a:gd name="T2" fmla="*/ 10 w 32"/>
                <a:gd name="T3" fmla="*/ 2 h 20"/>
                <a:gd name="T4" fmla="*/ 1 w 32"/>
                <a:gd name="T5" fmla="*/ 7 h 20"/>
                <a:gd name="T6" fmla="*/ 12 w 32"/>
                <a:gd name="T7" fmla="*/ 13 h 20"/>
                <a:gd name="T8" fmla="*/ 24 w 32"/>
                <a:gd name="T9" fmla="*/ 20 h 20"/>
                <a:gd name="T10" fmla="*/ 27 w 32"/>
                <a:gd name="T11" fmla="*/ 13 h 20"/>
                <a:gd name="T12" fmla="*/ 32 w 32"/>
                <a:gd name="T13" fmla="*/ 3 h 20"/>
                <a:gd name="T14" fmla="*/ 23 w 32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0">
                  <a:moveTo>
                    <a:pt x="23" y="2"/>
                  </a:moveTo>
                  <a:cubicBezTo>
                    <a:pt x="17" y="4"/>
                    <a:pt x="14" y="4"/>
                    <a:pt x="10" y="2"/>
                  </a:cubicBezTo>
                  <a:cubicBezTo>
                    <a:pt x="6" y="0"/>
                    <a:pt x="0" y="4"/>
                    <a:pt x="1" y="7"/>
                  </a:cubicBezTo>
                  <a:cubicBezTo>
                    <a:pt x="2" y="8"/>
                    <a:pt x="4" y="11"/>
                    <a:pt x="12" y="13"/>
                  </a:cubicBezTo>
                  <a:cubicBezTo>
                    <a:pt x="20" y="15"/>
                    <a:pt x="21" y="20"/>
                    <a:pt x="24" y="20"/>
                  </a:cubicBezTo>
                  <a:cubicBezTo>
                    <a:pt x="28" y="20"/>
                    <a:pt x="28" y="17"/>
                    <a:pt x="27" y="13"/>
                  </a:cubicBezTo>
                  <a:cubicBezTo>
                    <a:pt x="26" y="9"/>
                    <a:pt x="31" y="4"/>
                    <a:pt x="32" y="3"/>
                  </a:cubicBezTo>
                  <a:cubicBezTo>
                    <a:pt x="32" y="2"/>
                    <a:pt x="30" y="1"/>
                    <a:pt x="23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2" name="Freeform 55"/>
            <p:cNvSpPr>
              <a:spLocks/>
            </p:cNvSpPr>
            <p:nvPr userDrawn="1"/>
          </p:nvSpPr>
          <p:spPr bwMode="auto">
            <a:xfrm>
              <a:off x="19405600" y="3257550"/>
              <a:ext cx="55563" cy="90488"/>
            </a:xfrm>
            <a:custGeom>
              <a:avLst/>
              <a:gdLst>
                <a:gd name="T0" fmla="*/ 9 w 20"/>
                <a:gd name="T1" fmla="*/ 3 h 33"/>
                <a:gd name="T2" fmla="*/ 1 w 20"/>
                <a:gd name="T3" fmla="*/ 5 h 33"/>
                <a:gd name="T4" fmla="*/ 5 w 20"/>
                <a:gd name="T5" fmla="*/ 19 h 33"/>
                <a:gd name="T6" fmla="*/ 10 w 20"/>
                <a:gd name="T7" fmla="*/ 29 h 33"/>
                <a:gd name="T8" fmla="*/ 17 w 20"/>
                <a:gd name="T9" fmla="*/ 25 h 33"/>
                <a:gd name="T10" fmla="*/ 19 w 20"/>
                <a:gd name="T11" fmla="*/ 7 h 33"/>
                <a:gd name="T12" fmla="*/ 9 w 20"/>
                <a:gd name="T13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3">
                  <a:moveTo>
                    <a:pt x="9" y="3"/>
                  </a:moveTo>
                  <a:cubicBezTo>
                    <a:pt x="6" y="6"/>
                    <a:pt x="3" y="3"/>
                    <a:pt x="1" y="5"/>
                  </a:cubicBezTo>
                  <a:cubicBezTo>
                    <a:pt x="0" y="8"/>
                    <a:pt x="7" y="13"/>
                    <a:pt x="5" y="19"/>
                  </a:cubicBezTo>
                  <a:cubicBezTo>
                    <a:pt x="4" y="25"/>
                    <a:pt x="6" y="33"/>
                    <a:pt x="10" y="29"/>
                  </a:cubicBezTo>
                  <a:cubicBezTo>
                    <a:pt x="13" y="26"/>
                    <a:pt x="15" y="27"/>
                    <a:pt x="17" y="25"/>
                  </a:cubicBezTo>
                  <a:cubicBezTo>
                    <a:pt x="19" y="22"/>
                    <a:pt x="17" y="12"/>
                    <a:pt x="19" y="7"/>
                  </a:cubicBezTo>
                  <a:cubicBezTo>
                    <a:pt x="20" y="3"/>
                    <a:pt x="13" y="0"/>
                    <a:pt x="9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9843750" y="3446463"/>
              <a:ext cx="88900" cy="26988"/>
            </a:xfrm>
            <a:custGeom>
              <a:avLst/>
              <a:gdLst>
                <a:gd name="T0" fmla="*/ 26 w 32"/>
                <a:gd name="T1" fmla="*/ 5 h 10"/>
                <a:gd name="T2" fmla="*/ 9 w 32"/>
                <a:gd name="T3" fmla="*/ 3 h 10"/>
                <a:gd name="T4" fmla="*/ 2 w 32"/>
                <a:gd name="T5" fmla="*/ 6 h 10"/>
                <a:gd name="T6" fmla="*/ 18 w 32"/>
                <a:gd name="T7" fmla="*/ 10 h 10"/>
                <a:gd name="T8" fmla="*/ 32 w 32"/>
                <a:gd name="T9" fmla="*/ 5 h 10"/>
                <a:gd name="T10" fmla="*/ 26 w 3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6" y="5"/>
                  </a:moveTo>
                  <a:cubicBezTo>
                    <a:pt x="23" y="3"/>
                    <a:pt x="12" y="6"/>
                    <a:pt x="9" y="3"/>
                  </a:cubicBezTo>
                  <a:cubicBezTo>
                    <a:pt x="6" y="0"/>
                    <a:pt x="0" y="5"/>
                    <a:pt x="2" y="6"/>
                  </a:cubicBezTo>
                  <a:cubicBezTo>
                    <a:pt x="6" y="6"/>
                    <a:pt x="12" y="10"/>
                    <a:pt x="18" y="10"/>
                  </a:cubicBezTo>
                  <a:cubicBezTo>
                    <a:pt x="24" y="10"/>
                    <a:pt x="32" y="7"/>
                    <a:pt x="32" y="5"/>
                  </a:cubicBezTo>
                  <a:cubicBezTo>
                    <a:pt x="32" y="4"/>
                    <a:pt x="28" y="6"/>
                    <a:pt x="26" y="5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4" name="Freeform 57"/>
            <p:cNvSpPr>
              <a:spLocks/>
            </p:cNvSpPr>
            <p:nvPr userDrawn="1"/>
          </p:nvSpPr>
          <p:spPr bwMode="auto">
            <a:xfrm>
              <a:off x="18853150" y="2709863"/>
              <a:ext cx="152400" cy="161925"/>
            </a:xfrm>
            <a:custGeom>
              <a:avLst/>
              <a:gdLst>
                <a:gd name="T0" fmla="*/ 31 w 55"/>
                <a:gd name="T1" fmla="*/ 50 h 58"/>
                <a:gd name="T2" fmla="*/ 44 w 55"/>
                <a:gd name="T3" fmla="*/ 48 h 58"/>
                <a:gd name="T4" fmla="*/ 44 w 55"/>
                <a:gd name="T5" fmla="*/ 23 h 58"/>
                <a:gd name="T6" fmla="*/ 44 w 55"/>
                <a:gd name="T7" fmla="*/ 21 h 58"/>
                <a:gd name="T8" fmla="*/ 52 w 55"/>
                <a:gd name="T9" fmla="*/ 16 h 58"/>
                <a:gd name="T10" fmla="*/ 46 w 55"/>
                <a:gd name="T11" fmla="*/ 4 h 58"/>
                <a:gd name="T12" fmla="*/ 33 w 55"/>
                <a:gd name="T13" fmla="*/ 6 h 58"/>
                <a:gd name="T14" fmla="*/ 31 w 55"/>
                <a:gd name="T15" fmla="*/ 6 h 58"/>
                <a:gd name="T16" fmla="*/ 20 w 55"/>
                <a:gd name="T17" fmla="*/ 8 h 58"/>
                <a:gd name="T18" fmla="*/ 26 w 55"/>
                <a:gd name="T19" fmla="*/ 13 h 58"/>
                <a:gd name="T20" fmla="*/ 17 w 55"/>
                <a:gd name="T21" fmla="*/ 18 h 58"/>
                <a:gd name="T22" fmla="*/ 5 w 55"/>
                <a:gd name="T23" fmla="*/ 18 h 58"/>
                <a:gd name="T24" fmla="*/ 7 w 55"/>
                <a:gd name="T25" fmla="*/ 26 h 58"/>
                <a:gd name="T26" fmla="*/ 12 w 55"/>
                <a:gd name="T27" fmla="*/ 34 h 58"/>
                <a:gd name="T28" fmla="*/ 9 w 55"/>
                <a:gd name="T29" fmla="*/ 43 h 58"/>
                <a:gd name="T30" fmla="*/ 2 w 55"/>
                <a:gd name="T31" fmla="*/ 50 h 58"/>
                <a:gd name="T32" fmla="*/ 12 w 55"/>
                <a:gd name="T33" fmla="*/ 58 h 58"/>
                <a:gd name="T34" fmla="*/ 31 w 55"/>
                <a:gd name="T35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8">
                  <a:moveTo>
                    <a:pt x="31" y="50"/>
                  </a:moveTo>
                  <a:cubicBezTo>
                    <a:pt x="36" y="45"/>
                    <a:pt x="39" y="50"/>
                    <a:pt x="44" y="48"/>
                  </a:cubicBezTo>
                  <a:cubicBezTo>
                    <a:pt x="49" y="45"/>
                    <a:pt x="46" y="27"/>
                    <a:pt x="44" y="23"/>
                  </a:cubicBezTo>
                  <a:cubicBezTo>
                    <a:pt x="43" y="22"/>
                    <a:pt x="44" y="22"/>
                    <a:pt x="44" y="21"/>
                  </a:cubicBezTo>
                  <a:cubicBezTo>
                    <a:pt x="44" y="19"/>
                    <a:pt x="49" y="19"/>
                    <a:pt x="52" y="16"/>
                  </a:cubicBezTo>
                  <a:cubicBezTo>
                    <a:pt x="55" y="13"/>
                    <a:pt x="50" y="8"/>
                    <a:pt x="46" y="4"/>
                  </a:cubicBezTo>
                  <a:cubicBezTo>
                    <a:pt x="42" y="0"/>
                    <a:pt x="37" y="6"/>
                    <a:pt x="33" y="6"/>
                  </a:cubicBezTo>
                  <a:cubicBezTo>
                    <a:pt x="32" y="6"/>
                    <a:pt x="32" y="6"/>
                    <a:pt x="31" y="6"/>
                  </a:cubicBezTo>
                  <a:cubicBezTo>
                    <a:pt x="27" y="4"/>
                    <a:pt x="21" y="4"/>
                    <a:pt x="20" y="8"/>
                  </a:cubicBezTo>
                  <a:cubicBezTo>
                    <a:pt x="20" y="12"/>
                    <a:pt x="25" y="11"/>
                    <a:pt x="26" y="13"/>
                  </a:cubicBezTo>
                  <a:cubicBezTo>
                    <a:pt x="26" y="16"/>
                    <a:pt x="20" y="15"/>
                    <a:pt x="17" y="18"/>
                  </a:cubicBezTo>
                  <a:cubicBezTo>
                    <a:pt x="13" y="20"/>
                    <a:pt x="9" y="16"/>
                    <a:pt x="5" y="18"/>
                  </a:cubicBezTo>
                  <a:cubicBezTo>
                    <a:pt x="2" y="20"/>
                    <a:pt x="10" y="22"/>
                    <a:pt x="7" y="26"/>
                  </a:cubicBezTo>
                  <a:cubicBezTo>
                    <a:pt x="4" y="30"/>
                    <a:pt x="7" y="30"/>
                    <a:pt x="12" y="34"/>
                  </a:cubicBezTo>
                  <a:cubicBezTo>
                    <a:pt x="16" y="37"/>
                    <a:pt x="9" y="38"/>
                    <a:pt x="9" y="43"/>
                  </a:cubicBezTo>
                  <a:cubicBezTo>
                    <a:pt x="9" y="47"/>
                    <a:pt x="3" y="47"/>
                    <a:pt x="2" y="50"/>
                  </a:cubicBezTo>
                  <a:cubicBezTo>
                    <a:pt x="0" y="52"/>
                    <a:pt x="7" y="58"/>
                    <a:pt x="12" y="58"/>
                  </a:cubicBezTo>
                  <a:cubicBezTo>
                    <a:pt x="16" y="58"/>
                    <a:pt x="25" y="56"/>
                    <a:pt x="31" y="5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5" name="Freeform 58"/>
            <p:cNvSpPr>
              <a:spLocks/>
            </p:cNvSpPr>
            <p:nvPr userDrawn="1"/>
          </p:nvSpPr>
          <p:spPr bwMode="auto">
            <a:xfrm>
              <a:off x="19119850" y="2479675"/>
              <a:ext cx="22225" cy="39688"/>
            </a:xfrm>
            <a:custGeom>
              <a:avLst/>
              <a:gdLst>
                <a:gd name="T0" fmla="*/ 2 w 8"/>
                <a:gd name="T1" fmla="*/ 13 h 14"/>
                <a:gd name="T2" fmla="*/ 4 w 8"/>
                <a:gd name="T3" fmla="*/ 1 h 14"/>
                <a:gd name="T4" fmla="*/ 2 w 8"/>
                <a:gd name="T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4">
                  <a:moveTo>
                    <a:pt x="2" y="13"/>
                  </a:moveTo>
                  <a:cubicBezTo>
                    <a:pt x="5" y="10"/>
                    <a:pt x="8" y="0"/>
                    <a:pt x="4" y="1"/>
                  </a:cubicBezTo>
                  <a:cubicBezTo>
                    <a:pt x="0" y="2"/>
                    <a:pt x="1" y="14"/>
                    <a:pt x="2" y="1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6" name="Freeform 59"/>
            <p:cNvSpPr>
              <a:spLocks/>
            </p:cNvSpPr>
            <p:nvPr userDrawn="1"/>
          </p:nvSpPr>
          <p:spPr bwMode="auto">
            <a:xfrm>
              <a:off x="18961100" y="2557463"/>
              <a:ext cx="261938" cy="377825"/>
            </a:xfrm>
            <a:custGeom>
              <a:avLst/>
              <a:gdLst>
                <a:gd name="T0" fmla="*/ 3 w 94"/>
                <a:gd name="T1" fmla="*/ 24 h 136"/>
                <a:gd name="T2" fmla="*/ 11 w 94"/>
                <a:gd name="T3" fmla="*/ 30 h 136"/>
                <a:gd name="T4" fmla="*/ 7 w 94"/>
                <a:gd name="T5" fmla="*/ 38 h 136"/>
                <a:gd name="T6" fmla="*/ 12 w 94"/>
                <a:gd name="T7" fmla="*/ 44 h 136"/>
                <a:gd name="T8" fmla="*/ 3 w 94"/>
                <a:gd name="T9" fmla="*/ 50 h 136"/>
                <a:gd name="T10" fmla="*/ 11 w 94"/>
                <a:gd name="T11" fmla="*/ 48 h 136"/>
                <a:gd name="T12" fmla="*/ 15 w 94"/>
                <a:gd name="T13" fmla="*/ 54 h 136"/>
                <a:gd name="T14" fmla="*/ 22 w 94"/>
                <a:gd name="T15" fmla="*/ 46 h 136"/>
                <a:gd name="T16" fmla="*/ 22 w 94"/>
                <a:gd name="T17" fmla="*/ 53 h 136"/>
                <a:gd name="T18" fmla="*/ 19 w 94"/>
                <a:gd name="T19" fmla="*/ 64 h 136"/>
                <a:gd name="T20" fmla="*/ 34 w 94"/>
                <a:gd name="T21" fmla="*/ 63 h 136"/>
                <a:gd name="T22" fmla="*/ 37 w 94"/>
                <a:gd name="T23" fmla="*/ 66 h 136"/>
                <a:gd name="T24" fmla="*/ 38 w 94"/>
                <a:gd name="T25" fmla="*/ 72 h 136"/>
                <a:gd name="T26" fmla="*/ 41 w 94"/>
                <a:gd name="T27" fmla="*/ 76 h 136"/>
                <a:gd name="T28" fmla="*/ 40 w 94"/>
                <a:gd name="T29" fmla="*/ 86 h 136"/>
                <a:gd name="T30" fmla="*/ 29 w 94"/>
                <a:gd name="T31" fmla="*/ 86 h 136"/>
                <a:gd name="T32" fmla="*/ 26 w 94"/>
                <a:gd name="T33" fmla="*/ 88 h 136"/>
                <a:gd name="T34" fmla="*/ 23 w 94"/>
                <a:gd name="T35" fmla="*/ 95 h 136"/>
                <a:gd name="T36" fmla="*/ 29 w 94"/>
                <a:gd name="T37" fmla="*/ 99 h 136"/>
                <a:gd name="T38" fmla="*/ 19 w 94"/>
                <a:gd name="T39" fmla="*/ 106 h 136"/>
                <a:gd name="T40" fmla="*/ 23 w 94"/>
                <a:gd name="T41" fmla="*/ 111 h 136"/>
                <a:gd name="T42" fmla="*/ 29 w 94"/>
                <a:gd name="T43" fmla="*/ 112 h 136"/>
                <a:gd name="T44" fmla="*/ 41 w 94"/>
                <a:gd name="T45" fmla="*/ 114 h 136"/>
                <a:gd name="T46" fmla="*/ 42 w 94"/>
                <a:gd name="T47" fmla="*/ 116 h 136"/>
                <a:gd name="T48" fmla="*/ 30 w 94"/>
                <a:gd name="T49" fmla="*/ 118 h 136"/>
                <a:gd name="T50" fmla="*/ 16 w 94"/>
                <a:gd name="T51" fmla="*/ 135 h 136"/>
                <a:gd name="T52" fmla="*/ 24 w 94"/>
                <a:gd name="T53" fmla="*/ 130 h 136"/>
                <a:gd name="T54" fmla="*/ 32 w 94"/>
                <a:gd name="T55" fmla="*/ 132 h 136"/>
                <a:gd name="T56" fmla="*/ 37 w 94"/>
                <a:gd name="T57" fmla="*/ 127 h 136"/>
                <a:gd name="T58" fmla="*/ 44 w 94"/>
                <a:gd name="T59" fmla="*/ 126 h 136"/>
                <a:gd name="T60" fmla="*/ 53 w 94"/>
                <a:gd name="T61" fmla="*/ 123 h 136"/>
                <a:gd name="T62" fmla="*/ 61 w 94"/>
                <a:gd name="T63" fmla="*/ 126 h 136"/>
                <a:gd name="T64" fmla="*/ 73 w 94"/>
                <a:gd name="T65" fmla="*/ 123 h 136"/>
                <a:gd name="T66" fmla="*/ 88 w 94"/>
                <a:gd name="T67" fmla="*/ 117 h 136"/>
                <a:gd name="T68" fmla="*/ 84 w 94"/>
                <a:gd name="T69" fmla="*/ 115 h 136"/>
                <a:gd name="T70" fmla="*/ 84 w 94"/>
                <a:gd name="T71" fmla="*/ 109 h 136"/>
                <a:gd name="T72" fmla="*/ 93 w 94"/>
                <a:gd name="T73" fmla="*/ 98 h 136"/>
                <a:gd name="T74" fmla="*/ 82 w 94"/>
                <a:gd name="T75" fmla="*/ 93 h 136"/>
                <a:gd name="T76" fmla="*/ 77 w 94"/>
                <a:gd name="T77" fmla="*/ 92 h 136"/>
                <a:gd name="T78" fmla="*/ 77 w 94"/>
                <a:gd name="T79" fmla="*/ 86 h 136"/>
                <a:gd name="T80" fmla="*/ 73 w 94"/>
                <a:gd name="T81" fmla="*/ 81 h 136"/>
                <a:gd name="T82" fmla="*/ 65 w 94"/>
                <a:gd name="T83" fmla="*/ 68 h 136"/>
                <a:gd name="T84" fmla="*/ 58 w 94"/>
                <a:gd name="T85" fmla="*/ 55 h 136"/>
                <a:gd name="T86" fmla="*/ 51 w 94"/>
                <a:gd name="T87" fmla="*/ 49 h 136"/>
                <a:gd name="T88" fmla="*/ 41 w 94"/>
                <a:gd name="T89" fmla="*/ 48 h 136"/>
                <a:gd name="T90" fmla="*/ 45 w 94"/>
                <a:gd name="T91" fmla="*/ 41 h 136"/>
                <a:gd name="T92" fmla="*/ 53 w 94"/>
                <a:gd name="T93" fmla="*/ 22 h 136"/>
                <a:gd name="T94" fmla="*/ 34 w 94"/>
                <a:gd name="T95" fmla="*/ 21 h 136"/>
                <a:gd name="T96" fmla="*/ 30 w 94"/>
                <a:gd name="T97" fmla="*/ 18 h 136"/>
                <a:gd name="T98" fmla="*/ 38 w 94"/>
                <a:gd name="T99" fmla="*/ 9 h 136"/>
                <a:gd name="T100" fmla="*/ 40 w 94"/>
                <a:gd name="T101" fmla="*/ 3 h 136"/>
                <a:gd name="T102" fmla="*/ 35 w 94"/>
                <a:gd name="T103" fmla="*/ 7 h 136"/>
                <a:gd name="T104" fmla="*/ 23 w 94"/>
                <a:gd name="T105" fmla="*/ 7 h 136"/>
                <a:gd name="T106" fmla="*/ 17 w 94"/>
                <a:gd name="T107" fmla="*/ 16 h 136"/>
                <a:gd name="T108" fmla="*/ 12 w 94"/>
                <a:gd name="T109" fmla="*/ 23 h 136"/>
                <a:gd name="T110" fmla="*/ 9 w 94"/>
                <a:gd name="T111" fmla="*/ 26 h 136"/>
                <a:gd name="T112" fmla="*/ 3 w 94"/>
                <a:gd name="T113" fmla="*/ 2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" h="136">
                  <a:moveTo>
                    <a:pt x="3" y="24"/>
                  </a:moveTo>
                  <a:cubicBezTo>
                    <a:pt x="0" y="26"/>
                    <a:pt x="6" y="30"/>
                    <a:pt x="11" y="30"/>
                  </a:cubicBezTo>
                  <a:cubicBezTo>
                    <a:pt x="15" y="31"/>
                    <a:pt x="7" y="34"/>
                    <a:pt x="7" y="38"/>
                  </a:cubicBezTo>
                  <a:cubicBezTo>
                    <a:pt x="6" y="42"/>
                    <a:pt x="12" y="41"/>
                    <a:pt x="12" y="44"/>
                  </a:cubicBezTo>
                  <a:cubicBezTo>
                    <a:pt x="13" y="47"/>
                    <a:pt x="3" y="47"/>
                    <a:pt x="3" y="50"/>
                  </a:cubicBezTo>
                  <a:cubicBezTo>
                    <a:pt x="3" y="53"/>
                    <a:pt x="9" y="49"/>
                    <a:pt x="11" y="48"/>
                  </a:cubicBezTo>
                  <a:cubicBezTo>
                    <a:pt x="13" y="46"/>
                    <a:pt x="10" y="55"/>
                    <a:pt x="15" y="54"/>
                  </a:cubicBezTo>
                  <a:cubicBezTo>
                    <a:pt x="21" y="53"/>
                    <a:pt x="20" y="45"/>
                    <a:pt x="22" y="46"/>
                  </a:cubicBezTo>
                  <a:cubicBezTo>
                    <a:pt x="24" y="46"/>
                    <a:pt x="21" y="50"/>
                    <a:pt x="22" y="53"/>
                  </a:cubicBezTo>
                  <a:cubicBezTo>
                    <a:pt x="24" y="57"/>
                    <a:pt x="18" y="62"/>
                    <a:pt x="19" y="64"/>
                  </a:cubicBezTo>
                  <a:cubicBezTo>
                    <a:pt x="19" y="66"/>
                    <a:pt x="30" y="66"/>
                    <a:pt x="34" y="63"/>
                  </a:cubicBezTo>
                  <a:cubicBezTo>
                    <a:pt x="38" y="59"/>
                    <a:pt x="39" y="63"/>
                    <a:pt x="37" y="66"/>
                  </a:cubicBezTo>
                  <a:cubicBezTo>
                    <a:pt x="34" y="69"/>
                    <a:pt x="35" y="71"/>
                    <a:pt x="38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40" y="79"/>
                    <a:pt x="41" y="84"/>
                    <a:pt x="40" y="86"/>
                  </a:cubicBezTo>
                  <a:cubicBezTo>
                    <a:pt x="40" y="88"/>
                    <a:pt x="30" y="88"/>
                    <a:pt x="29" y="86"/>
                  </a:cubicBezTo>
                  <a:cubicBezTo>
                    <a:pt x="29" y="85"/>
                    <a:pt x="25" y="86"/>
                    <a:pt x="26" y="88"/>
                  </a:cubicBezTo>
                  <a:cubicBezTo>
                    <a:pt x="27" y="90"/>
                    <a:pt x="23" y="93"/>
                    <a:pt x="23" y="95"/>
                  </a:cubicBezTo>
                  <a:cubicBezTo>
                    <a:pt x="23" y="97"/>
                    <a:pt x="29" y="96"/>
                    <a:pt x="29" y="99"/>
                  </a:cubicBezTo>
                  <a:cubicBezTo>
                    <a:pt x="29" y="101"/>
                    <a:pt x="25" y="104"/>
                    <a:pt x="19" y="106"/>
                  </a:cubicBezTo>
                  <a:cubicBezTo>
                    <a:pt x="13" y="108"/>
                    <a:pt x="20" y="113"/>
                    <a:pt x="23" y="111"/>
                  </a:cubicBezTo>
                  <a:cubicBezTo>
                    <a:pt x="26" y="108"/>
                    <a:pt x="25" y="112"/>
                    <a:pt x="29" y="112"/>
                  </a:cubicBezTo>
                  <a:cubicBezTo>
                    <a:pt x="34" y="112"/>
                    <a:pt x="36" y="115"/>
                    <a:pt x="41" y="114"/>
                  </a:cubicBezTo>
                  <a:cubicBezTo>
                    <a:pt x="45" y="112"/>
                    <a:pt x="45" y="114"/>
                    <a:pt x="42" y="116"/>
                  </a:cubicBezTo>
                  <a:cubicBezTo>
                    <a:pt x="38" y="119"/>
                    <a:pt x="33" y="116"/>
                    <a:pt x="30" y="118"/>
                  </a:cubicBezTo>
                  <a:cubicBezTo>
                    <a:pt x="27" y="120"/>
                    <a:pt x="14" y="132"/>
                    <a:pt x="16" y="135"/>
                  </a:cubicBezTo>
                  <a:cubicBezTo>
                    <a:pt x="18" y="136"/>
                    <a:pt x="20" y="132"/>
                    <a:pt x="24" y="130"/>
                  </a:cubicBezTo>
                  <a:cubicBezTo>
                    <a:pt x="29" y="128"/>
                    <a:pt x="29" y="131"/>
                    <a:pt x="32" y="132"/>
                  </a:cubicBezTo>
                  <a:cubicBezTo>
                    <a:pt x="35" y="132"/>
                    <a:pt x="35" y="126"/>
                    <a:pt x="37" y="127"/>
                  </a:cubicBezTo>
                  <a:cubicBezTo>
                    <a:pt x="39" y="127"/>
                    <a:pt x="41" y="125"/>
                    <a:pt x="44" y="126"/>
                  </a:cubicBezTo>
                  <a:cubicBezTo>
                    <a:pt x="48" y="126"/>
                    <a:pt x="51" y="125"/>
                    <a:pt x="53" y="123"/>
                  </a:cubicBezTo>
                  <a:cubicBezTo>
                    <a:pt x="55" y="122"/>
                    <a:pt x="60" y="127"/>
                    <a:pt x="61" y="126"/>
                  </a:cubicBezTo>
                  <a:cubicBezTo>
                    <a:pt x="63" y="124"/>
                    <a:pt x="70" y="123"/>
                    <a:pt x="73" y="123"/>
                  </a:cubicBezTo>
                  <a:cubicBezTo>
                    <a:pt x="77" y="123"/>
                    <a:pt x="86" y="119"/>
                    <a:pt x="88" y="117"/>
                  </a:cubicBezTo>
                  <a:cubicBezTo>
                    <a:pt x="91" y="115"/>
                    <a:pt x="87" y="114"/>
                    <a:pt x="84" y="115"/>
                  </a:cubicBezTo>
                  <a:cubicBezTo>
                    <a:pt x="80" y="115"/>
                    <a:pt x="81" y="112"/>
                    <a:pt x="84" y="109"/>
                  </a:cubicBezTo>
                  <a:cubicBezTo>
                    <a:pt x="88" y="105"/>
                    <a:pt x="93" y="103"/>
                    <a:pt x="93" y="98"/>
                  </a:cubicBezTo>
                  <a:cubicBezTo>
                    <a:pt x="94" y="94"/>
                    <a:pt x="83" y="90"/>
                    <a:pt x="82" y="93"/>
                  </a:cubicBezTo>
                  <a:cubicBezTo>
                    <a:pt x="81" y="95"/>
                    <a:pt x="79" y="95"/>
                    <a:pt x="77" y="92"/>
                  </a:cubicBezTo>
                  <a:cubicBezTo>
                    <a:pt x="75" y="89"/>
                    <a:pt x="78" y="87"/>
                    <a:pt x="77" y="86"/>
                  </a:cubicBezTo>
                  <a:cubicBezTo>
                    <a:pt x="75" y="86"/>
                    <a:pt x="73" y="82"/>
                    <a:pt x="73" y="81"/>
                  </a:cubicBezTo>
                  <a:cubicBezTo>
                    <a:pt x="74" y="79"/>
                    <a:pt x="71" y="69"/>
                    <a:pt x="65" y="68"/>
                  </a:cubicBezTo>
                  <a:cubicBezTo>
                    <a:pt x="60" y="66"/>
                    <a:pt x="59" y="59"/>
                    <a:pt x="58" y="55"/>
                  </a:cubicBezTo>
                  <a:cubicBezTo>
                    <a:pt x="57" y="51"/>
                    <a:pt x="54" y="53"/>
                    <a:pt x="51" y="49"/>
                  </a:cubicBezTo>
                  <a:cubicBezTo>
                    <a:pt x="48" y="46"/>
                    <a:pt x="44" y="48"/>
                    <a:pt x="41" y="48"/>
                  </a:cubicBezTo>
                  <a:cubicBezTo>
                    <a:pt x="39" y="48"/>
                    <a:pt x="41" y="43"/>
                    <a:pt x="45" y="41"/>
                  </a:cubicBezTo>
                  <a:cubicBezTo>
                    <a:pt x="49" y="38"/>
                    <a:pt x="53" y="25"/>
                    <a:pt x="53" y="22"/>
                  </a:cubicBezTo>
                  <a:cubicBezTo>
                    <a:pt x="53" y="19"/>
                    <a:pt x="37" y="20"/>
                    <a:pt x="34" y="21"/>
                  </a:cubicBezTo>
                  <a:cubicBezTo>
                    <a:pt x="30" y="23"/>
                    <a:pt x="27" y="19"/>
                    <a:pt x="30" y="18"/>
                  </a:cubicBezTo>
                  <a:cubicBezTo>
                    <a:pt x="33" y="17"/>
                    <a:pt x="38" y="11"/>
                    <a:pt x="38" y="9"/>
                  </a:cubicBezTo>
                  <a:cubicBezTo>
                    <a:pt x="38" y="7"/>
                    <a:pt x="42" y="5"/>
                    <a:pt x="40" y="3"/>
                  </a:cubicBezTo>
                  <a:cubicBezTo>
                    <a:pt x="37" y="0"/>
                    <a:pt x="37" y="5"/>
                    <a:pt x="35" y="7"/>
                  </a:cubicBezTo>
                  <a:cubicBezTo>
                    <a:pt x="33" y="8"/>
                    <a:pt x="28" y="8"/>
                    <a:pt x="23" y="7"/>
                  </a:cubicBezTo>
                  <a:cubicBezTo>
                    <a:pt x="18" y="6"/>
                    <a:pt x="17" y="13"/>
                    <a:pt x="17" y="16"/>
                  </a:cubicBezTo>
                  <a:cubicBezTo>
                    <a:pt x="17" y="19"/>
                    <a:pt x="11" y="21"/>
                    <a:pt x="12" y="23"/>
                  </a:cubicBezTo>
                  <a:cubicBezTo>
                    <a:pt x="13" y="26"/>
                    <a:pt x="11" y="28"/>
                    <a:pt x="9" y="26"/>
                  </a:cubicBezTo>
                  <a:cubicBezTo>
                    <a:pt x="8" y="25"/>
                    <a:pt x="6" y="21"/>
                    <a:pt x="3" y="2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7" name="Freeform 60"/>
            <p:cNvSpPr>
              <a:spLocks/>
            </p:cNvSpPr>
            <p:nvPr userDrawn="1"/>
          </p:nvSpPr>
          <p:spPr bwMode="auto">
            <a:xfrm>
              <a:off x="18948400" y="2579688"/>
              <a:ext cx="34925" cy="30163"/>
            </a:xfrm>
            <a:custGeom>
              <a:avLst/>
              <a:gdLst>
                <a:gd name="T0" fmla="*/ 3 w 13"/>
                <a:gd name="T1" fmla="*/ 11 h 11"/>
                <a:gd name="T2" fmla="*/ 10 w 13"/>
                <a:gd name="T3" fmla="*/ 2 h 11"/>
                <a:gd name="T4" fmla="*/ 3 w 13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8" y="11"/>
                    <a:pt x="13" y="4"/>
                    <a:pt x="10" y="2"/>
                  </a:cubicBezTo>
                  <a:cubicBezTo>
                    <a:pt x="8" y="0"/>
                    <a:pt x="0" y="11"/>
                    <a:pt x="3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8" name="Freeform 61"/>
            <p:cNvSpPr>
              <a:spLocks/>
            </p:cNvSpPr>
            <p:nvPr userDrawn="1"/>
          </p:nvSpPr>
          <p:spPr bwMode="auto">
            <a:xfrm>
              <a:off x="19494500" y="2679700"/>
              <a:ext cx="52388" cy="66675"/>
            </a:xfrm>
            <a:custGeom>
              <a:avLst/>
              <a:gdLst>
                <a:gd name="T0" fmla="*/ 17 w 19"/>
                <a:gd name="T1" fmla="*/ 3 h 24"/>
                <a:gd name="T2" fmla="*/ 14 w 19"/>
                <a:gd name="T3" fmla="*/ 6 h 24"/>
                <a:gd name="T4" fmla="*/ 10 w 19"/>
                <a:gd name="T5" fmla="*/ 3 h 24"/>
                <a:gd name="T6" fmla="*/ 3 w 19"/>
                <a:gd name="T7" fmla="*/ 6 h 24"/>
                <a:gd name="T8" fmla="*/ 7 w 19"/>
                <a:gd name="T9" fmla="*/ 16 h 24"/>
                <a:gd name="T10" fmla="*/ 4 w 19"/>
                <a:gd name="T11" fmla="*/ 19 h 24"/>
                <a:gd name="T12" fmla="*/ 7 w 19"/>
                <a:gd name="T13" fmla="*/ 24 h 24"/>
                <a:gd name="T14" fmla="*/ 15 w 19"/>
                <a:gd name="T15" fmla="*/ 15 h 24"/>
                <a:gd name="T16" fmla="*/ 17 w 19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4">
                  <a:moveTo>
                    <a:pt x="17" y="3"/>
                  </a:moveTo>
                  <a:cubicBezTo>
                    <a:pt x="16" y="2"/>
                    <a:pt x="15" y="5"/>
                    <a:pt x="14" y="6"/>
                  </a:cubicBezTo>
                  <a:cubicBezTo>
                    <a:pt x="12" y="6"/>
                    <a:pt x="11" y="0"/>
                    <a:pt x="10" y="3"/>
                  </a:cubicBezTo>
                  <a:cubicBezTo>
                    <a:pt x="10" y="7"/>
                    <a:pt x="6" y="2"/>
                    <a:pt x="3" y="6"/>
                  </a:cubicBezTo>
                  <a:cubicBezTo>
                    <a:pt x="0" y="11"/>
                    <a:pt x="5" y="15"/>
                    <a:pt x="7" y="16"/>
                  </a:cubicBezTo>
                  <a:cubicBezTo>
                    <a:pt x="10" y="17"/>
                    <a:pt x="7" y="19"/>
                    <a:pt x="4" y="19"/>
                  </a:cubicBezTo>
                  <a:cubicBezTo>
                    <a:pt x="2" y="18"/>
                    <a:pt x="3" y="23"/>
                    <a:pt x="7" y="24"/>
                  </a:cubicBezTo>
                  <a:cubicBezTo>
                    <a:pt x="11" y="24"/>
                    <a:pt x="15" y="17"/>
                    <a:pt x="15" y="15"/>
                  </a:cubicBezTo>
                  <a:cubicBezTo>
                    <a:pt x="14" y="13"/>
                    <a:pt x="19" y="4"/>
                    <a:pt x="17" y="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9" name="Freeform 62"/>
            <p:cNvSpPr>
              <a:spLocks/>
            </p:cNvSpPr>
            <p:nvPr userDrawn="1"/>
          </p:nvSpPr>
          <p:spPr bwMode="auto">
            <a:xfrm>
              <a:off x="19694525" y="2608263"/>
              <a:ext cx="41275" cy="44450"/>
            </a:xfrm>
            <a:custGeom>
              <a:avLst/>
              <a:gdLst>
                <a:gd name="T0" fmla="*/ 2 w 15"/>
                <a:gd name="T1" fmla="*/ 14 h 16"/>
                <a:gd name="T2" fmla="*/ 9 w 15"/>
                <a:gd name="T3" fmla="*/ 0 h 16"/>
                <a:gd name="T4" fmla="*/ 2 w 15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6">
                  <a:moveTo>
                    <a:pt x="2" y="14"/>
                  </a:moveTo>
                  <a:cubicBezTo>
                    <a:pt x="3" y="16"/>
                    <a:pt x="15" y="0"/>
                    <a:pt x="9" y="0"/>
                  </a:cubicBezTo>
                  <a:cubicBezTo>
                    <a:pt x="3" y="0"/>
                    <a:pt x="0" y="12"/>
                    <a:pt x="2" y="14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0" name="Freeform 63"/>
            <p:cNvSpPr>
              <a:spLocks/>
            </p:cNvSpPr>
            <p:nvPr userDrawn="1"/>
          </p:nvSpPr>
          <p:spPr bwMode="auto">
            <a:xfrm>
              <a:off x="19810413" y="2554288"/>
              <a:ext cx="30163" cy="11113"/>
            </a:xfrm>
            <a:custGeom>
              <a:avLst/>
              <a:gdLst>
                <a:gd name="T0" fmla="*/ 9 w 11"/>
                <a:gd name="T1" fmla="*/ 2 h 4"/>
                <a:gd name="T2" fmla="*/ 3 w 11"/>
                <a:gd name="T3" fmla="*/ 3 h 4"/>
                <a:gd name="T4" fmla="*/ 9 w 1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9" y="2"/>
                  </a:moveTo>
                  <a:cubicBezTo>
                    <a:pt x="11" y="0"/>
                    <a:pt x="0" y="1"/>
                    <a:pt x="3" y="3"/>
                  </a:cubicBezTo>
                  <a:cubicBezTo>
                    <a:pt x="4" y="4"/>
                    <a:pt x="8" y="4"/>
                    <a:pt x="9" y="2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1" name="Freeform 64"/>
            <p:cNvSpPr>
              <a:spLocks/>
            </p:cNvSpPr>
            <p:nvPr userDrawn="1"/>
          </p:nvSpPr>
          <p:spPr bwMode="auto">
            <a:xfrm>
              <a:off x="19805650" y="2568575"/>
              <a:ext cx="41275" cy="30163"/>
            </a:xfrm>
            <a:custGeom>
              <a:avLst/>
              <a:gdLst>
                <a:gd name="T0" fmla="*/ 2 w 15"/>
                <a:gd name="T1" fmla="*/ 11 h 11"/>
                <a:gd name="T2" fmla="*/ 13 w 15"/>
                <a:gd name="T3" fmla="*/ 4 h 11"/>
                <a:gd name="T4" fmla="*/ 7 w 15"/>
                <a:gd name="T5" fmla="*/ 2 h 11"/>
                <a:gd name="T6" fmla="*/ 2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2" y="11"/>
                  </a:moveTo>
                  <a:cubicBezTo>
                    <a:pt x="5" y="11"/>
                    <a:pt x="12" y="5"/>
                    <a:pt x="13" y="4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1" y="3"/>
                    <a:pt x="0" y="11"/>
                    <a:pt x="2" y="11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2" name="Freeform 65"/>
            <p:cNvSpPr>
              <a:spLocks/>
            </p:cNvSpPr>
            <p:nvPr userDrawn="1"/>
          </p:nvSpPr>
          <p:spPr bwMode="auto">
            <a:xfrm>
              <a:off x="20051713" y="2035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3" name="Freeform 66"/>
            <p:cNvSpPr>
              <a:spLocks noEditPoints="1"/>
            </p:cNvSpPr>
            <p:nvPr userDrawn="1"/>
          </p:nvSpPr>
          <p:spPr bwMode="auto">
            <a:xfrm>
              <a:off x="19310350" y="1957388"/>
              <a:ext cx="781050" cy="760413"/>
            </a:xfrm>
            <a:custGeom>
              <a:avLst/>
              <a:gdLst>
                <a:gd name="T0" fmla="*/ 4 w 281"/>
                <a:gd name="T1" fmla="*/ 189 h 274"/>
                <a:gd name="T2" fmla="*/ 18 w 281"/>
                <a:gd name="T3" fmla="*/ 198 h 274"/>
                <a:gd name="T4" fmla="*/ 4 w 281"/>
                <a:gd name="T5" fmla="*/ 211 h 274"/>
                <a:gd name="T6" fmla="*/ 8 w 281"/>
                <a:gd name="T7" fmla="*/ 218 h 274"/>
                <a:gd name="T8" fmla="*/ 59 w 281"/>
                <a:gd name="T9" fmla="*/ 214 h 274"/>
                <a:gd name="T10" fmla="*/ 69 w 281"/>
                <a:gd name="T11" fmla="*/ 218 h 274"/>
                <a:gd name="T12" fmla="*/ 85 w 281"/>
                <a:gd name="T13" fmla="*/ 258 h 274"/>
                <a:gd name="T14" fmla="*/ 100 w 281"/>
                <a:gd name="T15" fmla="*/ 265 h 274"/>
                <a:gd name="T16" fmla="*/ 122 w 281"/>
                <a:gd name="T17" fmla="*/ 257 h 274"/>
                <a:gd name="T18" fmla="*/ 126 w 281"/>
                <a:gd name="T19" fmla="*/ 225 h 274"/>
                <a:gd name="T20" fmla="*/ 138 w 281"/>
                <a:gd name="T21" fmla="*/ 190 h 274"/>
                <a:gd name="T22" fmla="*/ 136 w 281"/>
                <a:gd name="T23" fmla="*/ 157 h 274"/>
                <a:gd name="T24" fmla="*/ 175 w 281"/>
                <a:gd name="T25" fmla="*/ 126 h 274"/>
                <a:gd name="T26" fmla="*/ 196 w 281"/>
                <a:gd name="T27" fmla="*/ 100 h 274"/>
                <a:gd name="T28" fmla="*/ 212 w 281"/>
                <a:gd name="T29" fmla="*/ 116 h 274"/>
                <a:gd name="T30" fmla="*/ 184 w 281"/>
                <a:gd name="T31" fmla="*/ 142 h 274"/>
                <a:gd name="T32" fmla="*/ 173 w 281"/>
                <a:gd name="T33" fmla="*/ 166 h 274"/>
                <a:gd name="T34" fmla="*/ 188 w 281"/>
                <a:gd name="T35" fmla="*/ 197 h 274"/>
                <a:gd name="T36" fmla="*/ 248 w 281"/>
                <a:gd name="T37" fmla="*/ 184 h 274"/>
                <a:gd name="T38" fmla="*/ 264 w 281"/>
                <a:gd name="T39" fmla="*/ 137 h 274"/>
                <a:gd name="T40" fmla="*/ 261 w 281"/>
                <a:gd name="T41" fmla="*/ 116 h 274"/>
                <a:gd name="T42" fmla="*/ 255 w 281"/>
                <a:gd name="T43" fmla="*/ 82 h 274"/>
                <a:gd name="T44" fmla="*/ 251 w 281"/>
                <a:gd name="T45" fmla="*/ 56 h 274"/>
                <a:gd name="T46" fmla="*/ 257 w 281"/>
                <a:gd name="T47" fmla="*/ 38 h 274"/>
                <a:gd name="T48" fmla="*/ 257 w 281"/>
                <a:gd name="T49" fmla="*/ 22 h 274"/>
                <a:gd name="T50" fmla="*/ 271 w 281"/>
                <a:gd name="T51" fmla="*/ 12 h 274"/>
                <a:gd name="T52" fmla="*/ 246 w 281"/>
                <a:gd name="T53" fmla="*/ 13 h 274"/>
                <a:gd name="T54" fmla="*/ 230 w 281"/>
                <a:gd name="T55" fmla="*/ 16 h 274"/>
                <a:gd name="T56" fmla="*/ 215 w 281"/>
                <a:gd name="T57" fmla="*/ 14 h 274"/>
                <a:gd name="T58" fmla="*/ 207 w 281"/>
                <a:gd name="T59" fmla="*/ 5 h 274"/>
                <a:gd name="T60" fmla="*/ 193 w 281"/>
                <a:gd name="T61" fmla="*/ 17 h 274"/>
                <a:gd name="T62" fmla="*/ 196 w 281"/>
                <a:gd name="T63" fmla="*/ 7 h 274"/>
                <a:gd name="T64" fmla="*/ 181 w 281"/>
                <a:gd name="T65" fmla="*/ 19 h 274"/>
                <a:gd name="T66" fmla="*/ 168 w 281"/>
                <a:gd name="T67" fmla="*/ 20 h 274"/>
                <a:gd name="T68" fmla="*/ 158 w 281"/>
                <a:gd name="T69" fmla="*/ 27 h 274"/>
                <a:gd name="T70" fmla="*/ 146 w 281"/>
                <a:gd name="T71" fmla="*/ 29 h 274"/>
                <a:gd name="T72" fmla="*/ 126 w 281"/>
                <a:gd name="T73" fmla="*/ 40 h 274"/>
                <a:gd name="T74" fmla="*/ 127 w 281"/>
                <a:gd name="T75" fmla="*/ 47 h 274"/>
                <a:gd name="T76" fmla="*/ 113 w 281"/>
                <a:gd name="T77" fmla="*/ 43 h 274"/>
                <a:gd name="T78" fmla="*/ 92 w 281"/>
                <a:gd name="T79" fmla="*/ 62 h 274"/>
                <a:gd name="T80" fmla="*/ 123 w 281"/>
                <a:gd name="T81" fmla="*/ 53 h 274"/>
                <a:gd name="T82" fmla="*/ 110 w 281"/>
                <a:gd name="T83" fmla="*/ 62 h 274"/>
                <a:gd name="T84" fmla="*/ 90 w 281"/>
                <a:gd name="T85" fmla="*/ 95 h 274"/>
                <a:gd name="T86" fmla="*/ 74 w 281"/>
                <a:gd name="T87" fmla="*/ 114 h 274"/>
                <a:gd name="T88" fmla="*/ 60 w 281"/>
                <a:gd name="T89" fmla="*/ 128 h 274"/>
                <a:gd name="T90" fmla="*/ 41 w 281"/>
                <a:gd name="T91" fmla="*/ 145 h 274"/>
                <a:gd name="T92" fmla="*/ 21 w 281"/>
                <a:gd name="T93" fmla="*/ 156 h 274"/>
                <a:gd name="T94" fmla="*/ 2 w 281"/>
                <a:gd name="T95" fmla="*/ 171 h 274"/>
                <a:gd name="T96" fmla="*/ 177 w 281"/>
                <a:gd name="T97" fmla="*/ 49 h 274"/>
                <a:gd name="T98" fmla="*/ 169 w 281"/>
                <a:gd name="T99" fmla="*/ 4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274">
                  <a:moveTo>
                    <a:pt x="6" y="176"/>
                  </a:moveTo>
                  <a:cubicBezTo>
                    <a:pt x="6" y="178"/>
                    <a:pt x="2" y="180"/>
                    <a:pt x="5" y="180"/>
                  </a:cubicBezTo>
                  <a:cubicBezTo>
                    <a:pt x="8" y="181"/>
                    <a:pt x="5" y="183"/>
                    <a:pt x="4" y="184"/>
                  </a:cubicBezTo>
                  <a:cubicBezTo>
                    <a:pt x="2" y="185"/>
                    <a:pt x="2" y="187"/>
                    <a:pt x="4" y="189"/>
                  </a:cubicBezTo>
                  <a:cubicBezTo>
                    <a:pt x="5" y="192"/>
                    <a:pt x="0" y="192"/>
                    <a:pt x="3" y="196"/>
                  </a:cubicBezTo>
                  <a:cubicBezTo>
                    <a:pt x="5" y="199"/>
                    <a:pt x="7" y="195"/>
                    <a:pt x="8" y="198"/>
                  </a:cubicBezTo>
                  <a:cubicBezTo>
                    <a:pt x="9" y="200"/>
                    <a:pt x="12" y="198"/>
                    <a:pt x="16" y="195"/>
                  </a:cubicBezTo>
                  <a:cubicBezTo>
                    <a:pt x="19" y="192"/>
                    <a:pt x="21" y="198"/>
                    <a:pt x="18" y="198"/>
                  </a:cubicBezTo>
                  <a:cubicBezTo>
                    <a:pt x="15" y="198"/>
                    <a:pt x="12" y="200"/>
                    <a:pt x="12" y="202"/>
                  </a:cubicBezTo>
                  <a:cubicBezTo>
                    <a:pt x="13" y="205"/>
                    <a:pt x="8" y="205"/>
                    <a:pt x="8" y="201"/>
                  </a:cubicBezTo>
                  <a:cubicBezTo>
                    <a:pt x="8" y="198"/>
                    <a:pt x="2" y="202"/>
                    <a:pt x="4" y="204"/>
                  </a:cubicBezTo>
                  <a:cubicBezTo>
                    <a:pt x="7" y="207"/>
                    <a:pt x="4" y="208"/>
                    <a:pt x="4" y="211"/>
                  </a:cubicBezTo>
                  <a:cubicBezTo>
                    <a:pt x="4" y="213"/>
                    <a:pt x="8" y="213"/>
                    <a:pt x="10" y="210"/>
                  </a:cubicBezTo>
                  <a:cubicBezTo>
                    <a:pt x="11" y="207"/>
                    <a:pt x="14" y="208"/>
                    <a:pt x="15" y="211"/>
                  </a:cubicBezTo>
                  <a:cubicBezTo>
                    <a:pt x="16" y="213"/>
                    <a:pt x="13" y="211"/>
                    <a:pt x="13" y="215"/>
                  </a:cubicBezTo>
                  <a:cubicBezTo>
                    <a:pt x="13" y="219"/>
                    <a:pt x="10" y="215"/>
                    <a:pt x="8" y="218"/>
                  </a:cubicBezTo>
                  <a:cubicBezTo>
                    <a:pt x="6" y="221"/>
                    <a:pt x="16" y="226"/>
                    <a:pt x="19" y="227"/>
                  </a:cubicBezTo>
                  <a:cubicBezTo>
                    <a:pt x="23" y="228"/>
                    <a:pt x="26" y="231"/>
                    <a:pt x="32" y="230"/>
                  </a:cubicBezTo>
                  <a:cubicBezTo>
                    <a:pt x="38" y="229"/>
                    <a:pt x="50" y="218"/>
                    <a:pt x="52" y="216"/>
                  </a:cubicBezTo>
                  <a:cubicBezTo>
                    <a:pt x="53" y="214"/>
                    <a:pt x="57" y="216"/>
                    <a:pt x="59" y="214"/>
                  </a:cubicBezTo>
                  <a:cubicBezTo>
                    <a:pt x="62" y="212"/>
                    <a:pt x="60" y="207"/>
                    <a:pt x="62" y="206"/>
                  </a:cubicBezTo>
                  <a:cubicBezTo>
                    <a:pt x="64" y="205"/>
                    <a:pt x="65" y="212"/>
                    <a:pt x="66" y="212"/>
                  </a:cubicBezTo>
                  <a:cubicBezTo>
                    <a:pt x="68" y="213"/>
                    <a:pt x="69" y="214"/>
                    <a:pt x="69" y="217"/>
                  </a:cubicBezTo>
                  <a:cubicBezTo>
                    <a:pt x="69" y="217"/>
                    <a:pt x="69" y="218"/>
                    <a:pt x="69" y="218"/>
                  </a:cubicBezTo>
                  <a:cubicBezTo>
                    <a:pt x="68" y="222"/>
                    <a:pt x="70" y="226"/>
                    <a:pt x="73" y="229"/>
                  </a:cubicBezTo>
                  <a:cubicBezTo>
                    <a:pt x="77" y="232"/>
                    <a:pt x="74" y="236"/>
                    <a:pt x="77" y="240"/>
                  </a:cubicBezTo>
                  <a:cubicBezTo>
                    <a:pt x="80" y="244"/>
                    <a:pt x="79" y="247"/>
                    <a:pt x="83" y="249"/>
                  </a:cubicBezTo>
                  <a:cubicBezTo>
                    <a:pt x="86" y="252"/>
                    <a:pt x="86" y="254"/>
                    <a:pt x="85" y="258"/>
                  </a:cubicBezTo>
                  <a:cubicBezTo>
                    <a:pt x="83" y="261"/>
                    <a:pt x="88" y="260"/>
                    <a:pt x="88" y="262"/>
                  </a:cubicBezTo>
                  <a:cubicBezTo>
                    <a:pt x="88" y="265"/>
                    <a:pt x="87" y="269"/>
                    <a:pt x="88" y="271"/>
                  </a:cubicBezTo>
                  <a:cubicBezTo>
                    <a:pt x="89" y="274"/>
                    <a:pt x="91" y="271"/>
                    <a:pt x="96" y="271"/>
                  </a:cubicBezTo>
                  <a:cubicBezTo>
                    <a:pt x="101" y="271"/>
                    <a:pt x="100" y="268"/>
                    <a:pt x="100" y="265"/>
                  </a:cubicBezTo>
                  <a:cubicBezTo>
                    <a:pt x="100" y="262"/>
                    <a:pt x="103" y="263"/>
                    <a:pt x="104" y="261"/>
                  </a:cubicBezTo>
                  <a:cubicBezTo>
                    <a:pt x="104" y="260"/>
                    <a:pt x="109" y="259"/>
                    <a:pt x="112" y="261"/>
                  </a:cubicBezTo>
                  <a:cubicBezTo>
                    <a:pt x="116" y="262"/>
                    <a:pt x="118" y="260"/>
                    <a:pt x="119" y="256"/>
                  </a:cubicBezTo>
                  <a:cubicBezTo>
                    <a:pt x="119" y="252"/>
                    <a:pt x="121" y="257"/>
                    <a:pt x="122" y="257"/>
                  </a:cubicBezTo>
                  <a:cubicBezTo>
                    <a:pt x="123" y="258"/>
                    <a:pt x="127" y="252"/>
                    <a:pt x="128" y="247"/>
                  </a:cubicBezTo>
                  <a:cubicBezTo>
                    <a:pt x="130" y="243"/>
                    <a:pt x="128" y="244"/>
                    <a:pt x="125" y="248"/>
                  </a:cubicBezTo>
                  <a:cubicBezTo>
                    <a:pt x="121" y="252"/>
                    <a:pt x="123" y="244"/>
                    <a:pt x="124" y="240"/>
                  </a:cubicBezTo>
                  <a:cubicBezTo>
                    <a:pt x="126" y="237"/>
                    <a:pt x="126" y="228"/>
                    <a:pt x="126" y="225"/>
                  </a:cubicBezTo>
                  <a:cubicBezTo>
                    <a:pt x="127" y="223"/>
                    <a:pt x="128" y="220"/>
                    <a:pt x="132" y="219"/>
                  </a:cubicBezTo>
                  <a:cubicBezTo>
                    <a:pt x="137" y="218"/>
                    <a:pt x="143" y="212"/>
                    <a:pt x="142" y="210"/>
                  </a:cubicBezTo>
                  <a:cubicBezTo>
                    <a:pt x="141" y="207"/>
                    <a:pt x="148" y="204"/>
                    <a:pt x="148" y="201"/>
                  </a:cubicBezTo>
                  <a:cubicBezTo>
                    <a:pt x="148" y="199"/>
                    <a:pt x="140" y="192"/>
                    <a:pt x="138" y="190"/>
                  </a:cubicBezTo>
                  <a:cubicBezTo>
                    <a:pt x="135" y="188"/>
                    <a:pt x="130" y="190"/>
                    <a:pt x="130" y="188"/>
                  </a:cubicBezTo>
                  <a:cubicBezTo>
                    <a:pt x="131" y="186"/>
                    <a:pt x="130" y="179"/>
                    <a:pt x="129" y="176"/>
                  </a:cubicBezTo>
                  <a:cubicBezTo>
                    <a:pt x="128" y="172"/>
                    <a:pt x="133" y="169"/>
                    <a:pt x="133" y="165"/>
                  </a:cubicBezTo>
                  <a:cubicBezTo>
                    <a:pt x="133" y="162"/>
                    <a:pt x="133" y="158"/>
                    <a:pt x="136" y="157"/>
                  </a:cubicBezTo>
                  <a:cubicBezTo>
                    <a:pt x="139" y="156"/>
                    <a:pt x="137" y="153"/>
                    <a:pt x="141" y="152"/>
                  </a:cubicBezTo>
                  <a:cubicBezTo>
                    <a:pt x="145" y="151"/>
                    <a:pt x="144" y="146"/>
                    <a:pt x="148" y="144"/>
                  </a:cubicBezTo>
                  <a:cubicBezTo>
                    <a:pt x="153" y="142"/>
                    <a:pt x="153" y="141"/>
                    <a:pt x="158" y="138"/>
                  </a:cubicBezTo>
                  <a:cubicBezTo>
                    <a:pt x="164" y="135"/>
                    <a:pt x="173" y="129"/>
                    <a:pt x="175" y="126"/>
                  </a:cubicBezTo>
                  <a:cubicBezTo>
                    <a:pt x="176" y="123"/>
                    <a:pt x="169" y="119"/>
                    <a:pt x="174" y="116"/>
                  </a:cubicBezTo>
                  <a:cubicBezTo>
                    <a:pt x="178" y="112"/>
                    <a:pt x="175" y="108"/>
                    <a:pt x="178" y="107"/>
                  </a:cubicBezTo>
                  <a:cubicBezTo>
                    <a:pt x="181" y="106"/>
                    <a:pt x="182" y="104"/>
                    <a:pt x="185" y="101"/>
                  </a:cubicBezTo>
                  <a:cubicBezTo>
                    <a:pt x="187" y="99"/>
                    <a:pt x="190" y="101"/>
                    <a:pt x="196" y="100"/>
                  </a:cubicBezTo>
                  <a:cubicBezTo>
                    <a:pt x="198" y="100"/>
                    <a:pt x="200" y="100"/>
                    <a:pt x="202" y="100"/>
                  </a:cubicBezTo>
                  <a:cubicBezTo>
                    <a:pt x="205" y="101"/>
                    <a:pt x="208" y="103"/>
                    <a:pt x="210" y="104"/>
                  </a:cubicBezTo>
                  <a:cubicBezTo>
                    <a:pt x="215" y="106"/>
                    <a:pt x="214" y="109"/>
                    <a:pt x="214" y="112"/>
                  </a:cubicBezTo>
                  <a:cubicBezTo>
                    <a:pt x="214" y="116"/>
                    <a:pt x="215" y="117"/>
                    <a:pt x="212" y="116"/>
                  </a:cubicBezTo>
                  <a:cubicBezTo>
                    <a:pt x="210" y="115"/>
                    <a:pt x="208" y="116"/>
                    <a:pt x="206" y="121"/>
                  </a:cubicBezTo>
                  <a:cubicBezTo>
                    <a:pt x="205" y="126"/>
                    <a:pt x="199" y="131"/>
                    <a:pt x="196" y="132"/>
                  </a:cubicBezTo>
                  <a:cubicBezTo>
                    <a:pt x="192" y="132"/>
                    <a:pt x="192" y="136"/>
                    <a:pt x="189" y="136"/>
                  </a:cubicBezTo>
                  <a:cubicBezTo>
                    <a:pt x="186" y="137"/>
                    <a:pt x="183" y="139"/>
                    <a:pt x="184" y="142"/>
                  </a:cubicBezTo>
                  <a:cubicBezTo>
                    <a:pt x="184" y="146"/>
                    <a:pt x="179" y="146"/>
                    <a:pt x="176" y="146"/>
                  </a:cubicBezTo>
                  <a:cubicBezTo>
                    <a:pt x="173" y="146"/>
                    <a:pt x="174" y="151"/>
                    <a:pt x="171" y="153"/>
                  </a:cubicBezTo>
                  <a:cubicBezTo>
                    <a:pt x="169" y="154"/>
                    <a:pt x="170" y="156"/>
                    <a:pt x="172" y="159"/>
                  </a:cubicBezTo>
                  <a:cubicBezTo>
                    <a:pt x="174" y="162"/>
                    <a:pt x="172" y="164"/>
                    <a:pt x="173" y="166"/>
                  </a:cubicBezTo>
                  <a:cubicBezTo>
                    <a:pt x="174" y="168"/>
                    <a:pt x="177" y="173"/>
                    <a:pt x="175" y="178"/>
                  </a:cubicBezTo>
                  <a:cubicBezTo>
                    <a:pt x="172" y="183"/>
                    <a:pt x="170" y="190"/>
                    <a:pt x="172" y="189"/>
                  </a:cubicBezTo>
                  <a:cubicBezTo>
                    <a:pt x="174" y="189"/>
                    <a:pt x="179" y="194"/>
                    <a:pt x="182" y="193"/>
                  </a:cubicBezTo>
                  <a:cubicBezTo>
                    <a:pt x="185" y="193"/>
                    <a:pt x="185" y="198"/>
                    <a:pt x="188" y="197"/>
                  </a:cubicBezTo>
                  <a:cubicBezTo>
                    <a:pt x="191" y="196"/>
                    <a:pt x="191" y="200"/>
                    <a:pt x="200" y="199"/>
                  </a:cubicBezTo>
                  <a:cubicBezTo>
                    <a:pt x="209" y="199"/>
                    <a:pt x="226" y="192"/>
                    <a:pt x="233" y="192"/>
                  </a:cubicBezTo>
                  <a:cubicBezTo>
                    <a:pt x="237" y="192"/>
                    <a:pt x="240" y="191"/>
                    <a:pt x="243" y="191"/>
                  </a:cubicBezTo>
                  <a:cubicBezTo>
                    <a:pt x="244" y="188"/>
                    <a:pt x="246" y="186"/>
                    <a:pt x="248" y="184"/>
                  </a:cubicBezTo>
                  <a:cubicBezTo>
                    <a:pt x="252" y="180"/>
                    <a:pt x="262" y="177"/>
                    <a:pt x="264" y="171"/>
                  </a:cubicBezTo>
                  <a:cubicBezTo>
                    <a:pt x="267" y="165"/>
                    <a:pt x="278" y="161"/>
                    <a:pt x="280" y="156"/>
                  </a:cubicBezTo>
                  <a:cubicBezTo>
                    <a:pt x="281" y="153"/>
                    <a:pt x="281" y="152"/>
                    <a:pt x="277" y="147"/>
                  </a:cubicBezTo>
                  <a:cubicBezTo>
                    <a:pt x="273" y="142"/>
                    <a:pt x="264" y="139"/>
                    <a:pt x="264" y="137"/>
                  </a:cubicBezTo>
                  <a:cubicBezTo>
                    <a:pt x="263" y="134"/>
                    <a:pt x="271" y="134"/>
                    <a:pt x="270" y="131"/>
                  </a:cubicBezTo>
                  <a:cubicBezTo>
                    <a:pt x="270" y="128"/>
                    <a:pt x="266" y="128"/>
                    <a:pt x="265" y="125"/>
                  </a:cubicBezTo>
                  <a:cubicBezTo>
                    <a:pt x="263" y="122"/>
                    <a:pt x="266" y="121"/>
                    <a:pt x="266" y="120"/>
                  </a:cubicBezTo>
                  <a:cubicBezTo>
                    <a:pt x="266" y="118"/>
                    <a:pt x="261" y="118"/>
                    <a:pt x="261" y="116"/>
                  </a:cubicBezTo>
                  <a:cubicBezTo>
                    <a:pt x="260" y="115"/>
                    <a:pt x="264" y="115"/>
                    <a:pt x="263" y="113"/>
                  </a:cubicBezTo>
                  <a:cubicBezTo>
                    <a:pt x="263" y="111"/>
                    <a:pt x="260" y="108"/>
                    <a:pt x="262" y="105"/>
                  </a:cubicBezTo>
                  <a:cubicBezTo>
                    <a:pt x="264" y="102"/>
                    <a:pt x="269" y="105"/>
                    <a:pt x="265" y="99"/>
                  </a:cubicBezTo>
                  <a:cubicBezTo>
                    <a:pt x="262" y="92"/>
                    <a:pt x="256" y="84"/>
                    <a:pt x="255" y="82"/>
                  </a:cubicBezTo>
                  <a:cubicBezTo>
                    <a:pt x="254" y="80"/>
                    <a:pt x="256" y="77"/>
                    <a:pt x="258" y="76"/>
                  </a:cubicBezTo>
                  <a:cubicBezTo>
                    <a:pt x="260" y="75"/>
                    <a:pt x="265" y="70"/>
                    <a:pt x="265" y="68"/>
                  </a:cubicBezTo>
                  <a:cubicBezTo>
                    <a:pt x="265" y="66"/>
                    <a:pt x="259" y="61"/>
                    <a:pt x="257" y="60"/>
                  </a:cubicBezTo>
                  <a:cubicBezTo>
                    <a:pt x="256" y="59"/>
                    <a:pt x="252" y="60"/>
                    <a:pt x="251" y="56"/>
                  </a:cubicBezTo>
                  <a:cubicBezTo>
                    <a:pt x="249" y="53"/>
                    <a:pt x="248" y="52"/>
                    <a:pt x="249" y="51"/>
                  </a:cubicBezTo>
                  <a:cubicBezTo>
                    <a:pt x="251" y="49"/>
                    <a:pt x="251" y="47"/>
                    <a:pt x="251" y="45"/>
                  </a:cubicBezTo>
                  <a:cubicBezTo>
                    <a:pt x="251" y="43"/>
                    <a:pt x="254" y="44"/>
                    <a:pt x="255" y="42"/>
                  </a:cubicBezTo>
                  <a:cubicBezTo>
                    <a:pt x="255" y="40"/>
                    <a:pt x="256" y="39"/>
                    <a:pt x="257" y="38"/>
                  </a:cubicBezTo>
                  <a:cubicBezTo>
                    <a:pt x="259" y="36"/>
                    <a:pt x="260" y="35"/>
                    <a:pt x="262" y="35"/>
                  </a:cubicBezTo>
                  <a:cubicBezTo>
                    <a:pt x="267" y="29"/>
                    <a:pt x="267" y="29"/>
                    <a:pt x="267" y="29"/>
                  </a:cubicBezTo>
                  <a:cubicBezTo>
                    <a:pt x="266" y="30"/>
                    <a:pt x="264" y="29"/>
                    <a:pt x="264" y="27"/>
                  </a:cubicBezTo>
                  <a:cubicBezTo>
                    <a:pt x="264" y="25"/>
                    <a:pt x="257" y="23"/>
                    <a:pt x="257" y="22"/>
                  </a:cubicBezTo>
                  <a:cubicBezTo>
                    <a:pt x="256" y="21"/>
                    <a:pt x="260" y="21"/>
                    <a:pt x="262" y="22"/>
                  </a:cubicBezTo>
                  <a:cubicBezTo>
                    <a:pt x="265" y="24"/>
                    <a:pt x="266" y="23"/>
                    <a:pt x="269" y="20"/>
                  </a:cubicBezTo>
                  <a:cubicBezTo>
                    <a:pt x="272" y="18"/>
                    <a:pt x="276" y="20"/>
                    <a:pt x="276" y="17"/>
                  </a:cubicBezTo>
                  <a:cubicBezTo>
                    <a:pt x="277" y="15"/>
                    <a:pt x="272" y="13"/>
                    <a:pt x="271" y="12"/>
                  </a:cubicBezTo>
                  <a:cubicBezTo>
                    <a:pt x="270" y="11"/>
                    <a:pt x="266" y="9"/>
                    <a:pt x="263" y="9"/>
                  </a:cubicBezTo>
                  <a:cubicBezTo>
                    <a:pt x="259" y="10"/>
                    <a:pt x="259" y="8"/>
                    <a:pt x="257" y="7"/>
                  </a:cubicBezTo>
                  <a:cubicBezTo>
                    <a:pt x="255" y="5"/>
                    <a:pt x="249" y="8"/>
                    <a:pt x="249" y="12"/>
                  </a:cubicBezTo>
                  <a:cubicBezTo>
                    <a:pt x="249" y="17"/>
                    <a:pt x="245" y="16"/>
                    <a:pt x="246" y="13"/>
                  </a:cubicBezTo>
                  <a:cubicBezTo>
                    <a:pt x="248" y="11"/>
                    <a:pt x="244" y="8"/>
                    <a:pt x="248" y="7"/>
                  </a:cubicBezTo>
                  <a:cubicBezTo>
                    <a:pt x="251" y="6"/>
                    <a:pt x="249" y="2"/>
                    <a:pt x="243" y="1"/>
                  </a:cubicBezTo>
                  <a:cubicBezTo>
                    <a:pt x="237" y="1"/>
                    <a:pt x="235" y="6"/>
                    <a:pt x="236" y="7"/>
                  </a:cubicBezTo>
                  <a:cubicBezTo>
                    <a:pt x="238" y="9"/>
                    <a:pt x="233" y="16"/>
                    <a:pt x="230" y="16"/>
                  </a:cubicBezTo>
                  <a:cubicBezTo>
                    <a:pt x="228" y="16"/>
                    <a:pt x="230" y="10"/>
                    <a:pt x="230" y="7"/>
                  </a:cubicBezTo>
                  <a:cubicBezTo>
                    <a:pt x="230" y="3"/>
                    <a:pt x="228" y="5"/>
                    <a:pt x="224" y="10"/>
                  </a:cubicBezTo>
                  <a:cubicBezTo>
                    <a:pt x="219" y="15"/>
                    <a:pt x="216" y="20"/>
                    <a:pt x="213" y="20"/>
                  </a:cubicBezTo>
                  <a:cubicBezTo>
                    <a:pt x="211" y="21"/>
                    <a:pt x="211" y="16"/>
                    <a:pt x="215" y="14"/>
                  </a:cubicBezTo>
                  <a:cubicBezTo>
                    <a:pt x="219" y="11"/>
                    <a:pt x="219" y="5"/>
                    <a:pt x="222" y="5"/>
                  </a:cubicBezTo>
                  <a:cubicBezTo>
                    <a:pt x="225" y="5"/>
                    <a:pt x="225" y="2"/>
                    <a:pt x="221" y="1"/>
                  </a:cubicBezTo>
                  <a:cubicBezTo>
                    <a:pt x="217" y="0"/>
                    <a:pt x="216" y="5"/>
                    <a:pt x="215" y="6"/>
                  </a:cubicBezTo>
                  <a:cubicBezTo>
                    <a:pt x="214" y="7"/>
                    <a:pt x="207" y="4"/>
                    <a:pt x="207" y="5"/>
                  </a:cubicBezTo>
                  <a:cubicBezTo>
                    <a:pt x="208" y="6"/>
                    <a:pt x="204" y="7"/>
                    <a:pt x="206" y="9"/>
                  </a:cubicBezTo>
                  <a:cubicBezTo>
                    <a:pt x="207" y="11"/>
                    <a:pt x="205" y="14"/>
                    <a:pt x="203" y="11"/>
                  </a:cubicBezTo>
                  <a:cubicBezTo>
                    <a:pt x="202" y="8"/>
                    <a:pt x="198" y="10"/>
                    <a:pt x="196" y="13"/>
                  </a:cubicBezTo>
                  <a:cubicBezTo>
                    <a:pt x="194" y="16"/>
                    <a:pt x="191" y="16"/>
                    <a:pt x="193" y="17"/>
                  </a:cubicBezTo>
                  <a:cubicBezTo>
                    <a:pt x="195" y="18"/>
                    <a:pt x="195" y="23"/>
                    <a:pt x="192" y="24"/>
                  </a:cubicBezTo>
                  <a:cubicBezTo>
                    <a:pt x="189" y="24"/>
                    <a:pt x="190" y="16"/>
                    <a:pt x="188" y="17"/>
                  </a:cubicBezTo>
                  <a:cubicBezTo>
                    <a:pt x="186" y="17"/>
                    <a:pt x="187" y="12"/>
                    <a:pt x="190" y="12"/>
                  </a:cubicBezTo>
                  <a:cubicBezTo>
                    <a:pt x="193" y="12"/>
                    <a:pt x="196" y="8"/>
                    <a:pt x="196" y="7"/>
                  </a:cubicBezTo>
                  <a:cubicBezTo>
                    <a:pt x="196" y="5"/>
                    <a:pt x="192" y="5"/>
                    <a:pt x="192" y="8"/>
                  </a:cubicBezTo>
                  <a:cubicBezTo>
                    <a:pt x="192" y="10"/>
                    <a:pt x="188" y="10"/>
                    <a:pt x="184" y="10"/>
                  </a:cubicBezTo>
                  <a:cubicBezTo>
                    <a:pt x="180" y="9"/>
                    <a:pt x="180" y="14"/>
                    <a:pt x="184" y="17"/>
                  </a:cubicBezTo>
                  <a:cubicBezTo>
                    <a:pt x="189" y="19"/>
                    <a:pt x="183" y="21"/>
                    <a:pt x="181" y="19"/>
                  </a:cubicBezTo>
                  <a:cubicBezTo>
                    <a:pt x="179" y="17"/>
                    <a:pt x="176" y="18"/>
                    <a:pt x="173" y="19"/>
                  </a:cubicBezTo>
                  <a:cubicBezTo>
                    <a:pt x="171" y="20"/>
                    <a:pt x="179" y="23"/>
                    <a:pt x="179" y="24"/>
                  </a:cubicBezTo>
                  <a:cubicBezTo>
                    <a:pt x="179" y="26"/>
                    <a:pt x="175" y="23"/>
                    <a:pt x="174" y="24"/>
                  </a:cubicBezTo>
                  <a:cubicBezTo>
                    <a:pt x="173" y="25"/>
                    <a:pt x="169" y="23"/>
                    <a:pt x="168" y="20"/>
                  </a:cubicBezTo>
                  <a:cubicBezTo>
                    <a:pt x="168" y="18"/>
                    <a:pt x="161" y="21"/>
                    <a:pt x="165" y="22"/>
                  </a:cubicBezTo>
                  <a:cubicBezTo>
                    <a:pt x="169" y="23"/>
                    <a:pt x="167" y="26"/>
                    <a:pt x="167" y="29"/>
                  </a:cubicBezTo>
                  <a:cubicBezTo>
                    <a:pt x="167" y="33"/>
                    <a:pt x="163" y="30"/>
                    <a:pt x="164" y="27"/>
                  </a:cubicBezTo>
                  <a:cubicBezTo>
                    <a:pt x="165" y="24"/>
                    <a:pt x="161" y="25"/>
                    <a:pt x="158" y="27"/>
                  </a:cubicBezTo>
                  <a:cubicBezTo>
                    <a:pt x="155" y="29"/>
                    <a:pt x="158" y="23"/>
                    <a:pt x="157" y="20"/>
                  </a:cubicBezTo>
                  <a:cubicBezTo>
                    <a:pt x="156" y="18"/>
                    <a:pt x="153" y="20"/>
                    <a:pt x="150" y="21"/>
                  </a:cubicBezTo>
                  <a:cubicBezTo>
                    <a:pt x="146" y="22"/>
                    <a:pt x="145" y="22"/>
                    <a:pt x="147" y="24"/>
                  </a:cubicBezTo>
                  <a:cubicBezTo>
                    <a:pt x="149" y="26"/>
                    <a:pt x="148" y="29"/>
                    <a:pt x="146" y="29"/>
                  </a:cubicBezTo>
                  <a:cubicBezTo>
                    <a:pt x="143" y="29"/>
                    <a:pt x="142" y="29"/>
                    <a:pt x="142" y="32"/>
                  </a:cubicBezTo>
                  <a:cubicBezTo>
                    <a:pt x="143" y="34"/>
                    <a:pt x="139" y="34"/>
                    <a:pt x="138" y="32"/>
                  </a:cubicBezTo>
                  <a:cubicBezTo>
                    <a:pt x="138" y="30"/>
                    <a:pt x="133" y="30"/>
                    <a:pt x="131" y="33"/>
                  </a:cubicBezTo>
                  <a:cubicBezTo>
                    <a:pt x="130" y="36"/>
                    <a:pt x="125" y="37"/>
                    <a:pt x="126" y="40"/>
                  </a:cubicBezTo>
                  <a:cubicBezTo>
                    <a:pt x="126" y="43"/>
                    <a:pt x="130" y="39"/>
                    <a:pt x="132" y="40"/>
                  </a:cubicBezTo>
                  <a:cubicBezTo>
                    <a:pt x="135" y="41"/>
                    <a:pt x="132" y="42"/>
                    <a:pt x="134" y="44"/>
                  </a:cubicBezTo>
                  <a:cubicBezTo>
                    <a:pt x="135" y="45"/>
                    <a:pt x="135" y="48"/>
                    <a:pt x="133" y="46"/>
                  </a:cubicBezTo>
                  <a:cubicBezTo>
                    <a:pt x="131" y="44"/>
                    <a:pt x="128" y="44"/>
                    <a:pt x="127" y="47"/>
                  </a:cubicBezTo>
                  <a:cubicBezTo>
                    <a:pt x="127" y="50"/>
                    <a:pt x="125" y="47"/>
                    <a:pt x="123" y="44"/>
                  </a:cubicBezTo>
                  <a:cubicBezTo>
                    <a:pt x="121" y="42"/>
                    <a:pt x="119" y="49"/>
                    <a:pt x="117" y="47"/>
                  </a:cubicBezTo>
                  <a:cubicBezTo>
                    <a:pt x="115" y="45"/>
                    <a:pt x="121" y="41"/>
                    <a:pt x="119" y="38"/>
                  </a:cubicBezTo>
                  <a:cubicBezTo>
                    <a:pt x="118" y="36"/>
                    <a:pt x="117" y="40"/>
                    <a:pt x="113" y="43"/>
                  </a:cubicBezTo>
                  <a:cubicBezTo>
                    <a:pt x="109" y="47"/>
                    <a:pt x="104" y="47"/>
                    <a:pt x="106" y="48"/>
                  </a:cubicBezTo>
                  <a:cubicBezTo>
                    <a:pt x="108" y="50"/>
                    <a:pt x="103" y="51"/>
                    <a:pt x="102" y="54"/>
                  </a:cubicBezTo>
                  <a:cubicBezTo>
                    <a:pt x="101" y="57"/>
                    <a:pt x="93" y="58"/>
                    <a:pt x="89" y="61"/>
                  </a:cubicBezTo>
                  <a:cubicBezTo>
                    <a:pt x="84" y="65"/>
                    <a:pt x="89" y="65"/>
                    <a:pt x="92" y="62"/>
                  </a:cubicBezTo>
                  <a:cubicBezTo>
                    <a:pt x="95" y="59"/>
                    <a:pt x="96" y="60"/>
                    <a:pt x="100" y="58"/>
                  </a:cubicBezTo>
                  <a:cubicBezTo>
                    <a:pt x="104" y="55"/>
                    <a:pt x="109" y="53"/>
                    <a:pt x="110" y="54"/>
                  </a:cubicBezTo>
                  <a:cubicBezTo>
                    <a:pt x="112" y="55"/>
                    <a:pt x="115" y="56"/>
                    <a:pt x="117" y="53"/>
                  </a:cubicBezTo>
                  <a:cubicBezTo>
                    <a:pt x="119" y="50"/>
                    <a:pt x="121" y="51"/>
                    <a:pt x="123" y="53"/>
                  </a:cubicBezTo>
                  <a:cubicBezTo>
                    <a:pt x="125" y="54"/>
                    <a:pt x="120" y="56"/>
                    <a:pt x="122" y="58"/>
                  </a:cubicBezTo>
                  <a:cubicBezTo>
                    <a:pt x="125" y="61"/>
                    <a:pt x="119" y="62"/>
                    <a:pt x="119" y="60"/>
                  </a:cubicBezTo>
                  <a:cubicBezTo>
                    <a:pt x="119" y="58"/>
                    <a:pt x="116" y="56"/>
                    <a:pt x="115" y="58"/>
                  </a:cubicBezTo>
                  <a:cubicBezTo>
                    <a:pt x="114" y="60"/>
                    <a:pt x="112" y="62"/>
                    <a:pt x="110" y="62"/>
                  </a:cubicBezTo>
                  <a:cubicBezTo>
                    <a:pt x="108" y="62"/>
                    <a:pt x="106" y="66"/>
                    <a:pt x="106" y="70"/>
                  </a:cubicBezTo>
                  <a:cubicBezTo>
                    <a:pt x="106" y="74"/>
                    <a:pt x="102" y="70"/>
                    <a:pt x="102" y="73"/>
                  </a:cubicBezTo>
                  <a:cubicBezTo>
                    <a:pt x="102" y="77"/>
                    <a:pt x="97" y="83"/>
                    <a:pt x="92" y="87"/>
                  </a:cubicBezTo>
                  <a:cubicBezTo>
                    <a:pt x="88" y="91"/>
                    <a:pt x="92" y="92"/>
                    <a:pt x="90" y="95"/>
                  </a:cubicBezTo>
                  <a:cubicBezTo>
                    <a:pt x="89" y="97"/>
                    <a:pt x="84" y="95"/>
                    <a:pt x="82" y="96"/>
                  </a:cubicBezTo>
                  <a:cubicBezTo>
                    <a:pt x="80" y="97"/>
                    <a:pt x="83" y="104"/>
                    <a:pt x="81" y="106"/>
                  </a:cubicBezTo>
                  <a:cubicBezTo>
                    <a:pt x="78" y="108"/>
                    <a:pt x="81" y="111"/>
                    <a:pt x="81" y="113"/>
                  </a:cubicBezTo>
                  <a:cubicBezTo>
                    <a:pt x="81" y="116"/>
                    <a:pt x="74" y="112"/>
                    <a:pt x="74" y="114"/>
                  </a:cubicBezTo>
                  <a:cubicBezTo>
                    <a:pt x="74" y="116"/>
                    <a:pt x="68" y="116"/>
                    <a:pt x="67" y="116"/>
                  </a:cubicBezTo>
                  <a:cubicBezTo>
                    <a:pt x="65" y="117"/>
                    <a:pt x="70" y="121"/>
                    <a:pt x="73" y="123"/>
                  </a:cubicBezTo>
                  <a:cubicBezTo>
                    <a:pt x="75" y="125"/>
                    <a:pt x="70" y="127"/>
                    <a:pt x="69" y="125"/>
                  </a:cubicBezTo>
                  <a:cubicBezTo>
                    <a:pt x="69" y="122"/>
                    <a:pt x="65" y="126"/>
                    <a:pt x="60" y="128"/>
                  </a:cubicBezTo>
                  <a:cubicBezTo>
                    <a:pt x="55" y="131"/>
                    <a:pt x="57" y="135"/>
                    <a:pt x="53" y="135"/>
                  </a:cubicBezTo>
                  <a:cubicBezTo>
                    <a:pt x="49" y="135"/>
                    <a:pt x="50" y="141"/>
                    <a:pt x="48" y="143"/>
                  </a:cubicBezTo>
                  <a:cubicBezTo>
                    <a:pt x="45" y="145"/>
                    <a:pt x="46" y="139"/>
                    <a:pt x="42" y="139"/>
                  </a:cubicBezTo>
                  <a:cubicBezTo>
                    <a:pt x="38" y="138"/>
                    <a:pt x="38" y="141"/>
                    <a:pt x="41" y="145"/>
                  </a:cubicBezTo>
                  <a:cubicBezTo>
                    <a:pt x="43" y="148"/>
                    <a:pt x="37" y="145"/>
                    <a:pt x="35" y="148"/>
                  </a:cubicBezTo>
                  <a:cubicBezTo>
                    <a:pt x="33" y="151"/>
                    <a:pt x="26" y="150"/>
                    <a:pt x="25" y="152"/>
                  </a:cubicBezTo>
                  <a:cubicBezTo>
                    <a:pt x="23" y="154"/>
                    <a:pt x="29" y="154"/>
                    <a:pt x="30" y="156"/>
                  </a:cubicBezTo>
                  <a:cubicBezTo>
                    <a:pt x="31" y="158"/>
                    <a:pt x="25" y="157"/>
                    <a:pt x="21" y="156"/>
                  </a:cubicBezTo>
                  <a:cubicBezTo>
                    <a:pt x="18" y="156"/>
                    <a:pt x="19" y="161"/>
                    <a:pt x="16" y="160"/>
                  </a:cubicBezTo>
                  <a:cubicBezTo>
                    <a:pt x="12" y="160"/>
                    <a:pt x="8" y="163"/>
                    <a:pt x="11" y="165"/>
                  </a:cubicBezTo>
                  <a:cubicBezTo>
                    <a:pt x="13" y="167"/>
                    <a:pt x="9" y="168"/>
                    <a:pt x="7" y="166"/>
                  </a:cubicBezTo>
                  <a:cubicBezTo>
                    <a:pt x="5" y="165"/>
                    <a:pt x="3" y="168"/>
                    <a:pt x="2" y="171"/>
                  </a:cubicBezTo>
                  <a:cubicBezTo>
                    <a:pt x="1" y="174"/>
                    <a:pt x="6" y="175"/>
                    <a:pt x="6" y="176"/>
                  </a:cubicBezTo>
                  <a:moveTo>
                    <a:pt x="177" y="49"/>
                  </a:moveTo>
                  <a:cubicBezTo>
                    <a:pt x="177" y="49"/>
                    <a:pt x="177" y="49"/>
                    <a:pt x="177" y="50"/>
                  </a:cubicBezTo>
                  <a:cubicBezTo>
                    <a:pt x="177" y="49"/>
                    <a:pt x="177" y="49"/>
                    <a:pt x="177" y="49"/>
                  </a:cubicBezTo>
                  <a:moveTo>
                    <a:pt x="178" y="50"/>
                  </a:moveTo>
                  <a:cubicBezTo>
                    <a:pt x="178" y="50"/>
                    <a:pt x="178" y="51"/>
                    <a:pt x="179" y="51"/>
                  </a:cubicBezTo>
                  <a:cubicBezTo>
                    <a:pt x="178" y="51"/>
                    <a:pt x="178" y="50"/>
                    <a:pt x="178" y="50"/>
                  </a:cubicBezTo>
                  <a:moveTo>
                    <a:pt x="169" y="43"/>
                  </a:moveTo>
                  <a:cubicBezTo>
                    <a:pt x="169" y="43"/>
                    <a:pt x="169" y="43"/>
                    <a:pt x="169" y="43"/>
                  </a:cubicBezTo>
                  <a:cubicBezTo>
                    <a:pt x="169" y="43"/>
                    <a:pt x="168" y="43"/>
                    <a:pt x="168" y="42"/>
                  </a:cubicBezTo>
                  <a:cubicBezTo>
                    <a:pt x="168" y="43"/>
                    <a:pt x="169" y="43"/>
                    <a:pt x="169" y="43"/>
                  </a:cubicBezTo>
                </a:path>
              </a:pathLst>
            </a:custGeom>
            <a:solidFill>
              <a:srgbClr val="F8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5" name="Freeform 68"/>
            <p:cNvSpPr>
              <a:spLocks noEditPoints="1"/>
            </p:cNvSpPr>
            <p:nvPr userDrawn="1"/>
          </p:nvSpPr>
          <p:spPr bwMode="auto">
            <a:xfrm>
              <a:off x="19005550" y="3157538"/>
              <a:ext cx="88900" cy="134938"/>
            </a:xfrm>
            <a:custGeom>
              <a:avLst/>
              <a:gdLst>
                <a:gd name="T0" fmla="*/ 16 w 32"/>
                <a:gd name="T1" fmla="*/ 0 h 49"/>
                <a:gd name="T2" fmla="*/ 0 w 32"/>
                <a:gd name="T3" fmla="*/ 16 h 49"/>
                <a:gd name="T4" fmla="*/ 16 w 32"/>
                <a:gd name="T5" fmla="*/ 49 h 49"/>
                <a:gd name="T6" fmla="*/ 32 w 32"/>
                <a:gd name="T7" fmla="*/ 16 h 49"/>
                <a:gd name="T8" fmla="*/ 16 w 32"/>
                <a:gd name="T9" fmla="*/ 0 h 49"/>
                <a:gd name="T10" fmla="*/ 16 w 32"/>
                <a:gd name="T11" fmla="*/ 22 h 49"/>
                <a:gd name="T12" fmla="*/ 9 w 32"/>
                <a:gd name="T13" fmla="*/ 16 h 49"/>
                <a:gd name="T14" fmla="*/ 16 w 32"/>
                <a:gd name="T15" fmla="*/ 9 h 49"/>
                <a:gd name="T16" fmla="*/ 23 w 32"/>
                <a:gd name="T17" fmla="*/ 16 h 49"/>
                <a:gd name="T18" fmla="*/ 16 w 32"/>
                <a:gd name="T19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9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16" y="49"/>
                    <a:pt x="16" y="49"/>
                  </a:cubicBezTo>
                  <a:cubicBezTo>
                    <a:pt x="16" y="49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moveTo>
                    <a:pt x="16" y="22"/>
                  </a:moveTo>
                  <a:cubicBezTo>
                    <a:pt x="12" y="22"/>
                    <a:pt x="9" y="19"/>
                    <a:pt x="9" y="16"/>
                  </a:cubicBezTo>
                  <a:cubicBezTo>
                    <a:pt x="9" y="12"/>
                    <a:pt x="12" y="9"/>
                    <a:pt x="16" y="9"/>
                  </a:cubicBezTo>
                  <a:cubicBezTo>
                    <a:pt x="20" y="9"/>
                    <a:pt x="23" y="12"/>
                    <a:pt x="23" y="16"/>
                  </a:cubicBezTo>
                  <a:cubicBezTo>
                    <a:pt x="23" y="19"/>
                    <a:pt x="20" y="22"/>
                    <a:pt x="16" y="22"/>
                  </a:cubicBezTo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531" tIns="80648" rIns="107531" bIns="806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4838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3" y="3877275"/>
            <a:ext cx="7395505" cy="1793881"/>
          </a:xfrm>
          <a:noFill/>
        </p:spPr>
        <p:txBody>
          <a:bodyPr lIns="182812" tIns="146249" rIns="182812" bIns="146249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829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14" tIns="107531" rIns="134414" bIns="107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1187644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1186356"/>
            <a:ext cx="7394337" cy="2697988"/>
          </a:xfrm>
          <a:noFill/>
        </p:spPr>
        <p:txBody>
          <a:bodyPr tIns="91406" bIns="91406" anchor="t" anchorCtr="0"/>
          <a:lstStyle>
            <a:lvl1pPr>
              <a:defRPr sz="5294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93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16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84176"/>
            <a:ext cx="8740142" cy="1796217"/>
          </a:xfrm>
          <a:noFill/>
        </p:spPr>
        <p:txBody>
          <a:bodyPr tIns="91406" bIns="91406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1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538173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 sz="1471"/>
            </a:lvl3pPr>
            <a:lvl4pPr marL="336053" indent="0">
              <a:buNone/>
              <a:defRPr sz="1324"/>
            </a:lvl4pPr>
            <a:lvl5pPr marL="504080" indent="0">
              <a:buNone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69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01932" y="1190738"/>
            <a:ext cx="8740142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8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160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359" indent="0">
              <a:buNone/>
              <a:tabLst/>
              <a:defRPr sz="1471"/>
            </a:lvl3pPr>
            <a:lvl4pPr marL="338386" indent="0">
              <a:buNone/>
              <a:defRPr sz="1324"/>
            </a:lvl4pPr>
            <a:lvl5pPr marL="504080" indent="0">
              <a:buNone/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99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80"/>
            <a:ext cx="4033911" cy="1864160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419" indent="-171404">
              <a:defRPr sz="1471"/>
            </a:lvl2pPr>
            <a:lvl3pPr marL="514211" indent="-123791">
              <a:tabLst/>
              <a:defRPr sz="1471"/>
            </a:lvl3pPr>
            <a:lvl4pPr marL="647524" indent="-133314">
              <a:defRPr sz="1324"/>
            </a:lvl4pPr>
            <a:lvl5pPr marL="771316" indent="-123791">
              <a:tabLst/>
              <a:defRPr sz="1324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0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3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2013303"/>
          </a:xfrm>
        </p:spPr>
        <p:txBody>
          <a:bodyPr wrap="square">
            <a:spAutoFit/>
          </a:bodyPr>
          <a:lstStyle>
            <a:lvl1pPr marL="211201" indent="-211201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19" indent="-171404">
              <a:defRPr sz="1765"/>
            </a:lvl2pPr>
            <a:lvl3pPr marL="514211" indent="-123791">
              <a:tabLst/>
              <a:defRPr sz="1765"/>
            </a:lvl3pPr>
            <a:lvl4pPr marL="647524" indent="-133314">
              <a:defRPr/>
            </a:lvl4pPr>
            <a:lvl5pPr marL="771316" indent="-123791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0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23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6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76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960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78" tIns="34278" rIns="34278" bIns="342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389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2415"/>
            <a:ext cx="8740141" cy="1616015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70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72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5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98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2" y="1189178"/>
            <a:ext cx="8740142" cy="1845758"/>
          </a:xfrm>
          <a:prstGeom prst="rect">
            <a:avLst/>
          </a:prstGeom>
        </p:spPr>
        <p:txBody>
          <a:bodyPr/>
          <a:lstStyle>
            <a:lvl1pPr marL="213534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067" indent="-206534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600" indent="-21353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628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653" indent="-168027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398" tIns="77701" rIns="155398" bIns="77701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084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94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1212850"/>
            <a:ext cx="1828800" cy="2438400"/>
          </a:xfrm>
          <a:prstGeom prst="rect">
            <a:avLst/>
          </a:prstGeom>
          <a:solidFill>
            <a:srgbClr val="0072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07" tIns="33603" rIns="67207" bIns="33603" rtlCol="0" anchor="ctr"/>
          <a:lstStyle/>
          <a:p>
            <a:pPr algn="ctr"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35150" y="1212856"/>
            <a:ext cx="7308850" cy="1644612"/>
          </a:xfrm>
          <a:prstGeom prst="rect">
            <a:avLst/>
          </a:prstGeom>
        </p:spPr>
        <p:txBody>
          <a:bodyPr lIns="182812" tIns="91406" rIns="182812" bIns="91406"/>
          <a:lstStyle>
            <a:lvl1pPr>
              <a:spcBef>
                <a:spcPts val="1000"/>
              </a:spcBef>
              <a:defRPr sz="1765">
                <a:solidFill>
                  <a:srgbClr val="FFFFFF"/>
                </a:solidFill>
                <a:latin typeface="Segoe UI"/>
                <a:cs typeface="Segoe UI"/>
              </a:defRPr>
            </a:lvl1pPr>
            <a:lvl2pPr>
              <a:spcBef>
                <a:spcPts val="1000"/>
              </a:spcBef>
              <a:defRPr sz="1544">
                <a:solidFill>
                  <a:srgbClr val="FFFFFF"/>
                </a:solidFill>
                <a:latin typeface="Segoe UI"/>
                <a:cs typeface="Segoe UI"/>
              </a:defRPr>
            </a:lvl2pPr>
            <a:lvl3pPr>
              <a:spcBef>
                <a:spcPts val="1000"/>
              </a:spcBef>
              <a:defRPr sz="1397">
                <a:solidFill>
                  <a:srgbClr val="FFFFFF"/>
                </a:solidFill>
                <a:latin typeface="Segoe UI"/>
                <a:cs typeface="Segoe UI"/>
              </a:defRPr>
            </a:lvl3pPr>
            <a:lvl4pPr>
              <a:spcBef>
                <a:spcPts val="1000"/>
              </a:spcBef>
              <a:defRPr sz="1176">
                <a:solidFill>
                  <a:srgbClr val="FFFFFF"/>
                </a:solidFill>
                <a:latin typeface="Segoe UI"/>
                <a:cs typeface="Segoe UI"/>
              </a:defRPr>
            </a:lvl4pPr>
            <a:lvl5pPr>
              <a:spcBef>
                <a:spcPts val="1000"/>
              </a:spcBef>
              <a:defRPr sz="956">
                <a:solidFill>
                  <a:srgbClr val="FFFFFF"/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16" name="Picture 15" descr="MVP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5091" y="185950"/>
            <a:ext cx="408828" cy="85171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289" y="1219205"/>
            <a:ext cx="1783373" cy="2429933"/>
          </a:xfrm>
          <a:prstGeom prst="rect">
            <a:avLst/>
          </a:prstGeom>
        </p:spPr>
        <p:txBody>
          <a:bodyPr lIns="91406" tIns="91406" bIns="91406" anchor="t"/>
          <a:lstStyle>
            <a:lvl1pPr algn="l">
              <a:defRPr sz="2206">
                <a:solidFill>
                  <a:srgbClr val="FFFFFF"/>
                </a:solidFill>
                <a:latin typeface="Segoe UI Light"/>
                <a:cs typeface="Segoe UI Ligh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34063" y="6510991"/>
            <a:ext cx="1263650" cy="1245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6855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9" dirty="0">
                <a:solidFill>
                  <a:srgbClr val="000000"/>
                </a:solidFill>
                <a:latin typeface="Segoe UI"/>
                <a:cs typeface="Segoe UI"/>
              </a:rPr>
              <a:t>Microsoft Confidential</a:t>
            </a:r>
          </a:p>
        </p:txBody>
      </p:sp>
      <p:pic>
        <p:nvPicPr>
          <p:cNvPr id="10" name="Picture 9" descr="MSFT_logo_rgb_C-Wh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050" y="6396304"/>
            <a:ext cx="914400" cy="2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7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2084172"/>
            <a:ext cx="2016956" cy="4481203"/>
          </a:xfrm>
        </p:spPr>
        <p:txBody>
          <a:bodyPr vert="horz" lIns="182812" tIns="146249" rIns="182812" bIns="146249" rtlCol="0">
            <a:noAutofit/>
          </a:bodyPr>
          <a:lstStyle>
            <a:lvl1pPr>
              <a:defRPr lang="en-US" sz="1765" dirty="0" smtClean="0">
                <a:latin typeface="+mn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0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2" y="1189177"/>
            <a:ext cx="8740142" cy="163755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27" indent="0">
              <a:buNone/>
              <a:defRPr/>
            </a:lvl3pPr>
            <a:lvl4pPr marL="336053" indent="0">
              <a:buNone/>
              <a:defRPr/>
            </a:lvl4pPr>
            <a:lvl5pPr marL="50408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3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82812" tIns="45702" rIns="182812" bIns="45702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4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9" y="228600"/>
            <a:ext cx="8363938" cy="747897"/>
          </a:xfrm>
        </p:spPr>
        <p:txBody>
          <a:bodyPr/>
          <a:lstStyle>
            <a:lvl1pPr>
              <a:defRPr sz="404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803"/>
            <a:ext cx="8363938" cy="895626"/>
          </a:xfrm>
        </p:spPr>
        <p:txBody>
          <a:bodyPr/>
          <a:lstStyle>
            <a:lvl1pPr marL="2378" indent="0">
              <a:spcBef>
                <a:spcPts val="0"/>
              </a:spcBef>
              <a:spcAft>
                <a:spcPts val="675"/>
              </a:spcAft>
              <a:buSzPct val="80000"/>
              <a:buFont typeface="Arial" pitchFamily="34" charset="0"/>
              <a:buNone/>
              <a:defRPr sz="3015" spc="-75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378" indent="0">
              <a:spcBef>
                <a:spcPts val="0"/>
              </a:spcBef>
              <a:buSzPct val="80000"/>
              <a:buFont typeface="Arial" pitchFamily="34" charset="0"/>
              <a:buNone/>
              <a:defRPr sz="1471" spc="-38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943727" indent="-30227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203161" indent="-25943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455456" indent="-25229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1228640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4" y="228602"/>
            <a:ext cx="8363938" cy="6093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4" y="1447803"/>
            <a:ext cx="8363938" cy="89562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15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471" spc="-38" baseline="0">
                <a:gradFill flip="none" rotWithShape="1">
                  <a:gsLst>
                    <a:gs pos="0">
                      <a:schemeClr val="tx1">
                        <a:lumMod val="75000"/>
                      </a:schemeClr>
                    </a:gs>
                    <a:gs pos="86000">
                      <a:schemeClr val="tx1">
                        <a:lumMod val="7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471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360576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lank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15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5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3823" y="6356355"/>
            <a:ext cx="2896354" cy="365125"/>
          </a:xfrm>
          <a:prstGeom prst="rect">
            <a:avLst/>
          </a:prstGeom>
        </p:spPr>
        <p:txBody>
          <a:bodyPr vert="horz" lIns="91393" tIns="45698" rIns="91393" bIns="45698" rtlCol="0" anchor="ctr"/>
          <a:lstStyle>
            <a:lvl1pPr algn="ctr" defTabSz="913921">
              <a:defRPr sz="1103">
                <a:solidFill>
                  <a:srgbClr val="4D4F53">
                    <a:tint val="75000"/>
                  </a:srgbClr>
                </a:solidFill>
                <a:latin typeface="Calibri"/>
                <a:ea typeface="+mn-ea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Citrix Confidential - Do Not Distribute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3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9598" y="291069"/>
            <a:ext cx="8734363" cy="677095"/>
          </a:xfrm>
        </p:spPr>
        <p:txBody>
          <a:bodyPr vert="horz" wrap="square" lIns="149189" tIns="93243" rIns="149189" bIns="93243" rtlCol="0" anchor="t" anchorCtr="0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lang="en-US" sz="3529" spc="-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lvl="0" defTabSz="913367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编辑母版文本样式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94410" y="6386524"/>
            <a:ext cx="739550" cy="3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1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3023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20"/>
          </p:nvPr>
        </p:nvSpPr>
        <p:spPr>
          <a:xfrm>
            <a:off x="8649920" y="6495878"/>
            <a:ext cx="107028" cy="138499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latin typeface="Segoe U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"/>
            <a:ext cx="15465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 rot="16200000">
            <a:off x="-3092837" y="3092845"/>
            <a:ext cx="6857999" cy="6723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34414" tIns="107531" rIns="134414" bIns="107531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685389" eaLnBrk="1" hangingPunct="1">
              <a:lnSpc>
                <a:spcPct val="90000"/>
              </a:lnSpc>
            </a:pPr>
            <a:r>
              <a:rPr lang="en-US" sz="3529" spc="-8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IT professionals</a:t>
            </a:r>
          </a:p>
        </p:txBody>
      </p:sp>
      <p:sp useBgFill="1">
        <p:nvSpPr>
          <p:cNvPr id="2" name="Rectangle 1"/>
          <p:cNvSpPr/>
          <p:nvPr userDrawn="1"/>
        </p:nvSpPr>
        <p:spPr>
          <a:xfrm>
            <a:off x="7500285" y="6369017"/>
            <a:ext cx="1327174" cy="488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10" tIns="67207" rIns="100810" bIns="672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587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gradFill>
                <a:gsLst>
                  <a:gs pos="51250">
                    <a:srgbClr val="000000"/>
                  </a:gs>
                  <a:gs pos="35000">
                    <a:srgbClr val="00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406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_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74654" y="503773"/>
            <a:ext cx="8402638" cy="728134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603"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672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537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95" y="436567"/>
            <a:ext cx="8550914" cy="4501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6795" y="1198572"/>
            <a:ext cx="8550914" cy="168731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30" y="6344945"/>
            <a:ext cx="1028968" cy="43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56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9" y="1447799"/>
            <a:ext cx="8363938" cy="15980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15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75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741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060" indent="0">
              <a:buNone/>
              <a:defRPr sz="1471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54" tIns="60927" rIns="121854" bIns="60927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002050"/>
                    </a:gs>
                    <a:gs pos="0">
                      <a:srgbClr val="002050"/>
                    </a:gs>
                  </a:gsLst>
                  <a:lin ang="5400000" scaled="0"/>
                </a:gra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002050"/>
                  </a:gs>
                  <a:gs pos="0">
                    <a:srgbClr val="002050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9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46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normal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C425F056-465B-9846-A958-8221F07CC56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6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5054600"/>
          </a:xfrm>
          <a:prstGeom prst="rect">
            <a:avLst/>
          </a:prstGeom>
        </p:spPr>
        <p:txBody>
          <a:bodyPr vert="horz" lIns="182812" tIns="137108">
            <a:normAutofit/>
          </a:bodyPr>
          <a:lstStyle>
            <a:lvl1pPr marL="0" indent="0">
              <a:spcBef>
                <a:spcPts val="300"/>
              </a:spcBef>
              <a:buFontTx/>
              <a:buNone/>
              <a:defRPr sz="139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dirty="0"/>
              <a:t>edit </a:t>
            </a:r>
            <a:r>
              <a:rPr lang="en-US" dirty="0" smtClean="0"/>
              <a:t>slide </a:t>
            </a:r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985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40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40" y="1447803"/>
            <a:ext cx="8363938" cy="1697576"/>
          </a:xfrm>
          <a:prstGeom prst="rect">
            <a:avLst/>
          </a:prstGeom>
        </p:spPr>
        <p:txBody>
          <a:bodyPr/>
          <a:lstStyle>
            <a:lvl1pPr marL="212711" indent="-212711">
              <a:buFont typeface="Wingdings" pitchFamily="2" charset="2"/>
              <a:buChar char=""/>
              <a:defRPr sz="3015"/>
            </a:lvl1pPr>
            <a:lvl2pPr marL="387394" indent="-174684">
              <a:buFont typeface="Wingdings" pitchFamily="2" charset="2"/>
              <a:buChar char=""/>
              <a:defRPr>
                <a:latin typeface="+mn-lt"/>
              </a:defRPr>
            </a:lvl2pPr>
            <a:lvl3pPr marL="554947" indent="-167554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475" indent="-129527">
              <a:buFont typeface="Wingdings" pitchFamily="2" charset="2"/>
              <a:buChar char=""/>
              <a:defRPr>
                <a:latin typeface="+mn-lt"/>
              </a:defRPr>
            </a:lvl4pPr>
            <a:lvl5pPr marL="814003" indent="-129527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674" tIns="60836" rIns="121674" bIns="60836" anchor="ctr"/>
          <a:lstStyle>
            <a:lvl1pPr algn="l">
              <a:defRPr sz="1176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448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444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87650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ontent, large,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19200"/>
            <a:ext cx="1828800" cy="2438400"/>
          </a:xfrm>
          <a:solidFill>
            <a:schemeClr val="accent1"/>
          </a:solidFill>
        </p:spPr>
        <p:txBody>
          <a:bodyPr rIns="91406">
            <a:normAutofit/>
          </a:bodyPr>
          <a:lstStyle>
            <a:lvl1pPr>
              <a:defRPr sz="2059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slide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6CAB5F3F-0C09-2446-88B7-457681E8ABF6}" type="datetime1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818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74A398B2-5A34-1A4A-811E-F4027282568C}" type="slidenum">
              <a:rPr lang="en-US" smtClean="0">
                <a:solidFill>
                  <a:srgbClr val="FFFFFF"/>
                </a:solidFill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2743200" y="1219200"/>
            <a:ext cx="6172200" cy="648296"/>
          </a:xfrm>
          <a:prstGeom prst="rect">
            <a:avLst/>
          </a:prstGeom>
        </p:spPr>
        <p:txBody>
          <a:bodyPr vert="horz" lIns="182812" tIns="137108"/>
          <a:lstStyle>
            <a:lvl1pPr marL="0" indent="0">
              <a:spcBef>
                <a:spcPts val="300"/>
              </a:spcBef>
              <a:buFontTx/>
              <a:buNone/>
              <a:defRPr sz="3015" baseline="0">
                <a:solidFill>
                  <a:schemeClr val="tx1"/>
                </a:solidFill>
                <a:latin typeface="Segoe UI Light" pitchFamily="34" charset="0"/>
              </a:defRPr>
            </a:lvl1pPr>
          </a:lstStyle>
          <a:p>
            <a:pPr lvl="0"/>
            <a:r>
              <a:rPr lang="en-US" dirty="0"/>
              <a:t>Click to edit slide content</a:t>
            </a:r>
          </a:p>
        </p:txBody>
      </p:sp>
    </p:spTree>
    <p:extLst>
      <p:ext uri="{BB962C8B-B14F-4D97-AF65-F5344CB8AC3E}">
        <p14:creationId xmlns:p14="http://schemas.microsoft.com/office/powerpoint/2010/main" val="360515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fld id="{EBC072A4-283B-49D3-977E-4D0B20A74AC7}" type="datetime1">
              <a:rPr lang="en-US" smtClean="0">
                <a:solidFill>
                  <a:srgbClr val="FFFFFF"/>
                </a:solidFill>
                <a:latin typeface="Segoe UI"/>
              </a:rPr>
              <a:pPr defTabSz="685587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7/17/2019</a:t>
            </a:fld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lIns="91406" tIns="45702" rIns="91406" bIns="45702"/>
          <a:lstStyle/>
          <a:p>
            <a:pPr defTabSz="68558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06" tIns="45702" rIns="91406" bIns="45702" rtlCol="0">
            <a:normAutofit/>
          </a:bodyPr>
          <a:lstStyle>
            <a:lvl1pPr marL="342741" indent="-342741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1pPr>
            <a:lvl2pPr marL="46270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2pPr>
            <a:lvl3pPr marL="634070" indent="-257055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3pPr>
            <a:lvl4pPr marL="719754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4pPr>
            <a:lvl5pPr marL="891125" indent="-171370">
              <a:buFont typeface="+mj-lt"/>
              <a:buAutoNum type="arabicPeriod"/>
              <a:defRPr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586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81" y="5033095"/>
            <a:ext cx="4075233" cy="1881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0" cy="997196"/>
          </a:xfrm>
        </p:spPr>
        <p:txBody>
          <a:bodyPr anchor="b" anchorCtr="0"/>
          <a:lstStyle>
            <a:lvl1pPr>
              <a:defRPr sz="5399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0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2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6923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64" y="6102166"/>
            <a:ext cx="1619918" cy="747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4"/>
            <a:ext cx="8363938" cy="1218795"/>
          </a:xfrm>
        </p:spPr>
        <p:txBody>
          <a:bodyPr anchor="b" anchorCtr="0"/>
          <a:lstStyle>
            <a:lvl1pPr>
              <a:defRPr sz="6599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4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0"/>
            <a:ext cx="7680339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2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11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3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199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49" spc="-113"/>
            </a:lvl1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15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869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25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6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15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869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25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7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03" indent="-213103">
              <a:buFont typeface="Wingdings" pitchFamily="2" charset="2"/>
              <a:buChar char=""/>
              <a:defRPr sz="3000"/>
            </a:lvl1pPr>
            <a:lvl2pPr marL="388109" indent="-175007">
              <a:buFont typeface="Wingdings" pitchFamily="2" charset="2"/>
              <a:buChar char=""/>
              <a:defRPr>
                <a:latin typeface="+mn-lt"/>
              </a:defRPr>
            </a:lvl2pPr>
            <a:lvl3pPr marL="555972" indent="-16786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739" indent="-129766">
              <a:buFont typeface="Wingdings" pitchFamily="2" charset="2"/>
              <a:buChar char=""/>
              <a:defRPr>
                <a:latin typeface="+mn-lt"/>
              </a:defRPr>
            </a:lvl4pPr>
            <a:lvl5pPr marL="815505" indent="-129766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6" y="1447801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07" indent="0">
              <a:buNone/>
              <a:defRPr sz="1500"/>
            </a:lvl3pPr>
            <a:lvl4pPr marL="342869" indent="0">
              <a:buNone/>
              <a:defRPr sz="1500"/>
            </a:lvl4pPr>
            <a:lvl5pPr marL="520256" indent="0">
              <a:buNone/>
              <a:defRPr sz="150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2" y="1447801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2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07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50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495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编辑母版文本样式</a:t>
            </a:r>
          </a:p>
          <a:p>
            <a:pPr marL="0" marR="0" lvl="1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第二级</a:t>
            </a:r>
          </a:p>
          <a:p>
            <a:pPr marL="0" marR="0" lvl="2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第三级</a:t>
            </a:r>
          </a:p>
          <a:p>
            <a:pPr marL="0" marR="0" lvl="3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第四级</a:t>
            </a:r>
          </a:p>
          <a:p>
            <a:pPr marL="0" marR="0" lvl="4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68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6" y="1447801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07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869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25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2" y="1447801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07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50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495" marR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2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编辑母版文本样式</a:t>
            </a:r>
          </a:p>
          <a:p>
            <a:pPr marL="0" marR="0" lvl="1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第二级</a:t>
            </a:r>
          </a:p>
          <a:p>
            <a:pPr marL="0" marR="0" lvl="2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第三级</a:t>
            </a:r>
          </a:p>
          <a:p>
            <a:pPr marL="0" marR="0" lvl="3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第四级</a:t>
            </a:r>
          </a:p>
          <a:p>
            <a:pPr marL="0" marR="0" lvl="4" indent="0" algn="l" defTabSz="685711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337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6" y="1447800"/>
            <a:ext cx="4047274" cy="1763560"/>
          </a:xfrm>
        </p:spPr>
        <p:txBody>
          <a:bodyPr>
            <a:spAutoFit/>
          </a:bodyPr>
          <a:lstStyle>
            <a:lvl1pPr marL="219055" indent="-21905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490" indent="-171434">
              <a:defRPr sz="1500"/>
            </a:lvl2pPr>
            <a:lvl3pPr marL="514303" indent="-123813">
              <a:tabLst/>
              <a:defRPr sz="1500"/>
            </a:lvl3pPr>
            <a:lvl4pPr marL="647642" indent="-133338">
              <a:defRPr/>
            </a:lvl4pPr>
            <a:lvl5pPr marL="771455" indent="-123813">
              <a:tabLst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2" y="1447800"/>
            <a:ext cx="4047274" cy="2040559"/>
          </a:xfrm>
        </p:spPr>
        <p:txBody>
          <a:bodyPr>
            <a:spAutoFit/>
          </a:bodyPr>
          <a:lstStyle>
            <a:lvl1pPr marL="254771" indent="-254771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2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07" indent="-257152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642" indent="-257152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455" indent="-257152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793" indent="-257152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55" marR="0" lvl="0" indent="-219055" algn="l" defTabSz="6857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zh-CN" altLang="en-US" smtClean="0"/>
              <a:t>编辑母版文本样式</a:t>
            </a:r>
          </a:p>
          <a:p>
            <a:pPr marL="219055" marR="0" lvl="1" indent="-219055" algn="l" defTabSz="6857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zh-CN" altLang="en-US" smtClean="0"/>
              <a:t>第二级</a:t>
            </a:r>
          </a:p>
          <a:p>
            <a:pPr marL="219055" marR="0" lvl="2" indent="-219055" algn="l" defTabSz="6857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zh-CN" altLang="en-US" smtClean="0"/>
              <a:t>第三级</a:t>
            </a:r>
          </a:p>
          <a:p>
            <a:pPr marL="219055" marR="0" lvl="3" indent="-219055" algn="l" defTabSz="6857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zh-CN" altLang="en-US" smtClean="0"/>
              <a:t>第四级</a:t>
            </a:r>
          </a:p>
          <a:p>
            <a:pPr marL="219055" marR="0" lvl="4" indent="-219055" algn="l" defTabSz="685711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4774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1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4" y="1671271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0" y="1681905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8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169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5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7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5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5" tIns="34285" rIns="34285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eaLnBrk="1" hangingPunct="1"/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0" y="1681905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1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5" tIns="34285" rIns="34285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eaLnBrk="1" hangingPunct="1"/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6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9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3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5" tIns="34285" rIns="34285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eaLnBrk="1" hangingPunct="1"/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079" indent="0">
              <a:buNone/>
              <a:defRPr sz="2025" b="1"/>
            </a:lvl2pPr>
            <a:lvl3pPr marL="914158" indent="0">
              <a:buNone/>
              <a:defRPr sz="1800" b="1"/>
            </a:lvl3pPr>
            <a:lvl4pPr marL="1371237" indent="0">
              <a:buNone/>
              <a:defRPr sz="1575" b="1"/>
            </a:lvl4pPr>
            <a:lvl5pPr marL="1828315" indent="0">
              <a:buNone/>
              <a:defRPr sz="1575" b="1"/>
            </a:lvl5pPr>
            <a:lvl6pPr marL="2285395" indent="0">
              <a:buNone/>
              <a:defRPr sz="1575" b="1"/>
            </a:lvl6pPr>
            <a:lvl7pPr marL="2742473" indent="0">
              <a:buNone/>
              <a:defRPr sz="1575" b="1"/>
            </a:lvl7pPr>
            <a:lvl8pPr marL="3199551" indent="0">
              <a:buNone/>
              <a:defRPr sz="1575" b="1"/>
            </a:lvl8pPr>
            <a:lvl9pPr marL="3656631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18" indent="-285674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18" indent="-171404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158" indent="-171404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562" indent="-171404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064" y="6102166"/>
            <a:ext cx="1619918" cy="74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6" y="1358054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799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799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6" y="4343401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799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503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5" tIns="34285" rIns="34285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eaLnBrk="1" hangingPunct="1"/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6" y="1358054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799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799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6" y="4343401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799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21" y="6100347"/>
            <a:ext cx="1623861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6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845" eaLnBrk="1" fontAlgn="auto" hangingPunct="1">
              <a:spcBef>
                <a:spcPts val="0"/>
              </a:spcBef>
              <a:spcAft>
                <a:spcPts val="0"/>
              </a:spcAft>
            </a:pPr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latin typeface="Segoe UI"/>
              </a:rPr>
              <a:pPr defTabSz="6858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98146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 userDrawn="1"/>
        </p:nvSpPr>
        <p:spPr bwMode="white">
          <a:xfrm>
            <a:off x="3181074" y="6586705"/>
            <a:ext cx="2781852" cy="11881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72" spc="110" dirty="0" smtClean="0">
                <a:gradFill>
                  <a:gsLst>
                    <a:gs pos="0">
                      <a:srgbClr val="000000">
                        <a:alpha val="50000"/>
                      </a:srgbClr>
                    </a:gs>
                    <a:gs pos="86000">
                      <a:srgbClr val="000000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val="188020602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85" tIns="34285" rIns="34285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13" eaLnBrk="1" hangingPunct="1"/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0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71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77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31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64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557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slideLayout" Target="../slideLayouts/slideLayout187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theme" Target="../theme/theme7.xml"/><Relationship Id="rId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042FA-4ADF-42E6-8443-BEEBE8E8C97B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254C-B7F2-4C09-9763-618FF338A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79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57465-C96C-4306-8787-E822E92AB513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51D2-EA81-471B-8418-44A6359A1B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  <a:sym typeface="Calibri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  <a:t>2019-7-17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MS PGothic" pitchFamily="34" charset="-128"/>
                <a:sym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anose="020B0600070205080204" pitchFamily="34" charset="-128"/>
                <a:sym typeface="Calibri" panose="020F050202020403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63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6" y="291106"/>
            <a:ext cx="8741880" cy="899665"/>
          </a:xfrm>
          <a:prstGeom prst="rect">
            <a:avLst/>
          </a:prstGeom>
        </p:spPr>
        <p:txBody>
          <a:bodyPr vert="horz" wrap="square" lIns="146249" tIns="91406" rIns="146249" bIns="91406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4" y="1189182"/>
            <a:ext cx="8740140" cy="1687316"/>
          </a:xfrm>
          <a:prstGeom prst="rect">
            <a:avLst/>
          </a:prstGeom>
        </p:spPr>
        <p:txBody>
          <a:bodyPr vert="horz" wrap="square" lIns="146249" tIns="91406" rIns="146249" bIns="91406" rtlCol="0">
            <a:sp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20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587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040" marR="0" indent="-252040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401" marR="0" indent="-177361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092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119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146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36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159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095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3747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793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58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174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3968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2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9955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1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0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6" y="1447800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711" rtl="0" eaLnBrk="1" latinLnBrk="0" hangingPunct="1">
        <a:lnSpc>
          <a:spcPct val="90000"/>
        </a:lnSpc>
        <a:spcBef>
          <a:spcPct val="0"/>
        </a:spcBef>
        <a:buNone/>
        <a:defRPr lang="en-US" sz="4049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71" marR="0" indent="-254771" algn="l" defTabSz="68571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2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777" marR="0" indent="-175007" algn="l" defTabSz="68571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31" marR="0" indent="-169054" algn="l" defTabSz="68571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31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647" marR="0" indent="-173815" algn="l" defTabSz="68571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00" marR="0" indent="-169054" algn="l" defTabSz="685711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00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705" indent="-171428" algn="l" defTabSz="68571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60" indent="-171428" algn="l" defTabSz="68571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15" indent="-171428" algn="l" defTabSz="68571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71" indent="-171428" algn="l" defTabSz="68571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6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1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6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22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8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32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8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43" algn="l" defTabSz="6857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6" y="291106"/>
            <a:ext cx="8741880" cy="899665"/>
          </a:xfrm>
          <a:prstGeom prst="rect">
            <a:avLst/>
          </a:prstGeom>
        </p:spPr>
        <p:txBody>
          <a:bodyPr vert="horz" wrap="square" lIns="146249" tIns="91406" rIns="146249" bIns="91406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4" y="1189182"/>
            <a:ext cx="8740140" cy="1687316"/>
          </a:xfrm>
          <a:prstGeom prst="rect">
            <a:avLst/>
          </a:prstGeom>
        </p:spPr>
        <p:txBody>
          <a:bodyPr vert="horz" wrap="square" lIns="146249" tIns="91406" rIns="146249" bIns="91406" rtlCol="0">
            <a:sp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89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  <p:sldLayoutId id="2147483811" r:id="rId40"/>
    <p:sldLayoutId id="2147483812" r:id="rId4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587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040" marR="0" indent="-252040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401" marR="0" indent="-177361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092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119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146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36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159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095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3747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793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58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174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3968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2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9955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1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6" y="291106"/>
            <a:ext cx="8741880" cy="899665"/>
          </a:xfrm>
          <a:prstGeom prst="rect">
            <a:avLst/>
          </a:prstGeom>
        </p:spPr>
        <p:txBody>
          <a:bodyPr vert="horz" wrap="square" lIns="146249" tIns="91406" rIns="146249" bIns="91406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4" y="1189182"/>
            <a:ext cx="8740140" cy="1687316"/>
          </a:xfrm>
          <a:prstGeom prst="rect">
            <a:avLst/>
          </a:prstGeom>
        </p:spPr>
        <p:txBody>
          <a:bodyPr vert="horz" wrap="square" lIns="146249" tIns="91406" rIns="146249" bIns="91406" rtlCol="0">
            <a:sp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9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  <p:sldLayoutId id="2147483853" r:id="rId40"/>
    <p:sldLayoutId id="2147483854" r:id="rId4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587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040" marR="0" indent="-252040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401" marR="0" indent="-177361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092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119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146" marR="0" indent="-168027" algn="l" defTabSz="68558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36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159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0954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3747" indent="-171398" algn="l" defTabSz="685587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793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58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0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174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3968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2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99557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2351" algn="l" defTabSz="685587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212" y="1920692"/>
            <a:ext cx="713093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zh-CN" sz="3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基于</a:t>
            </a:r>
            <a:r>
              <a:rPr lang="en-US" altLang="zh-CN" sz="32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Angular</a:t>
            </a:r>
            <a:r>
              <a:rPr lang="zh-CN" altLang="en-US" sz="32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和</a:t>
            </a:r>
            <a:r>
              <a:rPr lang="en-US" altLang="zh-CN" sz="32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ionic</a:t>
            </a:r>
            <a:r>
              <a:rPr lang="zh-CN" altLang="en-US" sz="3200" b="1" dirty="0" smtClean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的</a:t>
            </a:r>
            <a:r>
              <a:rPr lang="zh-CN" altLang="en-US" sz="3200" b="1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质量控制数据库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942973" y="2843200"/>
            <a:ext cx="7257415" cy="1985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 indent="0" algn="ctr">
              <a:lnSpc>
                <a:spcPct val="100000"/>
              </a:lnSpc>
              <a:buNone/>
            </a:pPr>
            <a:r>
              <a:rPr lang="zh-CN" sz="2000" b="1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宁哲，陈鹏宇</a:t>
            </a:r>
            <a:r>
              <a:rPr sz="20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422910" lvl="7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sz="2800" u="heavy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ningzh</a:t>
            </a:r>
            <a:r>
              <a:rPr lang="en-US" sz="2800" u="heavy" dirty="0" smtClean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e@ihep.ac.cn</a:t>
            </a:r>
          </a:p>
          <a:p>
            <a:pPr marL="422910" lvl="7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800" u="heavy" dirty="0" smtClean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birdchen95@163.com</a:t>
            </a:r>
            <a:endParaRPr lang="en-US" sz="2800" u="heavy" dirty="0"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22910" lvl="7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effectLst/>
              </a:rPr>
              <a:t>2019.7.17</a:t>
            </a:r>
            <a:endParaRPr lang="en-US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42" y="5072937"/>
            <a:ext cx="5789071" cy="1098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" y="883365"/>
            <a:ext cx="6113145" cy="5243750"/>
          </a:xfrm>
          <a:prstGeom prst="rect">
            <a:avLst/>
          </a:prstGeom>
        </p:spPr>
      </p:pic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9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3.2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数据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查询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cxnSp>
        <p:nvCxnSpPr>
          <p:cNvPr id="22" name="直接连接符 21"/>
          <p:cNvCxnSpPr>
            <a:endCxn id="23" idx="1"/>
          </p:cNvCxnSpPr>
          <p:nvPr/>
        </p:nvCxnSpPr>
        <p:spPr>
          <a:xfrm>
            <a:off x="6362065" y="1140460"/>
            <a:ext cx="438785" cy="23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6800850" y="981075"/>
            <a:ext cx="12839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状态筛选</a:t>
            </a:r>
          </a:p>
        </p:txBody>
      </p:sp>
      <p:cxnSp>
        <p:nvCxnSpPr>
          <p:cNvPr id="24" name="直接连接符 23"/>
          <p:cNvCxnSpPr>
            <a:endCxn id="25" idx="1"/>
          </p:cNvCxnSpPr>
          <p:nvPr/>
        </p:nvCxnSpPr>
        <p:spPr>
          <a:xfrm>
            <a:off x="6383655" y="1393190"/>
            <a:ext cx="417195" cy="136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800850" y="1346835"/>
            <a:ext cx="12839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参数筛选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482715" y="1732915"/>
            <a:ext cx="318135" cy="196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800850" y="1784350"/>
            <a:ext cx="128397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导出图表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552825" y="2270760"/>
            <a:ext cx="3148965" cy="252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701790" y="2225675"/>
            <a:ext cx="193802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Tooltip</a:t>
            </a:r>
            <a:r>
              <a:rPr lang="zh-CN" altLang="en-US" dirty="0">
                <a:solidFill>
                  <a:schemeClr val="bg1"/>
                </a:solidFill>
              </a:rPr>
              <a:t>插件</a:t>
            </a:r>
          </a:p>
          <a:p>
            <a:r>
              <a:rPr lang="zh-CN" altLang="en-US" dirty="0">
                <a:solidFill>
                  <a:schemeClr val="bg1"/>
                </a:solidFill>
              </a:rPr>
              <a:t>（提供至</a:t>
            </a:r>
            <a:r>
              <a:rPr lang="en-US" altLang="zh-CN" dirty="0">
                <a:solidFill>
                  <a:schemeClr val="bg1"/>
                </a:solidFill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详细参数</a:t>
            </a:r>
            <a:r>
              <a:rPr lang="en-US" altLang="zh-CN" dirty="0">
                <a:solidFill>
                  <a:schemeClr val="bg1"/>
                </a:solidFill>
              </a:rPr>
              <a:t>”</a:t>
            </a:r>
            <a:r>
              <a:rPr lang="zh-CN" altLang="en-US" dirty="0">
                <a:solidFill>
                  <a:schemeClr val="bg1"/>
                </a:solidFill>
              </a:rPr>
              <a:t>的链接）</a:t>
            </a:r>
          </a:p>
        </p:txBody>
      </p:sp>
      <p:cxnSp>
        <p:nvCxnSpPr>
          <p:cNvPr id="31" name="直接连接符 30"/>
          <p:cNvCxnSpPr>
            <a:endCxn id="32" idx="1"/>
          </p:cNvCxnSpPr>
          <p:nvPr/>
        </p:nvCxnSpPr>
        <p:spPr>
          <a:xfrm flipV="1">
            <a:off x="3772535" y="4267835"/>
            <a:ext cx="3028315" cy="494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800850" y="4084955"/>
            <a:ext cx="132778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统计数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757035" y="4603115"/>
            <a:ext cx="188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直方图</a:t>
            </a:r>
          </a:p>
          <a:p>
            <a:endParaRPr lang="zh-CN" altLang="en-US" dirty="0"/>
          </a:p>
        </p:txBody>
      </p:sp>
      <p:cxnSp>
        <p:nvCxnSpPr>
          <p:cNvPr id="35" name="直接连接符 34"/>
          <p:cNvCxnSpPr>
            <a:endCxn id="34" idx="1"/>
          </p:cNvCxnSpPr>
          <p:nvPr/>
        </p:nvCxnSpPr>
        <p:spPr>
          <a:xfrm flipV="1">
            <a:off x="3706495" y="4926281"/>
            <a:ext cx="3050540" cy="614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6757035" y="3399155"/>
            <a:ext cx="18389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精确时间筛选</a:t>
            </a:r>
          </a:p>
        </p:txBody>
      </p:sp>
      <p:cxnSp>
        <p:nvCxnSpPr>
          <p:cNvPr id="5" name="直接连接符 4"/>
          <p:cNvCxnSpPr>
            <a:stCxn id="4" idx="1"/>
          </p:cNvCxnSpPr>
          <p:nvPr/>
        </p:nvCxnSpPr>
        <p:spPr>
          <a:xfrm flipH="1">
            <a:off x="4211320" y="3582035"/>
            <a:ext cx="2545715" cy="345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07209" y="883365"/>
            <a:ext cx="541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基于免费版</a:t>
            </a:r>
            <a:r>
              <a:rPr lang="en-US" altLang="zh-CN" dirty="0" err="1" smtClean="0"/>
              <a:t>Javascript</a:t>
            </a:r>
            <a:r>
              <a:rPr lang="zh-CN" altLang="en-US" dirty="0" smtClean="0"/>
              <a:t>插件的</a:t>
            </a:r>
            <a:r>
              <a:rPr lang="en-US" altLang="zh-CN" dirty="0" err="1" smtClean="0"/>
              <a:t>Highchart</a:t>
            </a:r>
            <a:r>
              <a:rPr lang="zh-CN" altLang="en-US" dirty="0" smtClean="0"/>
              <a:t>开发图形显示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64024"/>
            <a:ext cx="9144000" cy="22171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15165"/>
          <a:stretch/>
        </p:blipFill>
        <p:spPr>
          <a:xfrm>
            <a:off x="1" y="3481199"/>
            <a:ext cx="9143999" cy="206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9600" y="2175641"/>
            <a:ext cx="4514215" cy="10526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9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3.3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数据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查询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67355" y="2274570"/>
            <a:ext cx="1501140" cy="829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APP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Android/iOS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61610" y="2366645"/>
            <a:ext cx="1149985" cy="212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Apache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服务器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67355" y="3601720"/>
            <a:ext cx="1501140" cy="19265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移动端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网页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IE</a:t>
            </a:r>
          </a:p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Chrome</a:t>
            </a:r>
            <a:endParaRPr lang="en-US" altLang="zh-CN" dirty="0">
              <a:solidFill>
                <a:schemeClr val="bg1"/>
              </a:solidFill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Firefox</a:t>
            </a:r>
          </a:p>
          <a:p>
            <a:pPr algn="ctr"/>
            <a:r>
              <a:rPr lang="en-US" altLang="zh-CN" dirty="0">
                <a:solidFill>
                  <a:schemeClr val="bg1"/>
                </a:solidFill>
              </a:rPr>
              <a:t>Safari</a:t>
            </a:r>
          </a:p>
        </p:txBody>
      </p:sp>
      <p:sp>
        <p:nvSpPr>
          <p:cNvPr id="10" name="左右箭头 9"/>
          <p:cNvSpPr/>
          <p:nvPr/>
        </p:nvSpPr>
        <p:spPr>
          <a:xfrm>
            <a:off x="4593590" y="2606675"/>
            <a:ext cx="530225" cy="1657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右箭头 11"/>
          <p:cNvSpPr/>
          <p:nvPr/>
        </p:nvSpPr>
        <p:spPr>
          <a:xfrm>
            <a:off x="6550025" y="3228340"/>
            <a:ext cx="614045" cy="1727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6280" y="2274570"/>
            <a:ext cx="1501140" cy="829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Barcode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条形码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355215" y="2606040"/>
            <a:ext cx="474345" cy="166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68630" y="2065020"/>
            <a:ext cx="8270875" cy="4166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20060" y="5648325"/>
            <a:ext cx="367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基于</a:t>
            </a:r>
            <a:r>
              <a:rPr lang="en-US" altLang="zh-CN" dirty="0" smtClean="0">
                <a:solidFill>
                  <a:schemeClr val="bg1"/>
                </a:solidFill>
              </a:rPr>
              <a:t>Angular</a:t>
            </a:r>
            <a:r>
              <a:rPr lang="zh-CN" altLang="en-US" dirty="0" smtClean="0">
                <a:solidFill>
                  <a:schemeClr val="bg1"/>
                </a:solidFill>
              </a:rPr>
              <a:t>开发</a:t>
            </a:r>
            <a:r>
              <a:rPr lang="zh-CN" altLang="en-US" dirty="0" smtClean="0">
                <a:solidFill>
                  <a:schemeClr val="bg1"/>
                </a:solidFill>
              </a:rPr>
              <a:t>环境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左右箭头 16"/>
          <p:cNvSpPr/>
          <p:nvPr/>
        </p:nvSpPr>
        <p:spPr>
          <a:xfrm>
            <a:off x="4593590" y="3820795"/>
            <a:ext cx="530225" cy="1657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308850" y="2366645"/>
            <a:ext cx="1149985" cy="2124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MySQL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数据库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91490" y="1403985"/>
            <a:ext cx="165671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数据的输出：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9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3.3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数据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查询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19" y="1593127"/>
            <a:ext cx="8241665" cy="43999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419" y="1098153"/>
            <a:ext cx="11410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使用实例：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6777" y="5993042"/>
            <a:ext cx="444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基于</a:t>
            </a:r>
            <a:r>
              <a:rPr lang="en-US" altLang="zh-CN" dirty="0" err="1" smtClean="0">
                <a:solidFill>
                  <a:schemeClr val="bg1"/>
                </a:solidFill>
              </a:rPr>
              <a:t>cordova</a:t>
            </a:r>
            <a:r>
              <a:rPr lang="zh-CN" altLang="en-US" dirty="0" smtClean="0">
                <a:solidFill>
                  <a:schemeClr val="bg1"/>
                </a:solidFill>
              </a:rPr>
              <a:t>插件实现手机硬件控制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9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4.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结论以及下一步计划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7219" y="1039473"/>
            <a:ext cx="7910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对比上一代的质量控制数据库系统，新的系统已经有了一定的完成度及很高的可行性，适应新时期的质量控制需要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新的数据库系统的基础功能，包括：数据上传，统计，绘制直方图已经完成，经过测试，已经可以在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Win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及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两个平台上的浏览器上顺利运行。</a:t>
            </a:r>
          </a:p>
          <a:p>
            <a:pPr indent="0">
              <a:buNone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各个平台浏览器测试版本号见下表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]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050000757"/>
              </p:ext>
            </p:extLst>
          </p:nvPr>
        </p:nvGraphicFramePr>
        <p:xfrm>
          <a:off x="743977" y="3433347"/>
          <a:ext cx="7784072" cy="238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330">
                  <a:extLst>
                    <a:ext uri="{9D8B030D-6E8A-4147-A177-3AD203B41FA5}">
                      <a16:colId xmlns:a16="http://schemas.microsoft.com/office/drawing/2014/main" val="3118963751"/>
                    </a:ext>
                  </a:extLst>
                </a:gridCol>
                <a:gridCol w="1945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Browser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Firefox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92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 OS 10.12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5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Android 4.2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Chrome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Success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883237"/>
                  </a:ext>
                </a:extLst>
              </a:tr>
              <a:tr h="26975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Android 5.1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Sogou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Success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9652216"/>
                  </a:ext>
                </a:extLst>
              </a:tr>
              <a:tr h="269752"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Android 6.0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Chrome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44145" algn="ctr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Success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6778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8610" y="2644140"/>
            <a:ext cx="395033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dirty="0">
                <a:solidFill>
                  <a:schemeClr val="bg1"/>
                </a:solidFill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91" y="1622969"/>
            <a:ext cx="5082631" cy="385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Grp="1"/>
          </p:cNvSpPr>
          <p:nvPr>
            <p:ph type="body" idx="4294967295"/>
          </p:nvPr>
        </p:nvSpPr>
        <p:spPr>
          <a:xfrm>
            <a:off x="487680" y="1138646"/>
            <a:ext cx="7886700" cy="48474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背景及目的介绍</a:t>
            </a:r>
            <a:endParaRPr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5080" fontAlgn="auto">
              <a:lnSpc>
                <a:spcPct val="100000"/>
              </a:lnSpc>
              <a:spcBef>
                <a:spcPts val="400"/>
              </a:spcBef>
            </a:pP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框架介绍</a:t>
            </a:r>
            <a:endParaRPr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0395">
              <a:lnSpc>
                <a:spcPct val="100000"/>
              </a:lnSpc>
              <a:spcBef>
                <a:spcPts val="600"/>
              </a:spcBef>
            </a:pP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2.</a:t>
            </a: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1</a:t>
            </a: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. </a:t>
            </a:r>
            <a:r>
              <a:rPr sz="2800" spc="-9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常规数据库架构</a:t>
            </a:r>
            <a:endParaRPr sz="2800" spc="-9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+mn-ea"/>
            </a:endParaRPr>
          </a:p>
          <a:p>
            <a:pPr marL="620395">
              <a:spcBef>
                <a:spcPts val="600"/>
              </a:spcBef>
            </a:pP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2.</a:t>
            </a: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2. </a:t>
            </a:r>
            <a:r>
              <a:rPr lang="zh-CN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混合</a:t>
            </a:r>
            <a:r>
              <a:rPr lang="zh-CN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+mn-ea"/>
              </a:rPr>
              <a:t>数据库架构</a:t>
            </a:r>
            <a:endParaRPr sz="2800" spc="-9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5080" fontAlgn="auto">
              <a:spcBef>
                <a:spcPts val="400"/>
              </a:spcBef>
            </a:pP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主要</a:t>
            </a:r>
            <a:r>
              <a:rPr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功能</a:t>
            </a:r>
            <a:endParaRPr lang="zh-CN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0395">
              <a:lnSpc>
                <a:spcPct val="100000"/>
              </a:lnSpc>
              <a:spcBef>
                <a:spcPts val="600"/>
              </a:spcBef>
            </a:pP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zh-CN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用户</a:t>
            </a:r>
            <a:r>
              <a:rPr lang="zh-CN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管理登录</a:t>
            </a:r>
            <a:r>
              <a:rPr lang="zh-CN" alt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机制</a:t>
            </a:r>
            <a:endParaRPr lang="zh-CN" sz="2800" spc="-9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0395">
              <a:spcBef>
                <a:spcPts val="600"/>
              </a:spcBef>
            </a:pP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zh-CN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数据</a:t>
            </a:r>
            <a:r>
              <a:rPr lang="zh-CN" alt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查询</a:t>
            </a:r>
            <a:endParaRPr lang="zh-CN" sz="2800" spc="-9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620395">
              <a:spcBef>
                <a:spcPts val="600"/>
              </a:spcBef>
            </a:pP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zh-CN" alt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数据</a:t>
            </a:r>
            <a:r>
              <a:rPr lang="zh-CN" altLang="en-US" sz="2800" spc="-9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查询</a:t>
            </a:r>
            <a:endParaRPr lang="en-US" altLang="zh-CN" sz="2800" spc="-9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R="5080">
              <a:lnSpc>
                <a:spcPct val="100000"/>
              </a:lnSpc>
              <a:spcBef>
                <a:spcPts val="400"/>
              </a:spcBef>
            </a:pPr>
            <a:r>
              <a:rPr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结论及下一步计划</a:t>
            </a:r>
            <a:endParaRPr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44240" y="151765"/>
            <a:ext cx="225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报告内容</a:t>
            </a:r>
          </a:p>
        </p:txBody>
      </p:sp>
    </p:spTree>
    <p:extLst>
      <p:ext uri="{BB962C8B-B14F-4D97-AF65-F5344CB8AC3E}">
        <p14:creationId xmlns:p14="http://schemas.microsoft.com/office/powerpoint/2010/main" val="22107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 txBox="1">
            <a:spLocks noGrp="1"/>
          </p:cNvSpPr>
          <p:nvPr>
            <p:ph type="title" idx="4294967295"/>
          </p:nvPr>
        </p:nvSpPr>
        <p:spPr>
          <a:xfrm>
            <a:off x="-12700" y="245110"/>
            <a:ext cx="91567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.</a:t>
            </a:r>
            <a:r>
              <a:rPr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 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背景及目的介绍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0385" y="1231906"/>
            <a:ext cx="4623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大量光电倍增管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PMT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）及其附属电子学配件</a:t>
            </a:r>
            <a:r>
              <a:rPr lang="zh-CN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被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大量</a:t>
            </a:r>
            <a:r>
              <a:rPr lang="zh-CN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应用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于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JUNO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及其他大科学工程</a:t>
            </a:r>
            <a:r>
              <a:rPr lang="zh-CN" altLang="en-US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中。</a:t>
            </a:r>
            <a:endParaRPr lang="zh-CN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2485390" y="2444750"/>
            <a:ext cx="241935" cy="682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40385" y="3146828"/>
            <a:ext cx="481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每一只生产出来的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PMT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具有不同的增益、峰谷比和量子效率等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rPr>
              <a:t>特性。</a:t>
            </a:r>
            <a:endParaRPr lang="zh-CN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2485072" y="3884460"/>
            <a:ext cx="241935" cy="682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40384" y="4672965"/>
            <a:ext cx="4815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需要一个质量控制数据库来跟踪不同的光电倍增管，了解其性能</a:t>
            </a:r>
            <a:r>
              <a:rPr lang="zh-CN" altLang="en-US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分布。</a:t>
            </a:r>
            <a:endParaRPr lang="zh-CN" alt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22" y="4657757"/>
            <a:ext cx="2822179" cy="1110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524" y="964966"/>
            <a:ext cx="2822179" cy="273570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2522" y="5873241"/>
            <a:ext cx="282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PMT for JUNO</a:t>
            </a:r>
          </a:p>
          <a:p>
            <a:r>
              <a:rPr lang="en-US" altLang="zh-CN" sz="1000" i="1" dirty="0" smtClean="0">
                <a:solidFill>
                  <a:schemeClr val="bg1"/>
                </a:solidFill>
              </a:rPr>
              <a:t>Picture from the paper of Dr. QIAN Sen </a:t>
            </a:r>
            <a:endParaRPr lang="zh-CN" altLang="en-US" sz="1000" i="1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2522" y="3734427"/>
            <a:ext cx="316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Jiangmen Underground Neutrino Observatory (JUNO)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 txBox="1">
            <a:spLocks noGrp="1"/>
          </p:cNvSpPr>
          <p:nvPr>
            <p:ph type="title" idx="4294967295"/>
          </p:nvPr>
        </p:nvSpPr>
        <p:spPr>
          <a:xfrm>
            <a:off x="-12700" y="246063"/>
            <a:ext cx="915670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2.1 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常规数据库架构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9125" y="997585"/>
            <a:ext cx="226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历史版本：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5015" y="1470660"/>
            <a:ext cx="425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大亚湾中微子实验（</a:t>
            </a:r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DayaBay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）及北京谱仪（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BES III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中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，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同样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使用了质量控制数据库，当时使用的框架为：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8157" y="2525415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/>
                </a:solidFill>
                <a:sym typeface="+mn-ea"/>
              </a:rPr>
              <a:t> PHP+ Apache </a:t>
            </a:r>
            <a:r>
              <a:rPr lang="en-US" altLang="zh-CN" dirty="0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dirty="0">
                <a:solidFill>
                  <a:schemeClr val="bg1"/>
                </a:solidFill>
                <a:sym typeface="+mn-ea"/>
              </a:rPr>
              <a:t>MySQL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08375" y="3030220"/>
            <a:ext cx="3722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其中：</a:t>
            </a:r>
          </a:p>
          <a:p>
            <a:pPr indent="457200"/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Apache是世界使用排名第一的Web服务器软件。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具有极强的泛用性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7200" algn="l" fontAlgn="auto"/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PHP 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可以与目前绝大多数服务器兼容的脚本语言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7200" fontAlgn="auto"/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MySQL是一个关系型数据库管理系统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en-US" altLang="zh-CN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9124" y="5955673"/>
            <a:ext cx="4387627" cy="33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BESIII、DayaBay-RPC 数据库系统架构图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3128605"/>
            <a:ext cx="4387627" cy="27286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4"/>
          <p:cNvSpPr txBox="1">
            <a:spLocks noGrp="1"/>
          </p:cNvSpPr>
          <p:nvPr>
            <p:ph type="title" idx="4294967295"/>
          </p:nvPr>
        </p:nvSpPr>
        <p:spPr>
          <a:xfrm>
            <a:off x="-12700" y="246063"/>
            <a:ext cx="915670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2.1 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常规数据库架构</a:t>
            </a:r>
            <a:endParaRPr 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0580" y="930848"/>
            <a:ext cx="743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WAMP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（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Windows下的Apache+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Mysql+PHP）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架构稳定，经过时间检验，在当时被称作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开发数据库的黄金组合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下箭头 6"/>
          <p:cNvSpPr/>
          <p:nvPr/>
        </p:nvSpPr>
        <p:spPr>
          <a:xfrm>
            <a:off x="4394200" y="1691005"/>
            <a:ext cx="302895" cy="43307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95290" y="4197350"/>
            <a:ext cx="2440305" cy="9144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sym typeface="+mn-ea"/>
              </a:rPr>
              <a:t>原来的架构过于古老，并且主要运行</a:t>
            </a:r>
            <a:r>
              <a:rPr lang="zh-CN" altLang="en-US" dirty="0">
                <a:sym typeface="+mn-ea"/>
              </a:rPr>
              <a:t>于</a:t>
            </a:r>
            <a:r>
              <a:rPr lang="en-US" altLang="zh-CN" dirty="0" smtClean="0">
                <a:sym typeface="+mn-ea"/>
              </a:rPr>
              <a:t>PC</a:t>
            </a:r>
            <a:r>
              <a:rPr lang="zh-CN" altLang="en-US" dirty="0" smtClean="0">
                <a:sym typeface="+mn-ea"/>
              </a:rPr>
              <a:t>端，移动端用户体验较差。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830580" y="4197350"/>
            <a:ext cx="2755265" cy="9144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在智能手机已经普及的今天，在智能设备上访问数据库的需求已经变得强烈。</a:t>
            </a:r>
            <a:endParaRPr lang="zh-CN" altLang="en-US" dirty="0"/>
          </a:p>
        </p:txBody>
      </p:sp>
      <p:sp>
        <p:nvSpPr>
          <p:cNvPr id="14" name="圆角矩形 13"/>
          <p:cNvSpPr/>
          <p:nvPr/>
        </p:nvSpPr>
        <p:spPr>
          <a:xfrm>
            <a:off x="3783965" y="2254250"/>
            <a:ext cx="1523365" cy="9290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问题</a:t>
            </a:r>
          </a:p>
        </p:txBody>
      </p:sp>
      <p:sp>
        <p:nvSpPr>
          <p:cNvPr id="15" name="下箭头 14"/>
          <p:cNvSpPr/>
          <p:nvPr/>
        </p:nvSpPr>
        <p:spPr>
          <a:xfrm rot="2580000">
            <a:off x="3372485" y="3194050"/>
            <a:ext cx="346075" cy="8001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19380000">
            <a:off x="5230495" y="3290570"/>
            <a:ext cx="346075" cy="8001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52445" y="1449420"/>
            <a:ext cx="41453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移动端再开发一套代码。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端，移动端相互独立两套代码一起维护。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ReactNative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Learn Once ,Write Anywhere 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）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优点：</a:t>
            </a: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最好的体验以及功能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实现；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完善成熟的开发文档以及demo。</a:t>
            </a: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缺点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：</a:t>
            </a: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android开发学习曲线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较高；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开发成本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高。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03145" y="1436370"/>
            <a:ext cx="36252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重新选择使用混合开发架构开发软件，只维护一套代码。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(Write Once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Run 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Anywhere)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优点：</a:t>
            </a:r>
          </a:p>
          <a:p>
            <a:pPr marL="342900" indent="-342900" fontAlgn="auto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 和 android 基本上可以共用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代码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auto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便于调试，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开发的时候可以通过浏览器的方式进行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调试；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一般开发相对原生开发的方式要简单。</a:t>
            </a:r>
          </a:p>
          <a:p>
            <a:pPr marL="342900" indent="-342900" fontAlgn="auto">
              <a:buAutoNum type="arabicPeriod"/>
            </a:pP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缺点：</a:t>
            </a: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占用内存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高，流畅性较低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兼容性一般，需要大量代码。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4259" y="962174"/>
            <a:ext cx="193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解决方案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4555490" y="1578610"/>
            <a:ext cx="6985" cy="43897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bject 74"/>
          <p:cNvSpPr txBox="1">
            <a:spLocks noGrp="1"/>
          </p:cNvSpPr>
          <p:nvPr>
            <p:ph type="title" idx="4294967295"/>
          </p:nvPr>
        </p:nvSpPr>
        <p:spPr>
          <a:xfrm>
            <a:off x="-12700" y="246063"/>
            <a:ext cx="915670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2.1 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常规数据库架构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9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8300" indent="-355600" algn="ctr" defTabSz="-635">
              <a:lnSpc>
                <a:spcPct val="100000"/>
              </a:lnSpc>
              <a:buClr>
                <a:srgbClr val="00FFFF"/>
              </a:buClr>
              <a:buFont typeface="MS UI Gothic" panose="020B0600070205080204" charset="-128"/>
              <a:buChar char="➢"/>
              <a:tabLst>
                <a:tab pos="367665" algn="l"/>
                <a:tab pos="368300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2.2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混合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数据库架构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51" y="4535660"/>
            <a:ext cx="5390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Ionic </a:t>
            </a:r>
            <a:r>
              <a:rPr lang="zh-CN" altLang="en-US" sz="2000" dirty="0">
                <a:solidFill>
                  <a:schemeClr val="bg1"/>
                </a:solidFill>
              </a:rPr>
              <a:t>+ </a:t>
            </a:r>
            <a:r>
              <a:rPr lang="zh-CN" altLang="en-US" sz="2000" dirty="0" smtClean="0">
                <a:solidFill>
                  <a:schemeClr val="bg1"/>
                </a:solidFill>
              </a:rPr>
              <a:t>Angular </a:t>
            </a:r>
            <a:r>
              <a:rPr lang="en-US" altLang="zh-CN" sz="2000" dirty="0">
                <a:solidFill>
                  <a:schemeClr val="bg1"/>
                </a:solidFill>
              </a:rPr>
              <a:t>+ </a:t>
            </a:r>
            <a:r>
              <a:rPr lang="en-US" altLang="zh-CN" sz="2000" dirty="0" err="1">
                <a:solidFill>
                  <a:schemeClr val="bg1"/>
                </a:solidFill>
              </a:rPr>
              <a:t>cordova</a:t>
            </a:r>
            <a:r>
              <a:rPr lang="zh-CN" altLang="en-US" sz="2000" dirty="0" smtClean="0">
                <a:solidFill>
                  <a:schemeClr val="bg1"/>
                </a:solidFill>
              </a:rPr>
              <a:t> </a:t>
            </a:r>
            <a:r>
              <a:rPr lang="zh-CN" altLang="en-US" sz="2000" dirty="0">
                <a:solidFill>
                  <a:schemeClr val="bg1"/>
                </a:solidFill>
              </a:rPr>
              <a:t>+ Node.js + MySQL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94621" y="992505"/>
            <a:ext cx="3308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其中：</a:t>
            </a:r>
          </a:p>
          <a:p>
            <a:pPr lvl="0" indent="457200" fontAlgn="auto"/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ionic  是一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个基于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Angular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的应用开发框架，被称为“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Angular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的移动表现形式”；</a:t>
            </a:r>
            <a:endParaRPr lang="en-US" altLang="zh-CN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7200" fontAlgn="auto"/>
            <a:r>
              <a:rPr lang="en-US" altLang="zh-CN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Angular是一款为了克服</a:t>
            </a:r>
            <a:r>
              <a:rPr lang="en-US" altLang="zh-CN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HTML在构建应用上的不足而设计的前端JS</a:t>
            </a:r>
            <a:r>
              <a:rPr lang="en-US" altLang="zh-CN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框架</a:t>
            </a:r>
            <a:r>
              <a:rPr lang="zh-CN" altLang="en-US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  <a:endParaRPr lang="en-US" altLang="zh-CN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indent="457200" fontAlgn="auto"/>
            <a:r>
              <a:rPr lang="en-US" altLang="zh-CN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Node.js</a:t>
            </a:r>
            <a:r>
              <a:rPr lang="en-US" altLang="zh-CN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是一个开源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的</a:t>
            </a:r>
            <a:r>
              <a:rPr lang="en-US" altLang="zh-CN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可用于服务器端和网络应用的运行环境</a:t>
            </a:r>
            <a:r>
              <a:rPr lang="zh-CN" alt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；</a:t>
            </a:r>
          </a:p>
          <a:p>
            <a:pPr lvl="0" indent="457200" fontAlgn="auto"/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Express</a:t>
            </a:r>
            <a:r>
              <a:rPr lang="en-US" altLang="zh-CN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是一种保持最低程度规模的Node.js </a:t>
            </a:r>
            <a:r>
              <a:rPr lang="en-US" altLang="zh-CN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Web应用程序框架，</a:t>
            </a:r>
            <a:r>
              <a:rPr lang="en-US" altLang="zh-CN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为程序提供一组强大的功能和丰富的</a:t>
            </a:r>
            <a:r>
              <a:rPr lang="en-US" altLang="zh-CN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HTTP工具</a:t>
            </a:r>
            <a:r>
              <a:rPr lang="en-US" altLang="zh-CN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3" y="1906905"/>
            <a:ext cx="5141461" cy="25366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1773" y="5046536"/>
            <a:ext cx="7985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优点：  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前后端基于同一种语言开发（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JavaScript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）；</a:t>
            </a: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2. 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基于同一套代码开发前端，根据不同的平台编译生成；</a:t>
            </a: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3. 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免费且开源，其中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Angular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由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oogle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负责维护更新；</a:t>
            </a: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4. </a:t>
            </a:r>
            <a:r>
              <a:rPr lang="zh-CN" alt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学习曲线平缓，适合非计算机出身的人快速构建需要的软件；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4"/>
          <p:cNvSpPr txBox="1">
            <a:spLocks noGrp="1"/>
          </p:cNvSpPr>
          <p:nvPr/>
        </p:nvSpPr>
        <p:spPr>
          <a:xfrm>
            <a:off x="-17780" y="245268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0395" algn="ctr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3.1 </a:t>
            </a:r>
            <a:r>
              <a:rPr lang="zh-CN" altLang="zh-CN" sz="3200" b="1" spc="-9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zh-CN" sz="3200" b="1" spc="-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管理登录</a:t>
            </a:r>
            <a:r>
              <a:rPr lang="zh-CN" altLang="en-US" sz="3200" b="1" spc="-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zh-CN" altLang="zh-CN" sz="3200" b="1" spc="-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1838" y="821609"/>
            <a:ext cx="693682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用户分级制度主要为了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确保用户只能访问相对应的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数据，保护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数据安全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91838" y="2048225"/>
            <a:ext cx="6936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主要分三级：</a:t>
            </a:r>
            <a:endParaRPr lang="en-US" altLang="zh-CN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管理员拥有除程序员以外的最高权限</a:t>
            </a:r>
            <a:r>
              <a:rPr lang="zh-CN" altLang="en-US" sz="2000" dirty="0">
                <a:solidFill>
                  <a:schemeClr val="bg1"/>
                </a:solidFill>
                <a:latin typeface="Segoe UI" panose="020B0502040204020203" pitchFamily="34" charset="0"/>
                <a:ea typeface="宋体" panose="02010600030101010101" pitchFamily="2" charset="-122"/>
                <a:cs typeface="Segoe UI" panose="020B0502040204020203" pitchFamily="34" charset="0"/>
              </a:rPr>
              <a:t>，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不仅可以对所有的数据实现增删改查</a:t>
            </a:r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，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还可以实现给其他的用户分配权限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；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实验员是参与某一实验的人员</a:t>
            </a:r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，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能对某模块数据实现增删改查</a:t>
            </a:r>
            <a:r>
              <a:rPr lang="en-US" altLang="zh-CN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，实现对测试数据的监督</a:t>
            </a: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，但不包括管理其他用户权限的功能</a:t>
            </a:r>
            <a:r>
              <a:rPr lang="en-US" altLang="zh-CN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；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普通用户仅有查看部分实验数据的功能</a:t>
            </a:r>
            <a:r>
              <a:rPr lang="en-US" altLang="zh-CN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Segoe UI" panose="020B0502040204020203" pitchFamily="34" charset="0"/>
              <a:ea typeface="宋体" panose="02010600030101010101" pitchFamily="2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1413297"/>
            <a:ext cx="2493645" cy="869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3285" y="2829836"/>
            <a:ext cx="6014275" cy="291606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07751" y="966754"/>
            <a:ext cx="1905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一个免费，开源的 Web 单点登录系统，具有丰富属性的开放标准，主要是基于 SAML 协议</a:t>
            </a:r>
            <a:r>
              <a:rPr lang="zh-CN" altLang="en-US" dirty="0"/>
              <a:t>。</a:t>
            </a:r>
          </a:p>
        </p:txBody>
      </p:sp>
      <p:cxnSp>
        <p:nvCxnSpPr>
          <p:cNvPr id="18" name="直接箭头连接符 17"/>
          <p:cNvCxnSpPr>
            <a:stCxn id="4" idx="3"/>
            <a:endCxn id="26" idx="1"/>
          </p:cNvCxnSpPr>
          <p:nvPr/>
        </p:nvCxnSpPr>
        <p:spPr>
          <a:xfrm flipV="1">
            <a:off x="5512751" y="1293271"/>
            <a:ext cx="1287441" cy="550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4" idx="3"/>
            <a:endCxn id="27" idx="1"/>
          </p:cNvCxnSpPr>
          <p:nvPr/>
        </p:nvCxnSpPr>
        <p:spPr>
          <a:xfrm>
            <a:off x="5512751" y="1843917"/>
            <a:ext cx="1287441" cy="438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3" idx="3"/>
            <a:endCxn id="4" idx="1"/>
          </p:cNvCxnSpPr>
          <p:nvPr/>
        </p:nvCxnSpPr>
        <p:spPr>
          <a:xfrm flipV="1">
            <a:off x="2899410" y="1843917"/>
            <a:ext cx="708341" cy="4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6800192" y="970105"/>
            <a:ext cx="193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身份</a:t>
            </a:r>
            <a:r>
              <a:rPr lang="zh-CN" altLang="en-US" dirty="0" smtClean="0">
                <a:solidFill>
                  <a:schemeClr val="bg1"/>
                </a:solidFill>
              </a:rPr>
              <a:t>提供者</a:t>
            </a:r>
            <a:r>
              <a:rPr lang="en-US" altLang="zh-CN" dirty="0" smtClean="0">
                <a:solidFill>
                  <a:schemeClr val="bg1"/>
                </a:solidFill>
              </a:rPr>
              <a:t>IDP (identity provider</a:t>
            </a:r>
            <a:r>
              <a:rPr lang="en-US" altLang="zh-CN" dirty="0">
                <a:solidFill>
                  <a:schemeClr val="bg1"/>
                </a:solidFill>
              </a:rPr>
              <a:t> 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00192" y="1959333"/>
            <a:ext cx="193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服务提供者</a:t>
            </a:r>
            <a:r>
              <a:rPr lang="en-US" altLang="zh-CN" dirty="0" smtClean="0">
                <a:solidFill>
                  <a:schemeClr val="bg1"/>
                </a:solidFill>
              </a:rPr>
              <a:t>SP (service provider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6096" y="2820074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使用流程：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object 74"/>
          <p:cNvSpPr txBox="1">
            <a:spLocks noGrp="1"/>
          </p:cNvSpPr>
          <p:nvPr/>
        </p:nvSpPr>
        <p:spPr>
          <a:xfrm>
            <a:off x="-17780" y="245268"/>
            <a:ext cx="9156065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0395" algn="ctr">
              <a:lnSpc>
                <a:spcPct val="100000"/>
              </a:lnSpc>
              <a:spcBef>
                <a:spcPts val="6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3.1 </a:t>
            </a:r>
            <a:r>
              <a:rPr lang="zh-CN" altLang="zh-CN" sz="3200" b="1" spc="-9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zh-CN" altLang="zh-CN" sz="3200" b="1" spc="-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管理登录</a:t>
            </a:r>
            <a:r>
              <a:rPr lang="zh-CN" altLang="en-US" sz="3200" b="1" spc="-9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zh-CN" altLang="zh-CN" sz="3200" b="1" spc="-9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3285" y="5953934"/>
            <a:ext cx="595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*</a:t>
            </a:r>
            <a:r>
              <a:rPr lang="zh-CN" altLang="en-US" sz="1600" dirty="0" smtClean="0">
                <a:solidFill>
                  <a:schemeClr val="bg1"/>
                </a:solidFill>
              </a:rPr>
              <a:t>感谢高能所计算中心在</a:t>
            </a:r>
            <a:r>
              <a:rPr lang="en-US" altLang="zh-CN" sz="1600" dirty="0" smtClean="0">
                <a:solidFill>
                  <a:schemeClr val="bg1"/>
                </a:solidFill>
              </a:rPr>
              <a:t>Shibboleth</a:t>
            </a:r>
            <a:r>
              <a:rPr lang="zh-CN" altLang="en-US" sz="1600" dirty="0" smtClean="0">
                <a:solidFill>
                  <a:schemeClr val="bg1"/>
                </a:solidFill>
              </a:rPr>
              <a:t>方面对本程序开发提供的帮助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2095" y="4955177"/>
            <a:ext cx="194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合作</a:t>
            </a:r>
            <a:r>
              <a:rPr lang="zh-CN" altLang="en-US" dirty="0" smtClean="0">
                <a:solidFill>
                  <a:srgbClr val="FF0000"/>
                </a:solidFill>
              </a:rPr>
              <a:t>组成员不需要注册即可访问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17-2018_ningzhe_2.0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TechEd_2013_Template_16x9">
  <a:themeElements>
    <a:clrScheme name="自定义 38">
      <a:dk1>
        <a:srgbClr val="000000"/>
      </a:dk1>
      <a:lt1>
        <a:srgbClr val="FFFFFF"/>
      </a:lt1>
      <a:dk2>
        <a:srgbClr val="002050"/>
      </a:dk2>
      <a:lt2>
        <a:srgbClr val="FFFFFF"/>
      </a:lt2>
      <a:accent1>
        <a:srgbClr val="0072C6"/>
      </a:accent1>
      <a:accent2>
        <a:srgbClr val="DC3C00"/>
      </a:accent2>
      <a:accent3>
        <a:srgbClr val="505050"/>
      </a:accent3>
      <a:accent4>
        <a:srgbClr val="D2D2D2"/>
      </a:accent4>
      <a:accent5>
        <a:srgbClr val="7FBA00"/>
      </a:accent5>
      <a:accent6>
        <a:srgbClr val="007233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2013_Template_r05" id="{52CF7746-2BCC-4712-8D0A-4EFD2BD35E94}" vid="{95027F19-C175-4D31-A201-08949528A904}"/>
    </a:ext>
  </a:extLst>
</a:theme>
</file>

<file path=ppt/theme/theme5.xml><?xml version="1.0" encoding="utf-8"?>
<a:theme xmlns:a="http://schemas.openxmlformats.org/drawingml/2006/main" name="1_Office 365 Theme">
  <a:themeElements>
    <a:clrScheme name="Office_Template_2012_Light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EB3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365 Theme" id="{3AC2F4DB-4777-4B49-8370-F204C37A0380}" vid="{2F6075A6-19E4-4D5D-9649-6CBE1C5BE5CF}"/>
    </a:ext>
  </a:extLst>
</a:theme>
</file>

<file path=ppt/theme/theme6.xml><?xml version="1.0" encoding="utf-8"?>
<a:theme xmlns:a="http://schemas.openxmlformats.org/drawingml/2006/main" name="8_TechEd_2013_Template_16x9">
  <a:themeElements>
    <a:clrScheme name="自定义 38">
      <a:dk1>
        <a:srgbClr val="000000"/>
      </a:dk1>
      <a:lt1>
        <a:srgbClr val="FFFFFF"/>
      </a:lt1>
      <a:dk2>
        <a:srgbClr val="002050"/>
      </a:dk2>
      <a:lt2>
        <a:srgbClr val="FFFFFF"/>
      </a:lt2>
      <a:accent1>
        <a:srgbClr val="0072C6"/>
      </a:accent1>
      <a:accent2>
        <a:srgbClr val="DC3C00"/>
      </a:accent2>
      <a:accent3>
        <a:srgbClr val="505050"/>
      </a:accent3>
      <a:accent4>
        <a:srgbClr val="D2D2D2"/>
      </a:accent4>
      <a:accent5>
        <a:srgbClr val="7FBA00"/>
      </a:accent5>
      <a:accent6>
        <a:srgbClr val="007233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2013_Template_r05" id="{52CF7746-2BCC-4712-8D0A-4EFD2BD35E94}" vid="{95027F19-C175-4D31-A201-08949528A904}"/>
    </a:ext>
  </a:extLst>
</a:theme>
</file>

<file path=ppt/theme/theme7.xml><?xml version="1.0" encoding="utf-8"?>
<a:theme xmlns:a="http://schemas.openxmlformats.org/drawingml/2006/main" name="3_TechEd_2013_Template_16x9">
  <a:themeElements>
    <a:clrScheme name="自定义 38">
      <a:dk1>
        <a:srgbClr val="000000"/>
      </a:dk1>
      <a:lt1>
        <a:srgbClr val="FFFFFF"/>
      </a:lt1>
      <a:dk2>
        <a:srgbClr val="002050"/>
      </a:dk2>
      <a:lt2>
        <a:srgbClr val="FFFFFF"/>
      </a:lt2>
      <a:accent1>
        <a:srgbClr val="0072C6"/>
      </a:accent1>
      <a:accent2>
        <a:srgbClr val="DC3C00"/>
      </a:accent2>
      <a:accent3>
        <a:srgbClr val="505050"/>
      </a:accent3>
      <a:accent4>
        <a:srgbClr val="D2D2D2"/>
      </a:accent4>
      <a:accent5>
        <a:srgbClr val="7FBA00"/>
      </a:accent5>
      <a:accent6>
        <a:srgbClr val="007233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chEd_2013_Template_r05" id="{52CF7746-2BCC-4712-8D0A-4EFD2BD35E94}" vid="{95027F19-C175-4D31-A201-08949528A904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910</Words>
  <Application>Microsoft Office PowerPoint</Application>
  <PresentationFormat>全屏显示(4:3)</PresentationFormat>
  <Paragraphs>156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MS PGothic</vt:lpstr>
      <vt:lpstr>MS UI Gothic</vt:lpstr>
      <vt:lpstr>Segoe Semibold</vt:lpstr>
      <vt:lpstr>等线</vt:lpstr>
      <vt:lpstr>等线 Light</vt:lpstr>
      <vt:lpstr>黑体</vt:lpstr>
      <vt:lpstr>宋体</vt:lpstr>
      <vt:lpstr>微软雅黑</vt:lpstr>
      <vt:lpstr>Arial</vt:lpstr>
      <vt:lpstr>Calibri</vt:lpstr>
      <vt:lpstr>Consolas</vt:lpstr>
      <vt:lpstr>Segoe UI</vt:lpstr>
      <vt:lpstr>Segoe UI Light</vt:lpstr>
      <vt:lpstr>Times New Roman</vt:lpstr>
      <vt:lpstr>Wingdings</vt:lpstr>
      <vt:lpstr>自定义设计方案</vt:lpstr>
      <vt:lpstr>1_自定义设计方案</vt:lpstr>
      <vt:lpstr>2017-2018_ningzhe_2.0</vt:lpstr>
      <vt:lpstr>2_TechEd_2013_Template_16x9</vt:lpstr>
      <vt:lpstr>1_Office 365 Theme</vt:lpstr>
      <vt:lpstr>8_TechEd_2013_Template_16x9</vt:lpstr>
      <vt:lpstr>3_TechEd_2013_Template_16x9</vt:lpstr>
      <vt:lpstr>基于Angular和ionic的质量控制数据库</vt:lpstr>
      <vt:lpstr>PowerPoint 演示文稿</vt:lpstr>
      <vt:lpstr>1. 背景及目的介绍</vt:lpstr>
      <vt:lpstr>2.1 常规数据库架构</vt:lpstr>
      <vt:lpstr>2.1 常规数据库架构</vt:lpstr>
      <vt:lpstr>2.1 常规数据库架构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unknown</cp:lastModifiedBy>
  <cp:revision>91</cp:revision>
  <dcterms:created xsi:type="dcterms:W3CDTF">2017-06-26T00:45:00Z</dcterms:created>
  <dcterms:modified xsi:type="dcterms:W3CDTF">2019-07-17T06:26:21Z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