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49" r:id="rId2"/>
    <p:sldId id="767" r:id="rId3"/>
    <p:sldId id="759" r:id="rId4"/>
    <p:sldId id="757" r:id="rId5"/>
    <p:sldId id="769" r:id="rId6"/>
    <p:sldId id="770" r:id="rId7"/>
    <p:sldId id="771" r:id="rId8"/>
    <p:sldId id="772" r:id="rId9"/>
    <p:sldId id="773" r:id="rId10"/>
    <p:sldId id="774" r:id="rId11"/>
    <p:sldId id="775" r:id="rId12"/>
    <p:sldId id="776" r:id="rId13"/>
    <p:sldId id="777" r:id="rId14"/>
    <p:sldId id="789" r:id="rId15"/>
    <p:sldId id="790" r:id="rId16"/>
    <p:sldId id="791" r:id="rId17"/>
    <p:sldId id="792" r:id="rId18"/>
    <p:sldId id="793" r:id="rId19"/>
    <p:sldId id="794" r:id="rId20"/>
    <p:sldId id="795" r:id="rId21"/>
    <p:sldId id="796" r:id="rId22"/>
    <p:sldId id="797" r:id="rId23"/>
    <p:sldId id="788" r:id="rId24"/>
  </p:sldIdLst>
  <p:sldSz cx="9906000" cy="6858000" type="A4"/>
  <p:notesSz cx="6797675" cy="9926638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5">
          <p15:clr>
            <a:srgbClr val="A4A3A4"/>
          </p15:clr>
        </p15:guide>
        <p15:guide id="2" orient="horz" pos="708">
          <p15:clr>
            <a:srgbClr val="A4A3A4"/>
          </p15:clr>
        </p15:guide>
        <p15:guide id="3" orient="horz" pos="3712">
          <p15:clr>
            <a:srgbClr val="A4A3A4"/>
          </p15:clr>
        </p15:guide>
        <p15:guide id="4" pos="3187">
          <p15:clr>
            <a:srgbClr val="A4A3A4"/>
          </p15:clr>
        </p15:guide>
        <p15:guide id="5" pos="1297">
          <p15:clr>
            <a:srgbClr val="A4A3A4"/>
          </p15:clr>
        </p15:guide>
        <p15:guide id="6" pos="4976">
          <p15:clr>
            <a:srgbClr val="A4A3A4"/>
          </p15:clr>
        </p15:guide>
        <p15:guide id="7" pos="420">
          <p15:clr>
            <a:srgbClr val="A4A3A4"/>
          </p15:clr>
        </p15:guide>
        <p15:guide id="8" pos="58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100"/>
    <a:srgbClr val="FF3300"/>
    <a:srgbClr val="0B81FB"/>
    <a:srgbClr val="FE0000"/>
    <a:srgbClr val="FF7A05"/>
    <a:srgbClr val="FFA23A"/>
    <a:srgbClr val="1B89FC"/>
    <a:srgbClr val="9DC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B9D2BA-B8C1-44F2-9BA7-63F8ED164D62}" v="773" dt="2019-11-17T09:31:17.2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3833" autoAdjust="0"/>
  </p:normalViewPr>
  <p:slideViewPr>
    <p:cSldViewPr>
      <p:cViewPr varScale="1">
        <p:scale>
          <a:sx n="88" d="100"/>
          <a:sy n="88" d="100"/>
        </p:scale>
        <p:origin x="714" y="60"/>
      </p:cViewPr>
      <p:guideLst>
        <p:guide orient="horz" pos="1395"/>
        <p:guide orient="horz" pos="708"/>
        <p:guide orient="horz" pos="3712"/>
        <p:guide pos="3187"/>
        <p:guide pos="1297"/>
        <p:guide pos="4976"/>
        <p:guide pos="420"/>
        <p:guide pos="581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4068" y="-108"/>
      </p:cViewPr>
      <p:guideLst>
        <p:guide orient="horz" pos="3126"/>
        <p:guide pos="2141"/>
      </p:guideLst>
    </p:cSldViewPr>
  </p:notesViewPr>
  <p:gridSpacing cx="72031" cy="7203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万 艺" userId="18525e10ac4df2bf" providerId="LiveId" clId="{25B9D2BA-B8C1-44F2-9BA7-63F8ED164D62}"/>
    <pc:docChg chg="undo custSel mod addSld delSld modSld modMainMaster">
      <pc:chgData name="万 艺" userId="18525e10ac4df2bf" providerId="LiveId" clId="{25B9D2BA-B8C1-44F2-9BA7-63F8ED164D62}" dt="2019-11-17T09:32:40.111" v="3331" actId="478"/>
      <pc:docMkLst>
        <pc:docMk/>
      </pc:docMkLst>
      <pc:sldChg chg="modSp">
        <pc:chgData name="万 艺" userId="18525e10ac4df2bf" providerId="LiveId" clId="{25B9D2BA-B8C1-44F2-9BA7-63F8ED164D62}" dt="2019-11-17T08:19:39.171" v="74"/>
        <pc:sldMkLst>
          <pc:docMk/>
          <pc:sldMk cId="0" sldId="449"/>
        </pc:sldMkLst>
        <pc:spChg chg="mod">
          <ac:chgData name="万 艺" userId="18525e10ac4df2bf" providerId="LiveId" clId="{25B9D2BA-B8C1-44F2-9BA7-63F8ED164D62}" dt="2019-11-17T08:19:39.171" v="74"/>
          <ac:spMkLst>
            <pc:docMk/>
            <pc:sldMk cId="0" sldId="449"/>
            <ac:spMk id="4100" creationId="{00000000-0000-0000-0000-000000000000}"/>
          </ac:spMkLst>
        </pc:spChg>
      </pc:sldChg>
      <pc:sldChg chg="addSp delSp modSp add del">
        <pc:chgData name="万 艺" userId="18525e10ac4df2bf" providerId="LiveId" clId="{25B9D2BA-B8C1-44F2-9BA7-63F8ED164D62}" dt="2019-11-17T08:53:24.751" v="2033" actId="1076"/>
        <pc:sldMkLst>
          <pc:docMk/>
          <pc:sldMk cId="0" sldId="757"/>
        </pc:sldMkLst>
        <pc:spChg chg="mod">
          <ac:chgData name="万 艺" userId="18525e10ac4df2bf" providerId="LiveId" clId="{25B9D2BA-B8C1-44F2-9BA7-63F8ED164D62}" dt="2019-11-17T08:53:24.751" v="2033" actId="1076"/>
          <ac:spMkLst>
            <pc:docMk/>
            <pc:sldMk cId="0" sldId="757"/>
            <ac:spMk id="10" creationId="{00000000-0000-0000-0000-000000000000}"/>
          </ac:spMkLst>
        </pc:spChg>
        <pc:spChg chg="mod">
          <ac:chgData name="万 艺" userId="18525e10ac4df2bf" providerId="LiveId" clId="{25B9D2BA-B8C1-44F2-9BA7-63F8ED164D62}" dt="2019-11-17T08:35:59.329" v="694" actId="1038"/>
          <ac:spMkLst>
            <pc:docMk/>
            <pc:sldMk cId="0" sldId="757"/>
            <ac:spMk id="11" creationId="{BFAECABD-C61B-4FBA-8483-3886076D59B8}"/>
          </ac:spMkLst>
        </pc:spChg>
        <pc:spChg chg="mod">
          <ac:chgData name="万 艺" userId="18525e10ac4df2bf" providerId="LiveId" clId="{25B9D2BA-B8C1-44F2-9BA7-63F8ED164D62}" dt="2019-11-17T08:38:20.860" v="804"/>
          <ac:spMkLst>
            <pc:docMk/>
            <pc:sldMk cId="0" sldId="757"/>
            <ac:spMk id="13" creationId="{92C9DEC9-3371-4B53-A275-49657386CFC9}"/>
          </ac:spMkLst>
        </pc:spChg>
        <pc:spChg chg="mod">
          <ac:chgData name="万 艺" userId="18525e10ac4df2bf" providerId="LiveId" clId="{25B9D2BA-B8C1-44F2-9BA7-63F8ED164D62}" dt="2019-11-17T08:37:04.565" v="731" actId="20577"/>
          <ac:spMkLst>
            <pc:docMk/>
            <pc:sldMk cId="0" sldId="757"/>
            <ac:spMk id="17" creationId="{F5AF8C41-BDB3-4123-BBFF-E964997D5EEF}"/>
          </ac:spMkLst>
        </pc:spChg>
        <pc:spChg chg="del">
          <ac:chgData name="万 艺" userId="18525e10ac4df2bf" providerId="LiveId" clId="{25B9D2BA-B8C1-44F2-9BA7-63F8ED164D62}" dt="2019-11-17T08:37:23.400" v="741" actId="478"/>
          <ac:spMkLst>
            <pc:docMk/>
            <pc:sldMk cId="0" sldId="757"/>
            <ac:spMk id="19" creationId="{B0E07747-2BAF-4EB0-A0EE-8A54A1E33EE8}"/>
          </ac:spMkLst>
        </pc:spChg>
        <pc:spChg chg="del">
          <ac:chgData name="万 艺" userId="18525e10ac4df2bf" providerId="LiveId" clId="{25B9D2BA-B8C1-44F2-9BA7-63F8ED164D62}" dt="2019-11-17T08:37:20.587" v="739" actId="478"/>
          <ac:spMkLst>
            <pc:docMk/>
            <pc:sldMk cId="0" sldId="757"/>
            <ac:spMk id="21" creationId="{515466D9-C3B4-43AF-A761-1AA78B17CEC9}"/>
          </ac:spMkLst>
        </pc:spChg>
        <pc:spChg chg="del">
          <ac:chgData name="万 艺" userId="18525e10ac4df2bf" providerId="LiveId" clId="{25B9D2BA-B8C1-44F2-9BA7-63F8ED164D62}" dt="2019-11-17T08:37:19.415" v="738" actId="478"/>
          <ac:spMkLst>
            <pc:docMk/>
            <pc:sldMk cId="0" sldId="757"/>
            <ac:spMk id="24" creationId="{97D531A6-C6D5-48C6-B951-4D1D1C2D2AFD}"/>
          </ac:spMkLst>
        </pc:spChg>
        <pc:spChg chg="mod">
          <ac:chgData name="万 艺" userId="18525e10ac4df2bf" providerId="LiveId" clId="{25B9D2BA-B8C1-44F2-9BA7-63F8ED164D62}" dt="2019-11-17T08:39:03.784" v="855"/>
          <ac:spMkLst>
            <pc:docMk/>
            <pc:sldMk cId="0" sldId="757"/>
            <ac:spMk id="29" creationId="{9EB20156-CAA4-4315-93EC-AA1FBDECE95D}"/>
          </ac:spMkLst>
        </pc:spChg>
        <pc:spChg chg="mod">
          <ac:chgData name="万 艺" userId="18525e10ac4df2bf" providerId="LiveId" clId="{25B9D2BA-B8C1-44F2-9BA7-63F8ED164D62}" dt="2019-11-17T08:39:45.040" v="891"/>
          <ac:spMkLst>
            <pc:docMk/>
            <pc:sldMk cId="0" sldId="757"/>
            <ac:spMk id="32" creationId="{ECA4A53A-0FC8-4CC3-863F-ECA888FFB15D}"/>
          </ac:spMkLst>
        </pc:spChg>
        <pc:spChg chg="del">
          <ac:chgData name="万 艺" userId="18525e10ac4df2bf" providerId="LiveId" clId="{25B9D2BA-B8C1-44F2-9BA7-63F8ED164D62}" dt="2019-11-17T08:34:09.786" v="681" actId="478"/>
          <ac:spMkLst>
            <pc:docMk/>
            <pc:sldMk cId="0" sldId="757"/>
            <ac:spMk id="34" creationId="{2D9E1B09-4075-4963-9D5B-14D67A563762}"/>
          </ac:spMkLst>
        </pc:spChg>
        <pc:spChg chg="del mod">
          <ac:chgData name="万 艺" userId="18525e10ac4df2bf" providerId="LiveId" clId="{25B9D2BA-B8C1-44F2-9BA7-63F8ED164D62}" dt="2019-11-17T08:39:17.837" v="861" actId="478"/>
          <ac:spMkLst>
            <pc:docMk/>
            <pc:sldMk cId="0" sldId="757"/>
            <ac:spMk id="35" creationId="{E4FF9F23-5D0C-40B5-B539-EC16D3FCDE76}"/>
          </ac:spMkLst>
        </pc:spChg>
        <pc:spChg chg="del">
          <ac:chgData name="万 艺" userId="18525e10ac4df2bf" providerId="LiveId" clId="{25B9D2BA-B8C1-44F2-9BA7-63F8ED164D62}" dt="2019-11-17T08:37:13.163" v="733" actId="478"/>
          <ac:spMkLst>
            <pc:docMk/>
            <pc:sldMk cId="0" sldId="757"/>
            <ac:spMk id="40" creationId="{DE44AF35-8034-4500-9167-24100F3FAE82}"/>
          </ac:spMkLst>
        </pc:spChg>
        <pc:graphicFrameChg chg="add del mod modGraphic">
          <ac:chgData name="万 艺" userId="18525e10ac4df2bf" providerId="LiveId" clId="{25B9D2BA-B8C1-44F2-9BA7-63F8ED164D62}" dt="2019-11-17T08:42:33.837" v="1217" actId="478"/>
          <ac:graphicFrameMkLst>
            <pc:docMk/>
            <pc:sldMk cId="0" sldId="757"/>
            <ac:graphicFrameMk id="31" creationId="{9198623D-B7B8-4E35-AB69-ECE9171AE07E}"/>
          </ac:graphicFrameMkLst>
        </pc:graphicFrameChg>
        <pc:picChg chg="add mod ord">
          <ac:chgData name="万 艺" userId="18525e10ac4df2bf" providerId="LiveId" clId="{25B9D2BA-B8C1-44F2-9BA7-63F8ED164D62}" dt="2019-11-17T08:36:42.375" v="698" actId="167"/>
          <ac:picMkLst>
            <pc:docMk/>
            <pc:sldMk cId="0" sldId="757"/>
            <ac:picMk id="3" creationId="{5521D54F-43E5-4E75-AB87-49873BBD92BB}"/>
          </ac:picMkLst>
        </pc:picChg>
        <pc:picChg chg="del">
          <ac:chgData name="万 艺" userId="18525e10ac4df2bf" providerId="LiveId" clId="{25B9D2BA-B8C1-44F2-9BA7-63F8ED164D62}" dt="2019-11-17T08:34:05.785" v="679" actId="478"/>
          <ac:picMkLst>
            <pc:docMk/>
            <pc:sldMk cId="0" sldId="757"/>
            <ac:picMk id="6" creationId="{6FAF012C-AF08-4818-91FA-795B92A1CFE9}"/>
          </ac:picMkLst>
        </pc:picChg>
        <pc:picChg chg="del">
          <ac:chgData name="万 艺" userId="18525e10ac4df2bf" providerId="LiveId" clId="{25B9D2BA-B8C1-44F2-9BA7-63F8ED164D62}" dt="2019-11-17T08:34:08.395" v="680" actId="478"/>
          <ac:picMkLst>
            <pc:docMk/>
            <pc:sldMk cId="0" sldId="757"/>
            <ac:picMk id="33" creationId="{D43A4C89-2632-488A-B1F7-EDEC41132599}"/>
          </ac:picMkLst>
        </pc:picChg>
        <pc:picChg chg="del">
          <ac:chgData name="万 艺" userId="18525e10ac4df2bf" providerId="LiveId" clId="{25B9D2BA-B8C1-44F2-9BA7-63F8ED164D62}" dt="2019-11-17T08:36:48.177" v="699" actId="478"/>
          <ac:picMkLst>
            <pc:docMk/>
            <pc:sldMk cId="0" sldId="757"/>
            <ac:picMk id="39" creationId="{13DEE422-C7F9-4DBD-8F1C-57C2D9895135}"/>
          </ac:picMkLst>
        </pc:picChg>
        <pc:cxnChg chg="mod">
          <ac:chgData name="万 艺" userId="18525e10ac4df2bf" providerId="LiveId" clId="{25B9D2BA-B8C1-44F2-9BA7-63F8ED164D62}" dt="2019-11-17T08:37:16.705" v="735" actId="14100"/>
          <ac:cxnSpMkLst>
            <pc:docMk/>
            <pc:sldMk cId="0" sldId="757"/>
            <ac:cxnSpMk id="12" creationId="{5359C077-8F0D-4687-A318-63125971A245}"/>
          </ac:cxnSpMkLst>
        </pc:cxnChg>
        <pc:cxnChg chg="del">
          <ac:chgData name="万 艺" userId="18525e10ac4df2bf" providerId="LiveId" clId="{25B9D2BA-B8C1-44F2-9BA7-63F8ED164D62}" dt="2019-11-17T08:37:17.461" v="736" actId="478"/>
          <ac:cxnSpMkLst>
            <pc:docMk/>
            <pc:sldMk cId="0" sldId="757"/>
            <ac:cxnSpMk id="18" creationId="{22BCFBD9-A70C-4E18-99F4-A06C1EB67672}"/>
          </ac:cxnSpMkLst>
        </pc:cxnChg>
        <pc:cxnChg chg="del mod">
          <ac:chgData name="万 艺" userId="18525e10ac4df2bf" providerId="LiveId" clId="{25B9D2BA-B8C1-44F2-9BA7-63F8ED164D62}" dt="2019-11-17T08:37:22.134" v="740" actId="478"/>
          <ac:cxnSpMkLst>
            <pc:docMk/>
            <pc:sldMk cId="0" sldId="757"/>
            <ac:cxnSpMk id="20" creationId="{052200BB-84F0-4B1E-89F3-D2F3DA8CB370}"/>
          </ac:cxnSpMkLst>
        </pc:cxnChg>
        <pc:cxnChg chg="del">
          <ac:chgData name="万 艺" userId="18525e10ac4df2bf" providerId="LiveId" clId="{25B9D2BA-B8C1-44F2-9BA7-63F8ED164D62}" dt="2019-11-17T08:37:18.164" v="737" actId="478"/>
          <ac:cxnSpMkLst>
            <pc:docMk/>
            <pc:sldMk cId="0" sldId="757"/>
            <ac:cxnSpMk id="22" creationId="{84011787-F67B-4079-80B8-ACE4FF182300}"/>
          </ac:cxnSpMkLst>
        </pc:cxnChg>
        <pc:cxnChg chg="mod">
          <ac:chgData name="万 艺" userId="18525e10ac4df2bf" providerId="LiveId" clId="{25B9D2BA-B8C1-44F2-9BA7-63F8ED164D62}" dt="2019-11-17T08:38:38.713" v="808" actId="14100"/>
          <ac:cxnSpMkLst>
            <pc:docMk/>
            <pc:sldMk cId="0" sldId="757"/>
            <ac:cxnSpMk id="27" creationId="{E677A3CF-CA28-47B7-9BF9-4056795D2BB4}"/>
          </ac:cxnSpMkLst>
        </pc:cxnChg>
        <pc:cxnChg chg="mod">
          <ac:chgData name="万 艺" userId="18525e10ac4df2bf" providerId="LiveId" clId="{25B9D2BA-B8C1-44F2-9BA7-63F8ED164D62}" dt="2019-11-17T08:39:10.726" v="857" actId="14100"/>
          <ac:cxnSpMkLst>
            <pc:docMk/>
            <pc:sldMk cId="0" sldId="757"/>
            <ac:cxnSpMk id="30" creationId="{F84278B3-D762-42A5-BD90-23C694514248}"/>
          </ac:cxnSpMkLst>
        </pc:cxnChg>
        <pc:cxnChg chg="del">
          <ac:chgData name="万 艺" userId="18525e10ac4df2bf" providerId="LiveId" clId="{25B9D2BA-B8C1-44F2-9BA7-63F8ED164D62}" dt="2019-11-17T08:39:15.227" v="859" actId="478"/>
          <ac:cxnSpMkLst>
            <pc:docMk/>
            <pc:sldMk cId="0" sldId="757"/>
            <ac:cxnSpMk id="36" creationId="{D05DE62E-D4B9-49B3-889B-758CD6C47852}"/>
          </ac:cxnSpMkLst>
        </pc:cxnChg>
        <pc:cxnChg chg="del">
          <ac:chgData name="万 艺" userId="18525e10ac4df2bf" providerId="LiveId" clId="{25B9D2BA-B8C1-44F2-9BA7-63F8ED164D62}" dt="2019-11-17T08:37:09.991" v="732" actId="478"/>
          <ac:cxnSpMkLst>
            <pc:docMk/>
            <pc:sldMk cId="0" sldId="757"/>
            <ac:cxnSpMk id="42" creationId="{50815DBD-7A49-4A6E-AC98-A84382E8A950}"/>
          </ac:cxnSpMkLst>
        </pc:cxnChg>
      </pc:sldChg>
      <pc:sldChg chg="addSp delSp modSp">
        <pc:chgData name="万 艺" userId="18525e10ac4df2bf" providerId="LiveId" clId="{25B9D2BA-B8C1-44F2-9BA7-63F8ED164D62}" dt="2019-11-17T08:32:25.370" v="603"/>
        <pc:sldMkLst>
          <pc:docMk/>
          <pc:sldMk cId="2336351482" sldId="759"/>
        </pc:sldMkLst>
        <pc:spChg chg="mod">
          <ac:chgData name="万 艺" userId="18525e10ac4df2bf" providerId="LiveId" clId="{25B9D2BA-B8C1-44F2-9BA7-63F8ED164D62}" dt="2019-11-17T08:32:25.370" v="603"/>
          <ac:spMkLst>
            <pc:docMk/>
            <pc:sldMk cId="2336351482" sldId="759"/>
            <ac:spMk id="2" creationId="{1919C1C7-B117-477C-AE9B-7EBDF7B1386F}"/>
          </ac:spMkLst>
        </pc:spChg>
        <pc:spChg chg="mod">
          <ac:chgData name="万 艺" userId="18525e10ac4df2bf" providerId="LiveId" clId="{25B9D2BA-B8C1-44F2-9BA7-63F8ED164D62}" dt="2019-11-17T08:32:06.115" v="549" actId="1076"/>
          <ac:spMkLst>
            <pc:docMk/>
            <pc:sldMk cId="2336351482" sldId="759"/>
            <ac:spMk id="12" creationId="{53000870-94AD-4A4F-BE7D-618AAFB1A148}"/>
          </ac:spMkLst>
        </pc:spChg>
        <pc:spChg chg="del mod">
          <ac:chgData name="万 艺" userId="18525e10ac4df2bf" providerId="LiveId" clId="{25B9D2BA-B8C1-44F2-9BA7-63F8ED164D62}" dt="2019-11-17T08:26:59.342" v="179" actId="478"/>
          <ac:spMkLst>
            <pc:docMk/>
            <pc:sldMk cId="2336351482" sldId="759"/>
            <ac:spMk id="17" creationId="{F5AF8C41-BDB3-4123-BBFF-E964997D5EEF}"/>
          </ac:spMkLst>
        </pc:spChg>
        <pc:picChg chg="add del">
          <ac:chgData name="万 艺" userId="18525e10ac4df2bf" providerId="LiveId" clId="{25B9D2BA-B8C1-44F2-9BA7-63F8ED164D62}" dt="2019-11-17T08:24:40.246" v="87" actId="478"/>
          <ac:picMkLst>
            <pc:docMk/>
            <pc:sldMk cId="2336351482" sldId="759"/>
            <ac:picMk id="3" creationId="{2CCFE040-BC78-4DB0-AEA5-94BA5401F1E7}"/>
          </ac:picMkLst>
        </pc:picChg>
        <pc:picChg chg="add del">
          <ac:chgData name="万 艺" userId="18525e10ac4df2bf" providerId="LiveId" clId="{25B9D2BA-B8C1-44F2-9BA7-63F8ED164D62}" dt="2019-11-17T08:24:39.727" v="86" actId="478"/>
          <ac:picMkLst>
            <pc:docMk/>
            <pc:sldMk cId="2336351482" sldId="759"/>
            <ac:picMk id="4" creationId="{E988876B-5400-4235-84EB-B40BA1D66FB2}"/>
          </ac:picMkLst>
        </pc:picChg>
        <pc:picChg chg="add mod">
          <ac:chgData name="万 艺" userId="18525e10ac4df2bf" providerId="LiveId" clId="{25B9D2BA-B8C1-44F2-9BA7-63F8ED164D62}" dt="2019-11-17T08:30:44.820" v="521" actId="1076"/>
          <ac:picMkLst>
            <pc:docMk/>
            <pc:sldMk cId="2336351482" sldId="759"/>
            <ac:picMk id="5" creationId="{A2A0E363-BC1E-49FD-8F11-E38FE6482007}"/>
          </ac:picMkLst>
        </pc:picChg>
        <pc:picChg chg="del">
          <ac:chgData name="万 艺" userId="18525e10ac4df2bf" providerId="LiveId" clId="{25B9D2BA-B8C1-44F2-9BA7-63F8ED164D62}" dt="2019-11-17T08:20:35.915" v="75" actId="478"/>
          <ac:picMkLst>
            <pc:docMk/>
            <pc:sldMk cId="2336351482" sldId="759"/>
            <ac:picMk id="6" creationId="{1C347D48-44AC-434C-BC1E-709B7B4D1D93}"/>
          </ac:picMkLst>
        </pc:picChg>
        <pc:picChg chg="add mod">
          <ac:chgData name="万 艺" userId="18525e10ac4df2bf" providerId="LiveId" clId="{25B9D2BA-B8C1-44F2-9BA7-63F8ED164D62}" dt="2019-11-17T08:27:47.648" v="194" actId="14100"/>
          <ac:picMkLst>
            <pc:docMk/>
            <pc:sldMk cId="2336351482" sldId="759"/>
            <ac:picMk id="7" creationId="{25409309-E280-401B-AD78-65724680679D}"/>
          </ac:picMkLst>
        </pc:picChg>
        <pc:picChg chg="add mod">
          <ac:chgData name="万 艺" userId="18525e10ac4df2bf" providerId="LiveId" clId="{25B9D2BA-B8C1-44F2-9BA7-63F8ED164D62}" dt="2019-11-17T08:32:08.868" v="550" actId="1076"/>
          <ac:picMkLst>
            <pc:docMk/>
            <pc:sldMk cId="2336351482" sldId="759"/>
            <ac:picMk id="9" creationId="{88763BEB-F00B-4590-AEC5-B6C536C306F3}"/>
          </ac:picMkLst>
        </pc:picChg>
      </pc:sldChg>
      <pc:sldChg chg="del">
        <pc:chgData name="万 艺" userId="18525e10ac4df2bf" providerId="LiveId" clId="{25B9D2BA-B8C1-44F2-9BA7-63F8ED164D62}" dt="2019-11-17T09:24:22.691" v="3042" actId="47"/>
        <pc:sldMkLst>
          <pc:docMk/>
          <pc:sldMk cId="1392125538" sldId="760"/>
        </pc:sldMkLst>
      </pc:sldChg>
      <pc:sldChg chg="del">
        <pc:chgData name="万 艺" userId="18525e10ac4df2bf" providerId="LiveId" clId="{25B9D2BA-B8C1-44F2-9BA7-63F8ED164D62}" dt="2019-11-17T09:24:23.251" v="3043" actId="47"/>
        <pc:sldMkLst>
          <pc:docMk/>
          <pc:sldMk cId="581017862" sldId="761"/>
        </pc:sldMkLst>
      </pc:sldChg>
      <pc:sldChg chg="del">
        <pc:chgData name="万 艺" userId="18525e10ac4df2bf" providerId="LiveId" clId="{25B9D2BA-B8C1-44F2-9BA7-63F8ED164D62}" dt="2019-11-17T09:24:23.847" v="3044" actId="47"/>
        <pc:sldMkLst>
          <pc:docMk/>
          <pc:sldMk cId="1946144404" sldId="762"/>
        </pc:sldMkLst>
      </pc:sldChg>
      <pc:sldChg chg="del">
        <pc:chgData name="万 艺" userId="18525e10ac4df2bf" providerId="LiveId" clId="{25B9D2BA-B8C1-44F2-9BA7-63F8ED164D62}" dt="2019-11-17T09:24:26.559" v="3047" actId="47"/>
        <pc:sldMkLst>
          <pc:docMk/>
          <pc:sldMk cId="119634885" sldId="763"/>
        </pc:sldMkLst>
      </pc:sldChg>
      <pc:sldChg chg="del">
        <pc:chgData name="万 艺" userId="18525e10ac4df2bf" providerId="LiveId" clId="{25B9D2BA-B8C1-44F2-9BA7-63F8ED164D62}" dt="2019-11-17T09:24:24.439" v="3045" actId="47"/>
        <pc:sldMkLst>
          <pc:docMk/>
          <pc:sldMk cId="3875537408" sldId="764"/>
        </pc:sldMkLst>
      </pc:sldChg>
      <pc:sldChg chg="del">
        <pc:chgData name="万 艺" userId="18525e10ac4df2bf" providerId="LiveId" clId="{25B9D2BA-B8C1-44F2-9BA7-63F8ED164D62}" dt="2019-11-17T09:24:27.909" v="3049" actId="47"/>
        <pc:sldMkLst>
          <pc:docMk/>
          <pc:sldMk cId="2892864869" sldId="765"/>
        </pc:sldMkLst>
      </pc:sldChg>
      <pc:sldChg chg="addSp modSp del mod setBg">
        <pc:chgData name="万 艺" userId="18525e10ac4df2bf" providerId="LiveId" clId="{25B9D2BA-B8C1-44F2-9BA7-63F8ED164D62}" dt="2019-11-17T09:24:27.137" v="3048" actId="47"/>
        <pc:sldMkLst>
          <pc:docMk/>
          <pc:sldMk cId="3669736961" sldId="766"/>
        </pc:sldMkLst>
        <pc:spChg chg="mod">
          <ac:chgData name="万 艺" userId="18525e10ac4df2bf" providerId="LiveId" clId="{25B9D2BA-B8C1-44F2-9BA7-63F8ED164D62}" dt="2019-11-17T08:21:52.284" v="81" actId="26606"/>
          <ac:spMkLst>
            <pc:docMk/>
            <pc:sldMk cId="3669736961" sldId="766"/>
            <ac:spMk id="2" creationId="{ED04FC2F-4249-4534-BC1F-EB7285B8CF47}"/>
          </ac:spMkLst>
        </pc:spChg>
        <pc:spChg chg="add">
          <ac:chgData name="万 艺" userId="18525e10ac4df2bf" providerId="LiveId" clId="{25B9D2BA-B8C1-44F2-9BA7-63F8ED164D62}" dt="2019-11-17T08:21:52.284" v="81" actId="26606"/>
          <ac:spMkLst>
            <pc:docMk/>
            <pc:sldMk cId="3669736961" sldId="766"/>
            <ac:spMk id="8" creationId="{A4AC5506-6312-4701-8D3C-40187889A947}"/>
          </ac:spMkLst>
        </pc:spChg>
        <pc:picChg chg="add mod">
          <ac:chgData name="万 艺" userId="18525e10ac4df2bf" providerId="LiveId" clId="{25B9D2BA-B8C1-44F2-9BA7-63F8ED164D62}" dt="2019-11-17T08:22:00.671" v="82" actId="27614"/>
          <ac:picMkLst>
            <pc:docMk/>
            <pc:sldMk cId="3669736961" sldId="766"/>
            <ac:picMk id="3" creationId="{42FC588D-0A70-415B-8B56-17094F10D2B5}"/>
          </ac:picMkLst>
        </pc:picChg>
      </pc:sldChg>
      <pc:sldChg chg="modSp">
        <pc:chgData name="万 艺" userId="18525e10ac4df2bf" providerId="LiveId" clId="{25B9D2BA-B8C1-44F2-9BA7-63F8ED164D62}" dt="2019-11-17T09:31:20.422" v="3330" actId="14100"/>
        <pc:sldMkLst>
          <pc:docMk/>
          <pc:sldMk cId="3469432422" sldId="767"/>
        </pc:sldMkLst>
        <pc:spChg chg="mod">
          <ac:chgData name="万 艺" userId="18525e10ac4df2bf" providerId="LiveId" clId="{25B9D2BA-B8C1-44F2-9BA7-63F8ED164D62}" dt="2019-11-17T09:31:20.422" v="3330" actId="14100"/>
          <ac:spMkLst>
            <pc:docMk/>
            <pc:sldMk cId="3469432422" sldId="767"/>
            <ac:spMk id="3" creationId="{6043BE54-B21F-4EB6-ADD9-27B241B255F5}"/>
          </ac:spMkLst>
        </pc:spChg>
      </pc:sldChg>
      <pc:sldChg chg="del">
        <pc:chgData name="万 艺" userId="18525e10ac4df2bf" providerId="LiveId" clId="{25B9D2BA-B8C1-44F2-9BA7-63F8ED164D62}" dt="2019-11-17T09:24:25.855" v="3046" actId="47"/>
        <pc:sldMkLst>
          <pc:docMk/>
          <pc:sldMk cId="131638929" sldId="768"/>
        </pc:sldMkLst>
      </pc:sldChg>
      <pc:sldChg chg="addSp delSp modSp add">
        <pc:chgData name="万 艺" userId="18525e10ac4df2bf" providerId="LiveId" clId="{25B9D2BA-B8C1-44F2-9BA7-63F8ED164D62}" dt="2019-11-17T08:53:34.596" v="2035" actId="1076"/>
        <pc:sldMkLst>
          <pc:docMk/>
          <pc:sldMk cId="3780664806" sldId="769"/>
        </pc:sldMkLst>
        <pc:spChg chg="mod">
          <ac:chgData name="万 艺" userId="18525e10ac4df2bf" providerId="LiveId" clId="{25B9D2BA-B8C1-44F2-9BA7-63F8ED164D62}" dt="2019-11-17T08:53:34.596" v="2035" actId="1076"/>
          <ac:spMkLst>
            <pc:docMk/>
            <pc:sldMk cId="3780664806" sldId="769"/>
            <ac:spMk id="10" creationId="{00000000-0000-0000-0000-000000000000}"/>
          </ac:spMkLst>
        </pc:spChg>
        <pc:spChg chg="del">
          <ac:chgData name="万 艺" userId="18525e10ac4df2bf" providerId="LiveId" clId="{25B9D2BA-B8C1-44F2-9BA7-63F8ED164D62}" dt="2019-11-17T08:47:04.684" v="1349" actId="478"/>
          <ac:spMkLst>
            <pc:docMk/>
            <pc:sldMk cId="3780664806" sldId="769"/>
            <ac:spMk id="13" creationId="{92C9DEC9-3371-4B53-A275-49657386CFC9}"/>
          </ac:spMkLst>
        </pc:spChg>
        <pc:spChg chg="add mod">
          <ac:chgData name="万 艺" userId="18525e10ac4df2bf" providerId="LiveId" clId="{25B9D2BA-B8C1-44F2-9BA7-63F8ED164D62}" dt="2019-11-17T08:49:56.016" v="1571" actId="1076"/>
          <ac:spMkLst>
            <pc:docMk/>
            <pc:sldMk cId="3780664806" sldId="769"/>
            <ac:spMk id="15" creationId="{0A5FE500-1300-4885-AF39-E7DB51AE8DEC}"/>
          </ac:spMkLst>
        </pc:spChg>
        <pc:spChg chg="add del mod">
          <ac:chgData name="万 艺" userId="18525e10ac4df2bf" providerId="LiveId" clId="{25B9D2BA-B8C1-44F2-9BA7-63F8ED164D62}" dt="2019-11-17T08:53:28.205" v="2034" actId="478"/>
          <ac:spMkLst>
            <pc:docMk/>
            <pc:sldMk cId="3780664806" sldId="769"/>
            <ac:spMk id="16" creationId="{5E849BFD-3005-413D-BD00-9C1E96765BE1}"/>
          </ac:spMkLst>
        </pc:spChg>
        <pc:spChg chg="mod">
          <ac:chgData name="万 艺" userId="18525e10ac4df2bf" providerId="LiveId" clId="{25B9D2BA-B8C1-44F2-9BA7-63F8ED164D62}" dt="2019-11-17T08:49:17.112" v="1505" actId="1076"/>
          <ac:spMkLst>
            <pc:docMk/>
            <pc:sldMk cId="3780664806" sldId="769"/>
            <ac:spMk id="17" creationId="{F5AF8C41-BDB3-4123-BBFF-E964997D5EEF}"/>
          </ac:spMkLst>
        </pc:spChg>
        <pc:spChg chg="del">
          <ac:chgData name="万 艺" userId="18525e10ac4df2bf" providerId="LiveId" clId="{25B9D2BA-B8C1-44F2-9BA7-63F8ED164D62}" dt="2019-11-17T08:47:08.857" v="1353" actId="478"/>
          <ac:spMkLst>
            <pc:docMk/>
            <pc:sldMk cId="3780664806" sldId="769"/>
            <ac:spMk id="29" creationId="{9EB20156-CAA4-4315-93EC-AA1FBDECE95D}"/>
          </ac:spMkLst>
        </pc:spChg>
        <pc:spChg chg="del">
          <ac:chgData name="万 艺" userId="18525e10ac4df2bf" providerId="LiveId" clId="{25B9D2BA-B8C1-44F2-9BA7-63F8ED164D62}" dt="2019-11-17T08:47:08.857" v="1353" actId="478"/>
          <ac:spMkLst>
            <pc:docMk/>
            <pc:sldMk cId="3780664806" sldId="769"/>
            <ac:spMk id="32" creationId="{ECA4A53A-0FC8-4CC3-863F-ECA888FFB15D}"/>
          </ac:spMkLst>
        </pc:spChg>
        <pc:picChg chg="del">
          <ac:chgData name="万 艺" userId="18525e10ac4df2bf" providerId="LiveId" clId="{25B9D2BA-B8C1-44F2-9BA7-63F8ED164D62}" dt="2019-11-17T08:45:06.736" v="1340" actId="478"/>
          <ac:picMkLst>
            <pc:docMk/>
            <pc:sldMk cId="3780664806" sldId="769"/>
            <ac:picMk id="3" creationId="{5521D54F-43E5-4E75-AB87-49873BBD92BB}"/>
          </ac:picMkLst>
        </pc:picChg>
        <pc:picChg chg="add mod">
          <ac:chgData name="万 艺" userId="18525e10ac4df2bf" providerId="LiveId" clId="{25B9D2BA-B8C1-44F2-9BA7-63F8ED164D62}" dt="2019-11-17T08:49:27.536" v="1507" actId="1076"/>
          <ac:picMkLst>
            <pc:docMk/>
            <pc:sldMk cId="3780664806" sldId="769"/>
            <ac:picMk id="4" creationId="{CAB383A4-BDDA-4785-A3A9-8B6693F55BA6}"/>
          </ac:picMkLst>
        </pc:picChg>
        <pc:picChg chg="add mod">
          <ac:chgData name="万 艺" userId="18525e10ac4df2bf" providerId="LiveId" clId="{25B9D2BA-B8C1-44F2-9BA7-63F8ED164D62}" dt="2019-11-17T08:49:32.490" v="1510" actId="14100"/>
          <ac:picMkLst>
            <pc:docMk/>
            <pc:sldMk cId="3780664806" sldId="769"/>
            <ac:picMk id="14" creationId="{3B9AFCE9-7293-4B48-A072-BB5C106BD217}"/>
          </ac:picMkLst>
        </pc:picChg>
        <pc:cxnChg chg="del">
          <ac:chgData name="万 艺" userId="18525e10ac4df2bf" providerId="LiveId" clId="{25B9D2BA-B8C1-44F2-9BA7-63F8ED164D62}" dt="2019-11-17T08:47:03.574" v="1348" actId="478"/>
          <ac:cxnSpMkLst>
            <pc:docMk/>
            <pc:sldMk cId="3780664806" sldId="769"/>
            <ac:cxnSpMk id="12" creationId="{5359C077-8F0D-4687-A318-63125971A245}"/>
          </ac:cxnSpMkLst>
        </pc:cxnChg>
        <pc:cxnChg chg="del">
          <ac:chgData name="万 艺" userId="18525e10ac4df2bf" providerId="LiveId" clId="{25B9D2BA-B8C1-44F2-9BA7-63F8ED164D62}" dt="2019-11-17T08:47:07.122" v="1351" actId="478"/>
          <ac:cxnSpMkLst>
            <pc:docMk/>
            <pc:sldMk cId="3780664806" sldId="769"/>
            <ac:cxnSpMk id="27" creationId="{E677A3CF-CA28-47B7-9BF9-4056795D2BB4}"/>
          </ac:cxnSpMkLst>
        </pc:cxnChg>
        <pc:cxnChg chg="del">
          <ac:chgData name="万 艺" userId="18525e10ac4df2bf" providerId="LiveId" clId="{25B9D2BA-B8C1-44F2-9BA7-63F8ED164D62}" dt="2019-11-17T08:47:07.607" v="1352" actId="478"/>
          <ac:cxnSpMkLst>
            <pc:docMk/>
            <pc:sldMk cId="3780664806" sldId="769"/>
            <ac:cxnSpMk id="30" creationId="{F84278B3-D762-42A5-BD90-23C694514248}"/>
          </ac:cxnSpMkLst>
        </pc:cxnChg>
      </pc:sldChg>
      <pc:sldChg chg="addSp delSp modSp add">
        <pc:chgData name="万 艺" userId="18525e10ac4df2bf" providerId="LiveId" clId="{25B9D2BA-B8C1-44F2-9BA7-63F8ED164D62}" dt="2019-11-17T08:55:58.384" v="2071" actId="1076"/>
        <pc:sldMkLst>
          <pc:docMk/>
          <pc:sldMk cId="3670097627" sldId="770"/>
        </pc:sldMkLst>
        <pc:spChg chg="mod">
          <ac:chgData name="万 艺" userId="18525e10ac4df2bf" providerId="LiveId" clId="{25B9D2BA-B8C1-44F2-9BA7-63F8ED164D62}" dt="2019-11-17T08:55:58.384" v="2071" actId="1076"/>
          <ac:spMkLst>
            <pc:docMk/>
            <pc:sldMk cId="3670097627" sldId="770"/>
            <ac:spMk id="10" creationId="{00000000-0000-0000-0000-000000000000}"/>
          </ac:spMkLst>
        </pc:spChg>
        <pc:spChg chg="del">
          <ac:chgData name="万 艺" userId="18525e10ac4df2bf" providerId="LiveId" clId="{25B9D2BA-B8C1-44F2-9BA7-63F8ED164D62}" dt="2019-11-17T08:54:13.709" v="2046" actId="478"/>
          <ac:spMkLst>
            <pc:docMk/>
            <pc:sldMk cId="3670097627" sldId="770"/>
            <ac:spMk id="15" creationId="{0A5FE500-1300-4885-AF39-E7DB51AE8DEC}"/>
          </ac:spMkLst>
        </pc:spChg>
        <pc:spChg chg="del">
          <ac:chgData name="万 艺" userId="18525e10ac4df2bf" providerId="LiveId" clId="{25B9D2BA-B8C1-44F2-9BA7-63F8ED164D62}" dt="2019-11-17T08:54:04.722" v="2041" actId="478"/>
          <ac:spMkLst>
            <pc:docMk/>
            <pc:sldMk cId="3670097627" sldId="770"/>
            <ac:spMk id="17" creationId="{F5AF8C41-BDB3-4123-BBFF-E964997D5EEF}"/>
          </ac:spMkLst>
        </pc:spChg>
        <pc:picChg chg="del">
          <ac:chgData name="万 艺" userId="18525e10ac4df2bf" providerId="LiveId" clId="{25B9D2BA-B8C1-44F2-9BA7-63F8ED164D62}" dt="2019-11-17T08:53:43.013" v="2037" actId="478"/>
          <ac:picMkLst>
            <pc:docMk/>
            <pc:sldMk cId="3670097627" sldId="770"/>
            <ac:picMk id="4" creationId="{CAB383A4-BDDA-4785-A3A9-8B6693F55BA6}"/>
          </ac:picMkLst>
        </pc:picChg>
        <pc:picChg chg="add mod">
          <ac:chgData name="万 艺" userId="18525e10ac4df2bf" providerId="LiveId" clId="{25B9D2BA-B8C1-44F2-9BA7-63F8ED164D62}" dt="2019-11-17T08:54:16.819" v="2048" actId="1076"/>
          <ac:picMkLst>
            <pc:docMk/>
            <pc:sldMk cId="3670097627" sldId="770"/>
            <ac:picMk id="8" creationId="{B8C61A08-EAEF-472E-82E1-D1D1F1E8619B}"/>
          </ac:picMkLst>
        </pc:picChg>
        <pc:picChg chg="add mod">
          <ac:chgData name="万 艺" userId="18525e10ac4df2bf" providerId="LiveId" clId="{25B9D2BA-B8C1-44F2-9BA7-63F8ED164D62}" dt="2019-11-17T08:54:22.070" v="2049" actId="1076"/>
          <ac:picMkLst>
            <pc:docMk/>
            <pc:sldMk cId="3670097627" sldId="770"/>
            <ac:picMk id="9" creationId="{C25F2366-E7DC-4554-BBD2-9CD298DEBAB0}"/>
          </ac:picMkLst>
        </pc:picChg>
        <pc:picChg chg="del">
          <ac:chgData name="万 艺" userId="18525e10ac4df2bf" providerId="LiveId" clId="{25B9D2BA-B8C1-44F2-9BA7-63F8ED164D62}" dt="2019-11-17T08:53:43.907" v="2038" actId="478"/>
          <ac:picMkLst>
            <pc:docMk/>
            <pc:sldMk cId="3670097627" sldId="770"/>
            <ac:picMk id="14" creationId="{3B9AFCE9-7293-4B48-A072-BB5C106BD217}"/>
          </ac:picMkLst>
        </pc:picChg>
      </pc:sldChg>
      <pc:sldChg chg="addSp delSp modSp add">
        <pc:chgData name="万 艺" userId="18525e10ac4df2bf" providerId="LiveId" clId="{25B9D2BA-B8C1-44F2-9BA7-63F8ED164D62}" dt="2019-11-17T09:02:26.907" v="2172" actId="20577"/>
        <pc:sldMkLst>
          <pc:docMk/>
          <pc:sldMk cId="3698552594" sldId="771"/>
        </pc:sldMkLst>
        <pc:spChg chg="del">
          <ac:chgData name="万 艺" userId="18525e10ac4df2bf" providerId="LiveId" clId="{25B9D2BA-B8C1-44F2-9BA7-63F8ED164D62}" dt="2019-11-17T08:56:35.272" v="2075" actId="478"/>
          <ac:spMkLst>
            <pc:docMk/>
            <pc:sldMk cId="3698552594" sldId="771"/>
            <ac:spMk id="10" creationId="{00000000-0000-0000-0000-000000000000}"/>
          </ac:spMkLst>
        </pc:spChg>
        <pc:spChg chg="add del">
          <ac:chgData name="万 艺" userId="18525e10ac4df2bf" providerId="LiveId" clId="{25B9D2BA-B8C1-44F2-9BA7-63F8ED164D62}" dt="2019-11-17T08:56:53.176" v="2077" actId="478"/>
          <ac:spMkLst>
            <pc:docMk/>
            <pc:sldMk cId="3698552594" sldId="771"/>
            <ac:spMk id="12" creationId="{A533B709-1831-419E-9751-54E9ECAA91FA}"/>
          </ac:spMkLst>
        </pc:spChg>
        <pc:spChg chg="add del mod">
          <ac:chgData name="万 艺" userId="18525e10ac4df2bf" providerId="LiveId" clId="{25B9D2BA-B8C1-44F2-9BA7-63F8ED164D62}" dt="2019-11-17T08:59:34.381" v="2122" actId="478"/>
          <ac:spMkLst>
            <pc:docMk/>
            <pc:sldMk cId="3698552594" sldId="771"/>
            <ac:spMk id="14" creationId="{831EA318-51D9-44CC-8649-59B73D07F263}"/>
          </ac:spMkLst>
        </pc:spChg>
        <pc:spChg chg="add mod">
          <ac:chgData name="万 艺" userId="18525e10ac4df2bf" providerId="LiveId" clId="{25B9D2BA-B8C1-44F2-9BA7-63F8ED164D62}" dt="2019-11-17T08:59:40.261" v="2123" actId="207"/>
          <ac:spMkLst>
            <pc:docMk/>
            <pc:sldMk cId="3698552594" sldId="771"/>
            <ac:spMk id="16" creationId="{D2B57CF2-70F7-4AD8-BD22-9D8A74F1F03D}"/>
          </ac:spMkLst>
        </pc:spChg>
        <pc:spChg chg="add mod">
          <ac:chgData name="万 艺" userId="18525e10ac4df2bf" providerId="LiveId" clId="{25B9D2BA-B8C1-44F2-9BA7-63F8ED164D62}" dt="2019-11-17T08:59:40.261" v="2123" actId="207"/>
          <ac:spMkLst>
            <pc:docMk/>
            <pc:sldMk cId="3698552594" sldId="771"/>
            <ac:spMk id="18" creationId="{498D7F7A-2F82-4DC1-93C5-1F853427C945}"/>
          </ac:spMkLst>
        </pc:spChg>
        <pc:spChg chg="add mod">
          <ac:chgData name="万 艺" userId="18525e10ac4df2bf" providerId="LiveId" clId="{25B9D2BA-B8C1-44F2-9BA7-63F8ED164D62}" dt="2019-11-17T08:59:40.261" v="2123" actId="207"/>
          <ac:spMkLst>
            <pc:docMk/>
            <pc:sldMk cId="3698552594" sldId="771"/>
            <ac:spMk id="20" creationId="{213CA344-59C5-48B5-BBD2-52FDF9758112}"/>
          </ac:spMkLst>
        </pc:spChg>
        <pc:spChg chg="add mod">
          <ac:chgData name="万 艺" userId="18525e10ac4df2bf" providerId="LiveId" clId="{25B9D2BA-B8C1-44F2-9BA7-63F8ED164D62}" dt="2019-11-17T08:59:40.261" v="2123" actId="207"/>
          <ac:spMkLst>
            <pc:docMk/>
            <pc:sldMk cId="3698552594" sldId="771"/>
            <ac:spMk id="23" creationId="{F371B0B3-8371-4190-8BD1-A1F8232DC001}"/>
          </ac:spMkLst>
        </pc:spChg>
        <pc:spChg chg="add mod">
          <ac:chgData name="万 艺" userId="18525e10ac4df2bf" providerId="LiveId" clId="{25B9D2BA-B8C1-44F2-9BA7-63F8ED164D62}" dt="2019-11-17T08:59:40.261" v="2123" actId="207"/>
          <ac:spMkLst>
            <pc:docMk/>
            <pc:sldMk cId="3698552594" sldId="771"/>
            <ac:spMk id="24" creationId="{997567C0-3FDD-4C17-8BDB-07783B0731C8}"/>
          </ac:spMkLst>
        </pc:spChg>
        <pc:spChg chg="add mod">
          <ac:chgData name="万 艺" userId="18525e10ac4df2bf" providerId="LiveId" clId="{25B9D2BA-B8C1-44F2-9BA7-63F8ED164D62}" dt="2019-11-17T09:02:26.907" v="2172" actId="20577"/>
          <ac:spMkLst>
            <pc:docMk/>
            <pc:sldMk cId="3698552594" sldId="771"/>
            <ac:spMk id="32" creationId="{D59075BB-DAAC-4078-B67B-9C985D961D36}"/>
          </ac:spMkLst>
        </pc:spChg>
        <pc:picChg chg="add mod">
          <ac:chgData name="万 艺" userId="18525e10ac4df2bf" providerId="LiveId" clId="{25B9D2BA-B8C1-44F2-9BA7-63F8ED164D62}" dt="2019-11-17T08:57:38.085" v="2082" actId="255"/>
          <ac:picMkLst>
            <pc:docMk/>
            <pc:sldMk cId="3698552594" sldId="771"/>
            <ac:picMk id="6" creationId="{51C16BB1-279D-4BEF-9B6A-E3994FCF1E8C}"/>
          </ac:picMkLst>
        </pc:picChg>
        <pc:picChg chg="add mod">
          <ac:chgData name="万 艺" userId="18525e10ac4df2bf" providerId="LiveId" clId="{25B9D2BA-B8C1-44F2-9BA7-63F8ED164D62}" dt="2019-11-17T08:59:40.261" v="2123" actId="207"/>
          <ac:picMkLst>
            <pc:docMk/>
            <pc:sldMk cId="3698552594" sldId="771"/>
            <ac:picMk id="7" creationId="{D947A3BF-68A2-4549-9A78-6C25443A2659}"/>
          </ac:picMkLst>
        </pc:picChg>
        <pc:picChg chg="del">
          <ac:chgData name="万 艺" userId="18525e10ac4df2bf" providerId="LiveId" clId="{25B9D2BA-B8C1-44F2-9BA7-63F8ED164D62}" dt="2019-11-17T08:56:08.193" v="2074" actId="478"/>
          <ac:picMkLst>
            <pc:docMk/>
            <pc:sldMk cId="3698552594" sldId="771"/>
            <ac:picMk id="8" creationId="{B8C61A08-EAEF-472E-82E1-D1D1F1E8619B}"/>
          </ac:picMkLst>
        </pc:picChg>
        <pc:picChg chg="del">
          <ac:chgData name="万 艺" userId="18525e10ac4df2bf" providerId="LiveId" clId="{25B9D2BA-B8C1-44F2-9BA7-63F8ED164D62}" dt="2019-11-17T08:56:07.537" v="2073" actId="478"/>
          <ac:picMkLst>
            <pc:docMk/>
            <pc:sldMk cId="3698552594" sldId="771"/>
            <ac:picMk id="9" creationId="{C25F2366-E7DC-4554-BBD2-9CD298DEBAB0}"/>
          </ac:picMkLst>
        </pc:picChg>
        <pc:cxnChg chg="add mod">
          <ac:chgData name="万 艺" userId="18525e10ac4df2bf" providerId="LiveId" clId="{25B9D2BA-B8C1-44F2-9BA7-63F8ED164D62}" dt="2019-11-17T08:57:38.085" v="2082" actId="255"/>
          <ac:cxnSpMkLst>
            <pc:docMk/>
            <pc:sldMk cId="3698552594" sldId="771"/>
            <ac:cxnSpMk id="13" creationId="{DD4F5EBC-1B60-43D0-9040-81A9C327A146}"/>
          </ac:cxnSpMkLst>
        </pc:cxnChg>
        <pc:cxnChg chg="add del mod">
          <ac:chgData name="万 艺" userId="18525e10ac4df2bf" providerId="LiveId" clId="{25B9D2BA-B8C1-44F2-9BA7-63F8ED164D62}" dt="2019-11-17T08:57:53.638" v="2086" actId="478"/>
          <ac:cxnSpMkLst>
            <pc:docMk/>
            <pc:sldMk cId="3698552594" sldId="771"/>
            <ac:cxnSpMk id="15" creationId="{392E72DA-3006-4D80-9BF0-D9B863E396A7}"/>
          </ac:cxnSpMkLst>
        </pc:cxnChg>
        <pc:cxnChg chg="add del mod">
          <ac:chgData name="万 艺" userId="18525e10ac4df2bf" providerId="LiveId" clId="{25B9D2BA-B8C1-44F2-9BA7-63F8ED164D62}" dt="2019-11-17T08:58:20.689" v="2097" actId="478"/>
          <ac:cxnSpMkLst>
            <pc:docMk/>
            <pc:sldMk cId="3698552594" sldId="771"/>
            <ac:cxnSpMk id="17" creationId="{7E3F3200-9F6A-4085-91ED-3E206A7B06D8}"/>
          </ac:cxnSpMkLst>
        </pc:cxnChg>
        <pc:cxnChg chg="add del mod">
          <ac:chgData name="万 艺" userId="18525e10ac4df2bf" providerId="LiveId" clId="{25B9D2BA-B8C1-44F2-9BA7-63F8ED164D62}" dt="2019-11-17T08:58:22.721" v="2098" actId="478"/>
          <ac:cxnSpMkLst>
            <pc:docMk/>
            <pc:sldMk cId="3698552594" sldId="771"/>
            <ac:cxnSpMk id="19" creationId="{18D83587-97B1-4E5C-96B6-469F08DA141B}"/>
          </ac:cxnSpMkLst>
        </pc:cxnChg>
        <pc:cxnChg chg="add del mod">
          <ac:chgData name="万 艺" userId="18525e10ac4df2bf" providerId="LiveId" clId="{25B9D2BA-B8C1-44F2-9BA7-63F8ED164D62}" dt="2019-11-17T08:58:32.331" v="2101" actId="478"/>
          <ac:cxnSpMkLst>
            <pc:docMk/>
            <pc:sldMk cId="3698552594" sldId="771"/>
            <ac:cxnSpMk id="21" creationId="{20FCA2A5-3FF7-4669-976B-E4869D2B4886}"/>
          </ac:cxnSpMkLst>
        </pc:cxnChg>
        <pc:cxnChg chg="add del mod">
          <ac:chgData name="万 艺" userId="18525e10ac4df2bf" providerId="LiveId" clId="{25B9D2BA-B8C1-44F2-9BA7-63F8ED164D62}" dt="2019-11-17T08:57:59.010" v="2088" actId="478"/>
          <ac:cxnSpMkLst>
            <pc:docMk/>
            <pc:sldMk cId="3698552594" sldId="771"/>
            <ac:cxnSpMk id="22" creationId="{AFC6B0EF-12B9-416C-8F2A-0A68E91C95F4}"/>
          </ac:cxnSpMkLst>
        </pc:cxnChg>
        <pc:cxnChg chg="add mod">
          <ac:chgData name="万 艺" userId="18525e10ac4df2bf" providerId="LiveId" clId="{25B9D2BA-B8C1-44F2-9BA7-63F8ED164D62}" dt="2019-11-17T08:59:40.261" v="2123" actId="207"/>
          <ac:cxnSpMkLst>
            <pc:docMk/>
            <pc:sldMk cId="3698552594" sldId="771"/>
            <ac:cxnSpMk id="25" creationId="{4E65B4FE-3A48-4280-B726-E48A2C0C7095}"/>
          </ac:cxnSpMkLst>
        </pc:cxnChg>
        <pc:cxnChg chg="add mod">
          <ac:chgData name="万 艺" userId="18525e10ac4df2bf" providerId="LiveId" clId="{25B9D2BA-B8C1-44F2-9BA7-63F8ED164D62}" dt="2019-11-17T08:59:40.261" v="2123" actId="207"/>
          <ac:cxnSpMkLst>
            <pc:docMk/>
            <pc:sldMk cId="3698552594" sldId="771"/>
            <ac:cxnSpMk id="26" creationId="{C5AABC00-5B8F-4A26-9F27-1037E589FD93}"/>
          </ac:cxnSpMkLst>
        </pc:cxnChg>
        <pc:cxnChg chg="add mod">
          <ac:chgData name="万 艺" userId="18525e10ac4df2bf" providerId="LiveId" clId="{25B9D2BA-B8C1-44F2-9BA7-63F8ED164D62}" dt="2019-11-17T08:59:40.261" v="2123" actId="207"/>
          <ac:cxnSpMkLst>
            <pc:docMk/>
            <pc:sldMk cId="3698552594" sldId="771"/>
            <ac:cxnSpMk id="27" creationId="{CDCC1691-9FEC-44D2-BF9B-F172DA1A6764}"/>
          </ac:cxnSpMkLst>
        </pc:cxnChg>
        <pc:cxnChg chg="add mod">
          <ac:chgData name="万 艺" userId="18525e10ac4df2bf" providerId="LiveId" clId="{25B9D2BA-B8C1-44F2-9BA7-63F8ED164D62}" dt="2019-11-17T08:59:40.261" v="2123" actId="207"/>
          <ac:cxnSpMkLst>
            <pc:docMk/>
            <pc:sldMk cId="3698552594" sldId="771"/>
            <ac:cxnSpMk id="28" creationId="{F4FCFE48-BC5A-405A-ADF0-6D902E04D603}"/>
          </ac:cxnSpMkLst>
        </pc:cxnChg>
        <pc:cxnChg chg="add mod">
          <ac:chgData name="万 艺" userId="18525e10ac4df2bf" providerId="LiveId" clId="{25B9D2BA-B8C1-44F2-9BA7-63F8ED164D62}" dt="2019-11-17T08:59:40.261" v="2123" actId="207"/>
          <ac:cxnSpMkLst>
            <pc:docMk/>
            <pc:sldMk cId="3698552594" sldId="771"/>
            <ac:cxnSpMk id="30" creationId="{14DAB7FC-932E-4CB2-ACFF-0F00786918D6}"/>
          </ac:cxnSpMkLst>
        </pc:cxnChg>
      </pc:sldChg>
      <pc:sldChg chg="addSp delSp modSp add">
        <pc:chgData name="万 艺" userId="18525e10ac4df2bf" providerId="LiveId" clId="{25B9D2BA-B8C1-44F2-9BA7-63F8ED164D62}" dt="2019-11-17T09:02:35.893" v="2173" actId="571"/>
        <pc:sldMkLst>
          <pc:docMk/>
          <pc:sldMk cId="598142847" sldId="772"/>
        </pc:sldMkLst>
        <pc:spChg chg="del">
          <ac:chgData name="万 艺" userId="18525e10ac4df2bf" providerId="LiveId" clId="{25B9D2BA-B8C1-44F2-9BA7-63F8ED164D62}" dt="2019-11-17T08:59:54.404" v="2125" actId="478"/>
          <ac:spMkLst>
            <pc:docMk/>
            <pc:sldMk cId="598142847" sldId="772"/>
            <ac:spMk id="16" creationId="{D2B57CF2-70F7-4AD8-BD22-9D8A74F1F03D}"/>
          </ac:spMkLst>
        </pc:spChg>
        <pc:spChg chg="del">
          <ac:chgData name="万 艺" userId="18525e10ac4df2bf" providerId="LiveId" clId="{25B9D2BA-B8C1-44F2-9BA7-63F8ED164D62}" dt="2019-11-17T08:59:54.404" v="2125" actId="478"/>
          <ac:spMkLst>
            <pc:docMk/>
            <pc:sldMk cId="598142847" sldId="772"/>
            <ac:spMk id="18" creationId="{498D7F7A-2F82-4DC1-93C5-1F853427C945}"/>
          </ac:spMkLst>
        </pc:spChg>
        <pc:spChg chg="del">
          <ac:chgData name="万 艺" userId="18525e10ac4df2bf" providerId="LiveId" clId="{25B9D2BA-B8C1-44F2-9BA7-63F8ED164D62}" dt="2019-11-17T08:59:54.404" v="2125" actId="478"/>
          <ac:spMkLst>
            <pc:docMk/>
            <pc:sldMk cId="598142847" sldId="772"/>
            <ac:spMk id="20" creationId="{213CA344-59C5-48B5-BBD2-52FDF9758112}"/>
          </ac:spMkLst>
        </pc:spChg>
        <pc:spChg chg="del">
          <ac:chgData name="万 艺" userId="18525e10ac4df2bf" providerId="LiveId" clId="{25B9D2BA-B8C1-44F2-9BA7-63F8ED164D62}" dt="2019-11-17T08:59:54.404" v="2125" actId="478"/>
          <ac:spMkLst>
            <pc:docMk/>
            <pc:sldMk cId="598142847" sldId="772"/>
            <ac:spMk id="23" creationId="{F371B0B3-8371-4190-8BD1-A1F8232DC001}"/>
          </ac:spMkLst>
        </pc:spChg>
        <pc:spChg chg="del">
          <ac:chgData name="万 艺" userId="18525e10ac4df2bf" providerId="LiveId" clId="{25B9D2BA-B8C1-44F2-9BA7-63F8ED164D62}" dt="2019-11-17T08:59:54.404" v="2125" actId="478"/>
          <ac:spMkLst>
            <pc:docMk/>
            <pc:sldMk cId="598142847" sldId="772"/>
            <ac:spMk id="24" creationId="{997567C0-3FDD-4C17-8BDB-07783B0731C8}"/>
          </ac:spMkLst>
        </pc:spChg>
        <pc:spChg chg="del mod">
          <ac:chgData name="万 艺" userId="18525e10ac4df2bf" providerId="LiveId" clId="{25B9D2BA-B8C1-44F2-9BA7-63F8ED164D62}" dt="2019-11-17T09:01:21.998" v="2165" actId="478"/>
          <ac:spMkLst>
            <pc:docMk/>
            <pc:sldMk cId="598142847" sldId="772"/>
            <ac:spMk id="32" creationId="{D59075BB-DAAC-4078-B67B-9C985D961D36}"/>
          </ac:spMkLst>
        </pc:spChg>
        <pc:spChg chg="add mod">
          <ac:chgData name="万 艺" userId="18525e10ac4df2bf" providerId="LiveId" clId="{25B9D2BA-B8C1-44F2-9BA7-63F8ED164D62}" dt="2019-11-17T09:00:46.775" v="2161" actId="255"/>
          <ac:spMkLst>
            <pc:docMk/>
            <pc:sldMk cId="598142847" sldId="772"/>
            <ac:spMk id="35" creationId="{555D36B5-C3A6-49DF-97DD-88C954508BAA}"/>
          </ac:spMkLst>
        </pc:spChg>
        <pc:spChg chg="add mod">
          <ac:chgData name="万 艺" userId="18525e10ac4df2bf" providerId="LiveId" clId="{25B9D2BA-B8C1-44F2-9BA7-63F8ED164D62}" dt="2019-11-17T09:00:46.775" v="2161" actId="255"/>
          <ac:spMkLst>
            <pc:docMk/>
            <pc:sldMk cId="598142847" sldId="772"/>
            <ac:spMk id="36" creationId="{2D817AE9-D716-436A-8D50-ADB5982AC101}"/>
          </ac:spMkLst>
        </pc:spChg>
        <pc:spChg chg="add mod">
          <ac:chgData name="万 艺" userId="18525e10ac4df2bf" providerId="LiveId" clId="{25B9D2BA-B8C1-44F2-9BA7-63F8ED164D62}" dt="2019-11-17T09:00:46.775" v="2161" actId="255"/>
          <ac:spMkLst>
            <pc:docMk/>
            <pc:sldMk cId="598142847" sldId="772"/>
            <ac:spMk id="37" creationId="{C3477E8E-5EFC-4CA8-AD5B-3515DCAE4763}"/>
          </ac:spMkLst>
        </pc:spChg>
        <pc:spChg chg="add mod">
          <ac:chgData name="万 艺" userId="18525e10ac4df2bf" providerId="LiveId" clId="{25B9D2BA-B8C1-44F2-9BA7-63F8ED164D62}" dt="2019-11-17T09:00:46.775" v="2161" actId="255"/>
          <ac:spMkLst>
            <pc:docMk/>
            <pc:sldMk cId="598142847" sldId="772"/>
            <ac:spMk id="38" creationId="{FA4EBFD2-EBC3-4DD0-8866-90E4F9B2DEF9}"/>
          </ac:spMkLst>
        </pc:spChg>
        <pc:picChg chg="del">
          <ac:chgData name="万 艺" userId="18525e10ac4df2bf" providerId="LiveId" clId="{25B9D2BA-B8C1-44F2-9BA7-63F8ED164D62}" dt="2019-11-17T08:59:55.983" v="2126" actId="478"/>
          <ac:picMkLst>
            <pc:docMk/>
            <pc:sldMk cId="598142847" sldId="772"/>
            <ac:picMk id="6" creationId="{51C16BB1-279D-4BEF-9B6A-E3994FCF1E8C}"/>
          </ac:picMkLst>
        </pc:picChg>
        <pc:picChg chg="del">
          <ac:chgData name="万 艺" userId="18525e10ac4df2bf" providerId="LiveId" clId="{25B9D2BA-B8C1-44F2-9BA7-63F8ED164D62}" dt="2019-11-17T08:59:54.404" v="2125" actId="478"/>
          <ac:picMkLst>
            <pc:docMk/>
            <pc:sldMk cId="598142847" sldId="772"/>
            <ac:picMk id="7" creationId="{D947A3BF-68A2-4549-9A78-6C25443A2659}"/>
          </ac:picMkLst>
        </pc:picChg>
        <pc:picChg chg="add">
          <ac:chgData name="万 艺" userId="18525e10ac4df2bf" providerId="LiveId" clId="{25B9D2BA-B8C1-44F2-9BA7-63F8ED164D62}" dt="2019-11-17T09:00:13.973" v="2127"/>
          <ac:picMkLst>
            <pc:docMk/>
            <pc:sldMk cId="598142847" sldId="772"/>
            <ac:picMk id="19" creationId="{B5DC0664-403C-4B37-BA24-AFCCF1879C16}"/>
          </ac:picMkLst>
        </pc:picChg>
        <pc:picChg chg="add">
          <ac:chgData name="万 艺" userId="18525e10ac4df2bf" providerId="LiveId" clId="{25B9D2BA-B8C1-44F2-9BA7-63F8ED164D62}" dt="2019-11-17T09:00:13.973" v="2127"/>
          <ac:picMkLst>
            <pc:docMk/>
            <pc:sldMk cId="598142847" sldId="772"/>
            <ac:picMk id="29" creationId="{1D2FD1C2-A246-47F0-B486-B4699C6F7D8D}"/>
          </ac:picMkLst>
        </pc:picChg>
        <pc:cxnChg chg="del">
          <ac:chgData name="万 艺" userId="18525e10ac4df2bf" providerId="LiveId" clId="{25B9D2BA-B8C1-44F2-9BA7-63F8ED164D62}" dt="2019-11-17T08:59:54.404" v="2125" actId="478"/>
          <ac:cxnSpMkLst>
            <pc:docMk/>
            <pc:sldMk cId="598142847" sldId="772"/>
            <ac:cxnSpMk id="13" creationId="{DD4F5EBC-1B60-43D0-9040-81A9C327A146}"/>
          </ac:cxnSpMkLst>
        </pc:cxnChg>
        <pc:cxnChg chg="add mod">
          <ac:chgData name="万 艺" userId="18525e10ac4df2bf" providerId="LiveId" clId="{25B9D2BA-B8C1-44F2-9BA7-63F8ED164D62}" dt="2019-11-17T09:00:46.775" v="2161" actId="255"/>
          <ac:cxnSpMkLst>
            <pc:docMk/>
            <pc:sldMk cId="598142847" sldId="772"/>
            <ac:cxnSpMk id="17" creationId="{769CD2A4-5D6E-49F6-B655-957017C89251}"/>
          </ac:cxnSpMkLst>
        </pc:cxnChg>
        <pc:cxnChg chg="add mod">
          <ac:chgData name="万 艺" userId="18525e10ac4df2bf" providerId="LiveId" clId="{25B9D2BA-B8C1-44F2-9BA7-63F8ED164D62}" dt="2019-11-17T09:01:18.169" v="2164"/>
          <ac:cxnSpMkLst>
            <pc:docMk/>
            <pc:sldMk cId="598142847" sldId="772"/>
            <ac:cxnSpMk id="21" creationId="{CB182F1F-F539-4F7E-8DF0-0BEB5A392004}"/>
          </ac:cxnSpMkLst>
        </pc:cxnChg>
        <pc:cxnChg chg="add mod">
          <ac:chgData name="万 艺" userId="18525e10ac4df2bf" providerId="LiveId" clId="{25B9D2BA-B8C1-44F2-9BA7-63F8ED164D62}" dt="2019-11-17T09:01:18.169" v="2164"/>
          <ac:cxnSpMkLst>
            <pc:docMk/>
            <pc:sldMk cId="598142847" sldId="772"/>
            <ac:cxnSpMk id="22" creationId="{217E03C1-43CD-427C-8054-8B38C9C18CF1}"/>
          </ac:cxnSpMkLst>
        </pc:cxnChg>
        <pc:cxnChg chg="del">
          <ac:chgData name="万 艺" userId="18525e10ac4df2bf" providerId="LiveId" clId="{25B9D2BA-B8C1-44F2-9BA7-63F8ED164D62}" dt="2019-11-17T08:59:54.404" v="2125" actId="478"/>
          <ac:cxnSpMkLst>
            <pc:docMk/>
            <pc:sldMk cId="598142847" sldId="772"/>
            <ac:cxnSpMk id="25" creationId="{4E65B4FE-3A48-4280-B726-E48A2C0C7095}"/>
          </ac:cxnSpMkLst>
        </pc:cxnChg>
        <pc:cxnChg chg="del">
          <ac:chgData name="万 艺" userId="18525e10ac4df2bf" providerId="LiveId" clId="{25B9D2BA-B8C1-44F2-9BA7-63F8ED164D62}" dt="2019-11-17T08:59:54.404" v="2125" actId="478"/>
          <ac:cxnSpMkLst>
            <pc:docMk/>
            <pc:sldMk cId="598142847" sldId="772"/>
            <ac:cxnSpMk id="26" creationId="{C5AABC00-5B8F-4A26-9F27-1037E589FD93}"/>
          </ac:cxnSpMkLst>
        </pc:cxnChg>
        <pc:cxnChg chg="del">
          <ac:chgData name="万 艺" userId="18525e10ac4df2bf" providerId="LiveId" clId="{25B9D2BA-B8C1-44F2-9BA7-63F8ED164D62}" dt="2019-11-17T08:59:54.404" v="2125" actId="478"/>
          <ac:cxnSpMkLst>
            <pc:docMk/>
            <pc:sldMk cId="598142847" sldId="772"/>
            <ac:cxnSpMk id="27" creationId="{CDCC1691-9FEC-44D2-BF9B-F172DA1A6764}"/>
          </ac:cxnSpMkLst>
        </pc:cxnChg>
        <pc:cxnChg chg="del">
          <ac:chgData name="万 艺" userId="18525e10ac4df2bf" providerId="LiveId" clId="{25B9D2BA-B8C1-44F2-9BA7-63F8ED164D62}" dt="2019-11-17T08:59:54.404" v="2125" actId="478"/>
          <ac:cxnSpMkLst>
            <pc:docMk/>
            <pc:sldMk cId="598142847" sldId="772"/>
            <ac:cxnSpMk id="28" creationId="{F4FCFE48-BC5A-405A-ADF0-6D902E04D603}"/>
          </ac:cxnSpMkLst>
        </pc:cxnChg>
        <pc:cxnChg chg="del">
          <ac:chgData name="万 艺" userId="18525e10ac4df2bf" providerId="LiveId" clId="{25B9D2BA-B8C1-44F2-9BA7-63F8ED164D62}" dt="2019-11-17T08:59:54.404" v="2125" actId="478"/>
          <ac:cxnSpMkLst>
            <pc:docMk/>
            <pc:sldMk cId="598142847" sldId="772"/>
            <ac:cxnSpMk id="30" creationId="{14DAB7FC-932E-4CB2-ACFF-0F00786918D6}"/>
          </ac:cxnSpMkLst>
        </pc:cxnChg>
        <pc:cxnChg chg="add mod">
          <ac:chgData name="万 艺" userId="18525e10ac4df2bf" providerId="LiveId" clId="{25B9D2BA-B8C1-44F2-9BA7-63F8ED164D62}" dt="2019-11-17T09:01:18.169" v="2164"/>
          <ac:cxnSpMkLst>
            <pc:docMk/>
            <pc:sldMk cId="598142847" sldId="772"/>
            <ac:cxnSpMk id="31" creationId="{4CDEAB11-6926-4459-8504-896080E6BB96}"/>
          </ac:cxnSpMkLst>
        </pc:cxnChg>
        <pc:cxnChg chg="add mod">
          <ac:chgData name="万 艺" userId="18525e10ac4df2bf" providerId="LiveId" clId="{25B9D2BA-B8C1-44F2-9BA7-63F8ED164D62}" dt="2019-11-17T09:01:18.169" v="2164"/>
          <ac:cxnSpMkLst>
            <pc:docMk/>
            <pc:sldMk cId="598142847" sldId="772"/>
            <ac:cxnSpMk id="33" creationId="{AABF6C7B-4813-44D1-8559-A5460B55C12B}"/>
          </ac:cxnSpMkLst>
        </pc:cxnChg>
        <pc:cxnChg chg="add mod">
          <ac:chgData name="万 艺" userId="18525e10ac4df2bf" providerId="LiveId" clId="{25B9D2BA-B8C1-44F2-9BA7-63F8ED164D62}" dt="2019-11-17T09:01:18.169" v="2164"/>
          <ac:cxnSpMkLst>
            <pc:docMk/>
            <pc:sldMk cId="598142847" sldId="772"/>
            <ac:cxnSpMk id="34" creationId="{531A1C1D-F136-402E-A5B2-112681F5ADBA}"/>
          </ac:cxnSpMkLst>
        </pc:cxnChg>
        <pc:cxnChg chg="add mod">
          <ac:chgData name="万 艺" userId="18525e10ac4df2bf" providerId="LiveId" clId="{25B9D2BA-B8C1-44F2-9BA7-63F8ED164D62}" dt="2019-11-17T09:02:35.893" v="2173" actId="571"/>
          <ac:cxnSpMkLst>
            <pc:docMk/>
            <pc:sldMk cId="598142847" sldId="772"/>
            <ac:cxnSpMk id="39" creationId="{597DF0CA-1492-4B28-8122-5FC887A61DCC}"/>
          </ac:cxnSpMkLst>
        </pc:cxnChg>
      </pc:sldChg>
      <pc:sldChg chg="addSp delSp modSp add">
        <pc:chgData name="万 艺" userId="18525e10ac4df2bf" providerId="LiveId" clId="{25B9D2BA-B8C1-44F2-9BA7-63F8ED164D62}" dt="2019-11-17T09:04:00.417" v="2256"/>
        <pc:sldMkLst>
          <pc:docMk/>
          <pc:sldMk cId="3074611973" sldId="773"/>
        </pc:sldMkLst>
        <pc:spChg chg="add del">
          <ac:chgData name="万 艺" userId="18525e10ac4df2bf" providerId="LiveId" clId="{25B9D2BA-B8C1-44F2-9BA7-63F8ED164D62}" dt="2019-11-17T09:02:04.647" v="2169"/>
          <ac:spMkLst>
            <pc:docMk/>
            <pc:sldMk cId="3074611973" sldId="773"/>
            <ac:spMk id="15" creationId="{3ECDD0CE-5BDB-4B7F-B0EF-80118413065E}"/>
          </ac:spMkLst>
        </pc:spChg>
        <pc:spChg chg="add del">
          <ac:chgData name="万 艺" userId="18525e10ac4df2bf" providerId="LiveId" clId="{25B9D2BA-B8C1-44F2-9BA7-63F8ED164D62}" dt="2019-11-17T09:02:04.647" v="2169"/>
          <ac:spMkLst>
            <pc:docMk/>
            <pc:sldMk cId="3074611973" sldId="773"/>
            <ac:spMk id="20" creationId="{E3579856-2810-4135-8BEB-9AC8C0873ADF}"/>
          </ac:spMkLst>
        </pc:spChg>
        <pc:spChg chg="add del">
          <ac:chgData name="万 艺" userId="18525e10ac4df2bf" providerId="LiveId" clId="{25B9D2BA-B8C1-44F2-9BA7-63F8ED164D62}" dt="2019-11-17T09:02:04.647" v="2169"/>
          <ac:spMkLst>
            <pc:docMk/>
            <pc:sldMk cId="3074611973" sldId="773"/>
            <ac:spMk id="24" creationId="{CA6296BD-A37B-4C66-9513-C80FA045F7E7}"/>
          </ac:spMkLst>
        </pc:spChg>
        <pc:spChg chg="add del">
          <ac:chgData name="万 艺" userId="18525e10ac4df2bf" providerId="LiveId" clId="{25B9D2BA-B8C1-44F2-9BA7-63F8ED164D62}" dt="2019-11-17T09:02:04.647" v="2169"/>
          <ac:spMkLst>
            <pc:docMk/>
            <pc:sldMk cId="3074611973" sldId="773"/>
            <ac:spMk id="28" creationId="{48310600-5765-4562-BF63-7238CE6627E9}"/>
          </ac:spMkLst>
        </pc:spChg>
        <pc:spChg chg="add del">
          <ac:chgData name="万 艺" userId="18525e10ac4df2bf" providerId="LiveId" clId="{25B9D2BA-B8C1-44F2-9BA7-63F8ED164D62}" dt="2019-11-17T09:02:04.647" v="2169"/>
          <ac:spMkLst>
            <pc:docMk/>
            <pc:sldMk cId="3074611973" sldId="773"/>
            <ac:spMk id="32" creationId="{E75313AD-6659-4316-ACC6-EF46466E2DED}"/>
          </ac:spMkLst>
        </pc:spChg>
        <pc:spChg chg="del">
          <ac:chgData name="万 艺" userId="18525e10ac4df2bf" providerId="LiveId" clId="{25B9D2BA-B8C1-44F2-9BA7-63F8ED164D62}" dt="2019-11-17T09:01:31.468" v="2167" actId="478"/>
          <ac:spMkLst>
            <pc:docMk/>
            <pc:sldMk cId="3074611973" sldId="773"/>
            <ac:spMk id="35" creationId="{555D36B5-C3A6-49DF-97DD-88C954508BAA}"/>
          </ac:spMkLst>
        </pc:spChg>
        <pc:spChg chg="del">
          <ac:chgData name="万 艺" userId="18525e10ac4df2bf" providerId="LiveId" clId="{25B9D2BA-B8C1-44F2-9BA7-63F8ED164D62}" dt="2019-11-17T09:01:31.468" v="2167" actId="478"/>
          <ac:spMkLst>
            <pc:docMk/>
            <pc:sldMk cId="3074611973" sldId="773"/>
            <ac:spMk id="36" creationId="{2D817AE9-D716-436A-8D50-ADB5982AC101}"/>
          </ac:spMkLst>
        </pc:spChg>
        <pc:spChg chg="del">
          <ac:chgData name="万 艺" userId="18525e10ac4df2bf" providerId="LiveId" clId="{25B9D2BA-B8C1-44F2-9BA7-63F8ED164D62}" dt="2019-11-17T09:01:31.468" v="2167" actId="478"/>
          <ac:spMkLst>
            <pc:docMk/>
            <pc:sldMk cId="3074611973" sldId="773"/>
            <ac:spMk id="37" creationId="{C3477E8E-5EFC-4CA8-AD5B-3515DCAE4763}"/>
          </ac:spMkLst>
        </pc:spChg>
        <pc:spChg chg="del">
          <ac:chgData name="万 艺" userId="18525e10ac4df2bf" providerId="LiveId" clId="{25B9D2BA-B8C1-44F2-9BA7-63F8ED164D62}" dt="2019-11-17T09:01:31.468" v="2167" actId="478"/>
          <ac:spMkLst>
            <pc:docMk/>
            <pc:sldMk cId="3074611973" sldId="773"/>
            <ac:spMk id="38" creationId="{FA4EBFD2-EBC3-4DD0-8866-90E4F9B2DEF9}"/>
          </ac:spMkLst>
        </pc:spChg>
        <pc:spChg chg="add del">
          <ac:chgData name="万 艺" userId="18525e10ac4df2bf" providerId="LiveId" clId="{25B9D2BA-B8C1-44F2-9BA7-63F8ED164D62}" dt="2019-11-17T09:02:45.683" v="2174" actId="478"/>
          <ac:spMkLst>
            <pc:docMk/>
            <pc:sldMk cId="3074611973" sldId="773"/>
            <ac:spMk id="40" creationId="{AA0608B2-F653-46D2-86AA-7C309CAC1F9D}"/>
          </ac:spMkLst>
        </pc:spChg>
        <pc:spChg chg="add mod">
          <ac:chgData name="万 艺" userId="18525e10ac4df2bf" providerId="LiveId" clId="{25B9D2BA-B8C1-44F2-9BA7-63F8ED164D62}" dt="2019-11-17T09:04:00.417" v="2256"/>
          <ac:spMkLst>
            <pc:docMk/>
            <pc:sldMk cId="3074611973" sldId="773"/>
            <ac:spMk id="44" creationId="{352CF20A-3DA7-4A56-B59B-3A2E62F6D909}"/>
          </ac:spMkLst>
        </pc:spChg>
        <pc:spChg chg="add mod">
          <ac:chgData name="万 艺" userId="18525e10ac4df2bf" providerId="LiveId" clId="{25B9D2BA-B8C1-44F2-9BA7-63F8ED164D62}" dt="2019-11-17T09:03:30.261" v="2235" actId="255"/>
          <ac:spMkLst>
            <pc:docMk/>
            <pc:sldMk cId="3074611973" sldId="773"/>
            <ac:spMk id="46" creationId="{3A42F695-FC7E-4BDF-832E-EF679DF76E2E}"/>
          </ac:spMkLst>
        </pc:spChg>
        <pc:spChg chg="add mod">
          <ac:chgData name="万 艺" userId="18525e10ac4df2bf" providerId="LiveId" clId="{25B9D2BA-B8C1-44F2-9BA7-63F8ED164D62}" dt="2019-11-17T09:03:30.261" v="2235" actId="255"/>
          <ac:spMkLst>
            <pc:docMk/>
            <pc:sldMk cId="3074611973" sldId="773"/>
            <ac:spMk id="50" creationId="{E28B10B3-180E-4993-9213-3F6FA50691FC}"/>
          </ac:spMkLst>
        </pc:spChg>
        <pc:spChg chg="add mod">
          <ac:chgData name="万 艺" userId="18525e10ac4df2bf" providerId="LiveId" clId="{25B9D2BA-B8C1-44F2-9BA7-63F8ED164D62}" dt="2019-11-17T09:03:30.261" v="2235" actId="255"/>
          <ac:spMkLst>
            <pc:docMk/>
            <pc:sldMk cId="3074611973" sldId="773"/>
            <ac:spMk id="52" creationId="{D251A960-677C-4A6E-A1E2-4F9553376414}"/>
          </ac:spMkLst>
        </pc:spChg>
        <pc:picChg chg="add del">
          <ac:chgData name="万 艺" userId="18525e10ac4df2bf" providerId="LiveId" clId="{25B9D2BA-B8C1-44F2-9BA7-63F8ED164D62}" dt="2019-11-17T09:02:04.647" v="2169"/>
          <ac:picMkLst>
            <pc:docMk/>
            <pc:sldMk cId="3074611973" sldId="773"/>
            <ac:picMk id="16" creationId="{57D2F738-9B98-4C69-BDC6-D00404C8F494}"/>
          </ac:picMkLst>
        </pc:picChg>
        <pc:picChg chg="del">
          <ac:chgData name="万 艺" userId="18525e10ac4df2bf" providerId="LiveId" clId="{25B9D2BA-B8C1-44F2-9BA7-63F8ED164D62}" dt="2019-11-17T09:01:31.468" v="2167" actId="478"/>
          <ac:picMkLst>
            <pc:docMk/>
            <pc:sldMk cId="3074611973" sldId="773"/>
            <ac:picMk id="19" creationId="{B5DC0664-403C-4B37-BA24-AFCCF1879C16}"/>
          </ac:picMkLst>
        </pc:picChg>
        <pc:picChg chg="add del">
          <ac:chgData name="万 艺" userId="18525e10ac4df2bf" providerId="LiveId" clId="{25B9D2BA-B8C1-44F2-9BA7-63F8ED164D62}" dt="2019-11-17T09:02:04.647" v="2169"/>
          <ac:picMkLst>
            <pc:docMk/>
            <pc:sldMk cId="3074611973" sldId="773"/>
            <ac:picMk id="26" creationId="{096DFE93-B873-4F3C-83CC-8509BD98ED9E}"/>
          </ac:picMkLst>
        </pc:picChg>
        <pc:picChg chg="del">
          <ac:chgData name="万 艺" userId="18525e10ac4df2bf" providerId="LiveId" clId="{25B9D2BA-B8C1-44F2-9BA7-63F8ED164D62}" dt="2019-11-17T09:01:31.468" v="2167" actId="478"/>
          <ac:picMkLst>
            <pc:docMk/>
            <pc:sldMk cId="3074611973" sldId="773"/>
            <ac:picMk id="29" creationId="{1D2FD1C2-A246-47F0-B486-B4699C6F7D8D}"/>
          </ac:picMkLst>
        </pc:picChg>
        <pc:picChg chg="add mod">
          <ac:chgData name="万 艺" userId="18525e10ac4df2bf" providerId="LiveId" clId="{25B9D2BA-B8C1-44F2-9BA7-63F8ED164D62}" dt="2019-11-17T09:02:57.806" v="2184" actId="1036"/>
          <ac:picMkLst>
            <pc:docMk/>
            <pc:sldMk cId="3074611973" sldId="773"/>
            <ac:picMk id="41" creationId="{53D16844-CD6B-40B9-9B3B-7153340E53F4}"/>
          </ac:picMkLst>
        </pc:picChg>
        <pc:picChg chg="add mod">
          <ac:chgData name="万 艺" userId="18525e10ac4df2bf" providerId="LiveId" clId="{25B9D2BA-B8C1-44F2-9BA7-63F8ED164D62}" dt="2019-11-17T09:03:30.261" v="2235" actId="255"/>
          <ac:picMkLst>
            <pc:docMk/>
            <pc:sldMk cId="3074611973" sldId="773"/>
            <ac:picMk id="42" creationId="{2F79B817-2AF4-4582-9D54-A8480E7D5406}"/>
          </ac:picMkLst>
        </pc:picChg>
        <pc:picChg chg="add mod">
          <ac:chgData name="万 艺" userId="18525e10ac4df2bf" providerId="LiveId" clId="{25B9D2BA-B8C1-44F2-9BA7-63F8ED164D62}" dt="2019-11-17T09:03:30.261" v="2235" actId="255"/>
          <ac:picMkLst>
            <pc:docMk/>
            <pc:sldMk cId="3074611973" sldId="773"/>
            <ac:picMk id="48" creationId="{8E1AD133-BE15-4B3B-BDD2-0AEC0A51C23F}"/>
          </ac:picMkLst>
        </pc:picChg>
        <pc:cxnChg chg="del">
          <ac:chgData name="万 艺" userId="18525e10ac4df2bf" providerId="LiveId" clId="{25B9D2BA-B8C1-44F2-9BA7-63F8ED164D62}" dt="2019-11-17T09:01:31.468" v="2167" actId="478"/>
          <ac:cxnSpMkLst>
            <pc:docMk/>
            <pc:sldMk cId="3074611973" sldId="773"/>
            <ac:cxnSpMk id="17" creationId="{769CD2A4-5D6E-49F6-B655-957017C89251}"/>
          </ac:cxnSpMkLst>
        </pc:cxnChg>
        <pc:cxnChg chg="add del">
          <ac:chgData name="万 艺" userId="18525e10ac4df2bf" providerId="LiveId" clId="{25B9D2BA-B8C1-44F2-9BA7-63F8ED164D62}" dt="2019-11-17T09:02:04.647" v="2169"/>
          <ac:cxnSpMkLst>
            <pc:docMk/>
            <pc:sldMk cId="3074611973" sldId="773"/>
            <ac:cxnSpMk id="18" creationId="{79954E4C-E7BC-44F2-9D4F-CDC118DB0E89}"/>
          </ac:cxnSpMkLst>
        </pc:cxnChg>
        <pc:cxnChg chg="del">
          <ac:chgData name="万 艺" userId="18525e10ac4df2bf" providerId="LiveId" clId="{25B9D2BA-B8C1-44F2-9BA7-63F8ED164D62}" dt="2019-11-17T09:01:31.468" v="2167" actId="478"/>
          <ac:cxnSpMkLst>
            <pc:docMk/>
            <pc:sldMk cId="3074611973" sldId="773"/>
            <ac:cxnSpMk id="21" creationId="{CB182F1F-F539-4F7E-8DF0-0BEB5A392004}"/>
          </ac:cxnSpMkLst>
        </pc:cxnChg>
        <pc:cxnChg chg="del">
          <ac:chgData name="万 艺" userId="18525e10ac4df2bf" providerId="LiveId" clId="{25B9D2BA-B8C1-44F2-9BA7-63F8ED164D62}" dt="2019-11-17T09:01:31.468" v="2167" actId="478"/>
          <ac:cxnSpMkLst>
            <pc:docMk/>
            <pc:sldMk cId="3074611973" sldId="773"/>
            <ac:cxnSpMk id="22" creationId="{217E03C1-43CD-427C-8054-8B38C9C18CF1}"/>
          </ac:cxnSpMkLst>
        </pc:cxnChg>
        <pc:cxnChg chg="add del">
          <ac:chgData name="万 艺" userId="18525e10ac4df2bf" providerId="LiveId" clId="{25B9D2BA-B8C1-44F2-9BA7-63F8ED164D62}" dt="2019-11-17T09:02:04.647" v="2169"/>
          <ac:cxnSpMkLst>
            <pc:docMk/>
            <pc:sldMk cId="3074611973" sldId="773"/>
            <ac:cxnSpMk id="23" creationId="{AE5BF1AD-C7F6-4346-AE09-352E6C13F60E}"/>
          </ac:cxnSpMkLst>
        </pc:cxnChg>
        <pc:cxnChg chg="add del">
          <ac:chgData name="万 艺" userId="18525e10ac4df2bf" providerId="LiveId" clId="{25B9D2BA-B8C1-44F2-9BA7-63F8ED164D62}" dt="2019-11-17T09:02:04.647" v="2169"/>
          <ac:cxnSpMkLst>
            <pc:docMk/>
            <pc:sldMk cId="3074611973" sldId="773"/>
            <ac:cxnSpMk id="25" creationId="{E1A2F51F-0BE7-4B6C-B560-07083D2B9E00}"/>
          </ac:cxnSpMkLst>
        </pc:cxnChg>
        <pc:cxnChg chg="add del">
          <ac:chgData name="万 艺" userId="18525e10ac4df2bf" providerId="LiveId" clId="{25B9D2BA-B8C1-44F2-9BA7-63F8ED164D62}" dt="2019-11-17T09:02:04.647" v="2169"/>
          <ac:cxnSpMkLst>
            <pc:docMk/>
            <pc:sldMk cId="3074611973" sldId="773"/>
            <ac:cxnSpMk id="27" creationId="{4B04F3FE-DA73-4575-8744-3EDD780F0424}"/>
          </ac:cxnSpMkLst>
        </pc:cxnChg>
        <pc:cxnChg chg="add del">
          <ac:chgData name="万 艺" userId="18525e10ac4df2bf" providerId="LiveId" clId="{25B9D2BA-B8C1-44F2-9BA7-63F8ED164D62}" dt="2019-11-17T09:02:04.647" v="2169"/>
          <ac:cxnSpMkLst>
            <pc:docMk/>
            <pc:sldMk cId="3074611973" sldId="773"/>
            <ac:cxnSpMk id="30" creationId="{C1EF1FD4-BF22-476F-A9F9-2BD736E0B965}"/>
          </ac:cxnSpMkLst>
        </pc:cxnChg>
        <pc:cxnChg chg="del">
          <ac:chgData name="万 艺" userId="18525e10ac4df2bf" providerId="LiveId" clId="{25B9D2BA-B8C1-44F2-9BA7-63F8ED164D62}" dt="2019-11-17T09:01:31.468" v="2167" actId="478"/>
          <ac:cxnSpMkLst>
            <pc:docMk/>
            <pc:sldMk cId="3074611973" sldId="773"/>
            <ac:cxnSpMk id="31" creationId="{4CDEAB11-6926-4459-8504-896080E6BB96}"/>
          </ac:cxnSpMkLst>
        </pc:cxnChg>
        <pc:cxnChg chg="del">
          <ac:chgData name="万 艺" userId="18525e10ac4df2bf" providerId="LiveId" clId="{25B9D2BA-B8C1-44F2-9BA7-63F8ED164D62}" dt="2019-11-17T09:01:31.468" v="2167" actId="478"/>
          <ac:cxnSpMkLst>
            <pc:docMk/>
            <pc:sldMk cId="3074611973" sldId="773"/>
            <ac:cxnSpMk id="33" creationId="{AABF6C7B-4813-44D1-8559-A5460B55C12B}"/>
          </ac:cxnSpMkLst>
        </pc:cxnChg>
        <pc:cxnChg chg="del">
          <ac:chgData name="万 艺" userId="18525e10ac4df2bf" providerId="LiveId" clId="{25B9D2BA-B8C1-44F2-9BA7-63F8ED164D62}" dt="2019-11-17T09:01:31.468" v="2167" actId="478"/>
          <ac:cxnSpMkLst>
            <pc:docMk/>
            <pc:sldMk cId="3074611973" sldId="773"/>
            <ac:cxnSpMk id="34" creationId="{531A1C1D-F136-402E-A5B2-112681F5ADBA}"/>
          </ac:cxnSpMkLst>
        </pc:cxnChg>
        <pc:cxnChg chg="add del">
          <ac:chgData name="万 艺" userId="18525e10ac4df2bf" providerId="LiveId" clId="{25B9D2BA-B8C1-44F2-9BA7-63F8ED164D62}" dt="2019-11-17T09:02:04.647" v="2169"/>
          <ac:cxnSpMkLst>
            <pc:docMk/>
            <pc:sldMk cId="3074611973" sldId="773"/>
            <ac:cxnSpMk id="39" creationId="{A0E6428E-07D6-4A1B-ACFC-ECC0ABCEA49A}"/>
          </ac:cxnSpMkLst>
        </pc:cxnChg>
        <pc:cxnChg chg="add mod">
          <ac:chgData name="万 艺" userId="18525e10ac4df2bf" providerId="LiveId" clId="{25B9D2BA-B8C1-44F2-9BA7-63F8ED164D62}" dt="2019-11-17T09:03:30.261" v="2235" actId="255"/>
          <ac:cxnSpMkLst>
            <pc:docMk/>
            <pc:sldMk cId="3074611973" sldId="773"/>
            <ac:cxnSpMk id="43" creationId="{D457E712-8DCE-4B10-97EF-4611662EF21A}"/>
          </ac:cxnSpMkLst>
        </pc:cxnChg>
        <pc:cxnChg chg="add mod">
          <ac:chgData name="万 艺" userId="18525e10ac4df2bf" providerId="LiveId" clId="{25B9D2BA-B8C1-44F2-9BA7-63F8ED164D62}" dt="2019-11-17T09:04:00.417" v="2254" actId="20577"/>
          <ac:cxnSpMkLst>
            <pc:docMk/>
            <pc:sldMk cId="3074611973" sldId="773"/>
            <ac:cxnSpMk id="45" creationId="{13C2F650-8D3B-4FCC-865C-498C94F4C16E}"/>
          </ac:cxnSpMkLst>
        </pc:cxnChg>
        <pc:cxnChg chg="add mod">
          <ac:chgData name="万 艺" userId="18525e10ac4df2bf" providerId="LiveId" clId="{25B9D2BA-B8C1-44F2-9BA7-63F8ED164D62}" dt="2019-11-17T09:03:46.911" v="2237"/>
          <ac:cxnSpMkLst>
            <pc:docMk/>
            <pc:sldMk cId="3074611973" sldId="773"/>
            <ac:cxnSpMk id="47" creationId="{2926D398-7158-4853-BF1C-8913D77E6A0D}"/>
          </ac:cxnSpMkLst>
        </pc:cxnChg>
        <pc:cxnChg chg="add mod">
          <ac:chgData name="万 艺" userId="18525e10ac4df2bf" providerId="LiveId" clId="{25B9D2BA-B8C1-44F2-9BA7-63F8ED164D62}" dt="2019-11-17T09:03:46.911" v="2237"/>
          <ac:cxnSpMkLst>
            <pc:docMk/>
            <pc:sldMk cId="3074611973" sldId="773"/>
            <ac:cxnSpMk id="49" creationId="{C4D7B009-C693-479D-8BA3-D418E6022A85}"/>
          </ac:cxnSpMkLst>
        </pc:cxnChg>
        <pc:cxnChg chg="add mod">
          <ac:chgData name="万 艺" userId="18525e10ac4df2bf" providerId="LiveId" clId="{25B9D2BA-B8C1-44F2-9BA7-63F8ED164D62}" dt="2019-11-17T09:03:46.911" v="2237"/>
          <ac:cxnSpMkLst>
            <pc:docMk/>
            <pc:sldMk cId="3074611973" sldId="773"/>
            <ac:cxnSpMk id="51" creationId="{5BAAC12B-F17C-4454-A8AE-414654117708}"/>
          </ac:cxnSpMkLst>
        </pc:cxnChg>
        <pc:cxnChg chg="add mod">
          <ac:chgData name="万 艺" userId="18525e10ac4df2bf" providerId="LiveId" clId="{25B9D2BA-B8C1-44F2-9BA7-63F8ED164D62}" dt="2019-11-17T09:03:30.261" v="2235" actId="255"/>
          <ac:cxnSpMkLst>
            <pc:docMk/>
            <pc:sldMk cId="3074611973" sldId="773"/>
            <ac:cxnSpMk id="53" creationId="{0F3AF3EB-9126-46F4-B0DA-AF2B215E648C}"/>
          </ac:cxnSpMkLst>
        </pc:cxnChg>
        <pc:cxnChg chg="add mod">
          <ac:chgData name="万 艺" userId="18525e10ac4df2bf" providerId="LiveId" clId="{25B9D2BA-B8C1-44F2-9BA7-63F8ED164D62}" dt="2019-11-17T09:03:30.261" v="2235" actId="255"/>
          <ac:cxnSpMkLst>
            <pc:docMk/>
            <pc:sldMk cId="3074611973" sldId="773"/>
            <ac:cxnSpMk id="54" creationId="{956DDCEF-17A9-42CA-BE21-6D827866934D}"/>
          </ac:cxnSpMkLst>
        </pc:cxnChg>
      </pc:sldChg>
      <pc:sldChg chg="addSp delSp modSp add">
        <pc:chgData name="万 艺" userId="18525e10ac4df2bf" providerId="LiveId" clId="{25B9D2BA-B8C1-44F2-9BA7-63F8ED164D62}" dt="2019-11-17T09:08:17.557" v="2277"/>
        <pc:sldMkLst>
          <pc:docMk/>
          <pc:sldMk cId="2999686484" sldId="774"/>
        </pc:sldMkLst>
        <pc:spChg chg="add del mod">
          <ac:chgData name="万 艺" userId="18525e10ac4df2bf" providerId="LiveId" clId="{25B9D2BA-B8C1-44F2-9BA7-63F8ED164D62}" dt="2019-11-17T09:05:26.181" v="2270" actId="478"/>
          <ac:spMkLst>
            <pc:docMk/>
            <pc:sldMk cId="2999686484" sldId="774"/>
            <ac:spMk id="19" creationId="{4220199C-8AA1-4C1E-8B06-06F1F677AF61}"/>
          </ac:spMkLst>
        </pc:spChg>
        <pc:spChg chg="add mod">
          <ac:chgData name="万 艺" userId="18525e10ac4df2bf" providerId="LiveId" clId="{25B9D2BA-B8C1-44F2-9BA7-63F8ED164D62}" dt="2019-11-17T09:05:20.834" v="2269" actId="207"/>
          <ac:spMkLst>
            <pc:docMk/>
            <pc:sldMk cId="2999686484" sldId="774"/>
            <ac:spMk id="26" creationId="{1A8E32A7-B726-4E0F-935C-DEBBFA0F0B31}"/>
          </ac:spMkLst>
        </pc:spChg>
        <pc:spChg chg="add mod">
          <ac:chgData name="万 艺" userId="18525e10ac4df2bf" providerId="LiveId" clId="{25B9D2BA-B8C1-44F2-9BA7-63F8ED164D62}" dt="2019-11-17T09:05:20.834" v="2269" actId="207"/>
          <ac:spMkLst>
            <pc:docMk/>
            <pc:sldMk cId="2999686484" sldId="774"/>
            <ac:spMk id="28" creationId="{4A0CE170-3E72-477C-8CD4-B1AE8EDCA431}"/>
          </ac:spMkLst>
        </pc:spChg>
        <pc:spChg chg="add mod">
          <ac:chgData name="万 艺" userId="18525e10ac4df2bf" providerId="LiveId" clId="{25B9D2BA-B8C1-44F2-9BA7-63F8ED164D62}" dt="2019-11-17T09:05:20.834" v="2269" actId="207"/>
          <ac:spMkLst>
            <pc:docMk/>
            <pc:sldMk cId="2999686484" sldId="774"/>
            <ac:spMk id="30" creationId="{390CAFD3-82D8-4441-B5A5-1704E32A6E0E}"/>
          </ac:spMkLst>
        </pc:spChg>
        <pc:spChg chg="add mod">
          <ac:chgData name="万 艺" userId="18525e10ac4df2bf" providerId="LiveId" clId="{25B9D2BA-B8C1-44F2-9BA7-63F8ED164D62}" dt="2019-11-17T09:05:20.834" v="2269" actId="207"/>
          <ac:spMkLst>
            <pc:docMk/>
            <pc:sldMk cId="2999686484" sldId="774"/>
            <ac:spMk id="32" creationId="{1CA8FB0E-F82C-4594-9B29-4895F83E3DDB}"/>
          </ac:spMkLst>
        </pc:spChg>
        <pc:spChg chg="del">
          <ac:chgData name="万 艺" userId="18525e10ac4df2bf" providerId="LiveId" clId="{25B9D2BA-B8C1-44F2-9BA7-63F8ED164D62}" dt="2019-11-17T09:04:20.569" v="2261" actId="478"/>
          <ac:spMkLst>
            <pc:docMk/>
            <pc:sldMk cId="2999686484" sldId="774"/>
            <ac:spMk id="44" creationId="{352CF20A-3DA7-4A56-B59B-3A2E62F6D909}"/>
          </ac:spMkLst>
        </pc:spChg>
        <pc:spChg chg="del">
          <ac:chgData name="万 艺" userId="18525e10ac4df2bf" providerId="LiveId" clId="{25B9D2BA-B8C1-44F2-9BA7-63F8ED164D62}" dt="2019-11-17T09:04:20.569" v="2261" actId="478"/>
          <ac:spMkLst>
            <pc:docMk/>
            <pc:sldMk cId="2999686484" sldId="774"/>
            <ac:spMk id="46" creationId="{3A42F695-FC7E-4BDF-832E-EF679DF76E2E}"/>
          </ac:spMkLst>
        </pc:spChg>
        <pc:spChg chg="del">
          <ac:chgData name="万 艺" userId="18525e10ac4df2bf" providerId="LiveId" clId="{25B9D2BA-B8C1-44F2-9BA7-63F8ED164D62}" dt="2019-11-17T09:04:20.569" v="2261" actId="478"/>
          <ac:spMkLst>
            <pc:docMk/>
            <pc:sldMk cId="2999686484" sldId="774"/>
            <ac:spMk id="50" creationId="{E28B10B3-180E-4993-9213-3F6FA50691FC}"/>
          </ac:spMkLst>
        </pc:spChg>
        <pc:spChg chg="del">
          <ac:chgData name="万 艺" userId="18525e10ac4df2bf" providerId="LiveId" clId="{25B9D2BA-B8C1-44F2-9BA7-63F8ED164D62}" dt="2019-11-17T09:04:20.569" v="2261" actId="478"/>
          <ac:spMkLst>
            <pc:docMk/>
            <pc:sldMk cId="2999686484" sldId="774"/>
            <ac:spMk id="52" creationId="{D251A960-677C-4A6E-A1E2-4F9553376414}"/>
          </ac:spMkLst>
        </pc:spChg>
        <pc:picChg chg="add mod">
          <ac:chgData name="万 艺" userId="18525e10ac4df2bf" providerId="LiveId" clId="{25B9D2BA-B8C1-44F2-9BA7-63F8ED164D62}" dt="2019-11-17T09:05:20.834" v="2269" actId="207"/>
          <ac:picMkLst>
            <pc:docMk/>
            <pc:sldMk cId="2999686484" sldId="774"/>
            <ac:picMk id="17" creationId="{6E36D1B5-471A-437B-948F-EA0D932808B2}"/>
          </ac:picMkLst>
        </pc:picChg>
        <pc:picChg chg="add mod">
          <ac:chgData name="万 艺" userId="18525e10ac4df2bf" providerId="LiveId" clId="{25B9D2BA-B8C1-44F2-9BA7-63F8ED164D62}" dt="2019-11-17T09:05:20.834" v="2269" actId="207"/>
          <ac:picMkLst>
            <pc:docMk/>
            <pc:sldMk cId="2999686484" sldId="774"/>
            <ac:picMk id="18" creationId="{599E7104-1A12-4F92-9934-B8F8EA650B3D}"/>
          </ac:picMkLst>
        </pc:picChg>
        <pc:picChg chg="add mod">
          <ac:chgData name="万 艺" userId="18525e10ac4df2bf" providerId="LiveId" clId="{25B9D2BA-B8C1-44F2-9BA7-63F8ED164D62}" dt="2019-11-17T09:05:20.834" v="2269" actId="207"/>
          <ac:picMkLst>
            <pc:docMk/>
            <pc:sldMk cId="2999686484" sldId="774"/>
            <ac:picMk id="21" creationId="{CCC49C77-2098-4FA9-BAC0-1FBC42FD76B3}"/>
          </ac:picMkLst>
        </pc:picChg>
        <pc:picChg chg="add mod">
          <ac:chgData name="万 艺" userId="18525e10ac4df2bf" providerId="LiveId" clId="{25B9D2BA-B8C1-44F2-9BA7-63F8ED164D62}" dt="2019-11-17T09:05:20.834" v="2269" actId="207"/>
          <ac:picMkLst>
            <pc:docMk/>
            <pc:sldMk cId="2999686484" sldId="774"/>
            <ac:picMk id="22" creationId="{EDBD2160-F53A-498C-91B8-0CA195CC79AD}"/>
          </ac:picMkLst>
        </pc:picChg>
        <pc:picChg chg="del mod">
          <ac:chgData name="万 艺" userId="18525e10ac4df2bf" providerId="LiveId" clId="{25B9D2BA-B8C1-44F2-9BA7-63F8ED164D62}" dt="2019-11-17T09:04:18.505" v="2260" actId="478"/>
          <ac:picMkLst>
            <pc:docMk/>
            <pc:sldMk cId="2999686484" sldId="774"/>
            <ac:picMk id="41" creationId="{53D16844-CD6B-40B9-9B3B-7153340E53F4}"/>
          </ac:picMkLst>
        </pc:picChg>
        <pc:picChg chg="del">
          <ac:chgData name="万 艺" userId="18525e10ac4df2bf" providerId="LiveId" clId="{25B9D2BA-B8C1-44F2-9BA7-63F8ED164D62}" dt="2019-11-17T09:04:20.569" v="2261" actId="478"/>
          <ac:picMkLst>
            <pc:docMk/>
            <pc:sldMk cId="2999686484" sldId="774"/>
            <ac:picMk id="42" creationId="{2F79B817-2AF4-4582-9D54-A8480E7D5406}"/>
          </ac:picMkLst>
        </pc:picChg>
        <pc:picChg chg="del">
          <ac:chgData name="万 艺" userId="18525e10ac4df2bf" providerId="LiveId" clId="{25B9D2BA-B8C1-44F2-9BA7-63F8ED164D62}" dt="2019-11-17T09:04:20.569" v="2261" actId="478"/>
          <ac:picMkLst>
            <pc:docMk/>
            <pc:sldMk cId="2999686484" sldId="774"/>
            <ac:picMk id="48" creationId="{8E1AD133-BE15-4B3B-BDD2-0AEC0A51C23F}"/>
          </ac:picMkLst>
        </pc:picChg>
        <pc:cxnChg chg="add mod">
          <ac:chgData name="万 艺" userId="18525e10ac4df2bf" providerId="LiveId" clId="{25B9D2BA-B8C1-44F2-9BA7-63F8ED164D62}" dt="2019-11-17T09:05:20.834" v="2269" actId="207"/>
          <ac:cxnSpMkLst>
            <pc:docMk/>
            <pc:sldMk cId="2999686484" sldId="774"/>
            <ac:cxnSpMk id="20" creationId="{92163375-CCBE-4B7F-A3D7-63476645339B}"/>
          </ac:cxnSpMkLst>
        </pc:cxnChg>
        <pc:cxnChg chg="add mod">
          <ac:chgData name="万 艺" userId="18525e10ac4df2bf" providerId="LiveId" clId="{25B9D2BA-B8C1-44F2-9BA7-63F8ED164D62}" dt="2019-11-17T09:05:48.320" v="2272"/>
          <ac:cxnSpMkLst>
            <pc:docMk/>
            <pc:sldMk cId="2999686484" sldId="774"/>
            <ac:cxnSpMk id="23" creationId="{5D0B3D6D-7600-472D-9100-7F970D3EB0EE}"/>
          </ac:cxnSpMkLst>
        </pc:cxnChg>
        <pc:cxnChg chg="add mod">
          <ac:chgData name="万 艺" userId="18525e10ac4df2bf" providerId="LiveId" clId="{25B9D2BA-B8C1-44F2-9BA7-63F8ED164D62}" dt="2019-11-17T09:05:20.834" v="2269" actId="207"/>
          <ac:cxnSpMkLst>
            <pc:docMk/>
            <pc:sldMk cId="2999686484" sldId="774"/>
            <ac:cxnSpMk id="24" creationId="{DBC55DA8-2DB6-4526-97FC-A3AE5A1306F1}"/>
          </ac:cxnSpMkLst>
        </pc:cxnChg>
        <pc:cxnChg chg="add mod">
          <ac:chgData name="万 艺" userId="18525e10ac4df2bf" providerId="LiveId" clId="{25B9D2BA-B8C1-44F2-9BA7-63F8ED164D62}" dt="2019-11-17T09:05:48.320" v="2272"/>
          <ac:cxnSpMkLst>
            <pc:docMk/>
            <pc:sldMk cId="2999686484" sldId="774"/>
            <ac:cxnSpMk id="25" creationId="{9CE7AFDD-F155-4DA1-A0EA-A0C02E0A613E}"/>
          </ac:cxnSpMkLst>
        </pc:cxnChg>
        <pc:cxnChg chg="add mod">
          <ac:chgData name="万 艺" userId="18525e10ac4df2bf" providerId="LiveId" clId="{25B9D2BA-B8C1-44F2-9BA7-63F8ED164D62}" dt="2019-11-17T09:08:17.557" v="2277"/>
          <ac:cxnSpMkLst>
            <pc:docMk/>
            <pc:sldMk cId="2999686484" sldId="774"/>
            <ac:cxnSpMk id="27" creationId="{BE00EEA1-D198-4CF6-885B-A111FB5B9828}"/>
          </ac:cxnSpMkLst>
        </pc:cxnChg>
        <pc:cxnChg chg="add mod">
          <ac:chgData name="万 艺" userId="18525e10ac4df2bf" providerId="LiveId" clId="{25B9D2BA-B8C1-44F2-9BA7-63F8ED164D62}" dt="2019-11-17T09:08:17.557" v="2277"/>
          <ac:cxnSpMkLst>
            <pc:docMk/>
            <pc:sldMk cId="2999686484" sldId="774"/>
            <ac:cxnSpMk id="29" creationId="{73B9FA16-5236-49FA-B592-0A2EE109C8D2}"/>
          </ac:cxnSpMkLst>
        </pc:cxnChg>
        <pc:cxnChg chg="add mod">
          <ac:chgData name="万 艺" userId="18525e10ac4df2bf" providerId="LiveId" clId="{25B9D2BA-B8C1-44F2-9BA7-63F8ED164D62}" dt="2019-11-17T09:07:56.518" v="2275" actId="14100"/>
          <ac:cxnSpMkLst>
            <pc:docMk/>
            <pc:sldMk cId="2999686484" sldId="774"/>
            <ac:cxnSpMk id="31" creationId="{CBA11837-B99B-4A00-8123-2E108DFB0A87}"/>
          </ac:cxnSpMkLst>
        </pc:cxnChg>
        <pc:cxnChg chg="add mod">
          <ac:chgData name="万 艺" userId="18525e10ac4df2bf" providerId="LiveId" clId="{25B9D2BA-B8C1-44F2-9BA7-63F8ED164D62}" dt="2019-11-17T09:05:20.834" v="2269" actId="207"/>
          <ac:cxnSpMkLst>
            <pc:docMk/>
            <pc:sldMk cId="2999686484" sldId="774"/>
            <ac:cxnSpMk id="33" creationId="{C5BB553C-D70A-4347-8C61-185E5A0941DB}"/>
          </ac:cxnSpMkLst>
        </pc:cxnChg>
        <pc:cxnChg chg="del">
          <ac:chgData name="万 艺" userId="18525e10ac4df2bf" providerId="LiveId" clId="{25B9D2BA-B8C1-44F2-9BA7-63F8ED164D62}" dt="2019-11-17T09:04:20.569" v="2261" actId="478"/>
          <ac:cxnSpMkLst>
            <pc:docMk/>
            <pc:sldMk cId="2999686484" sldId="774"/>
            <ac:cxnSpMk id="43" creationId="{D457E712-8DCE-4B10-97EF-4611662EF21A}"/>
          </ac:cxnSpMkLst>
        </pc:cxnChg>
        <pc:cxnChg chg="del">
          <ac:chgData name="万 艺" userId="18525e10ac4df2bf" providerId="LiveId" clId="{25B9D2BA-B8C1-44F2-9BA7-63F8ED164D62}" dt="2019-11-17T09:04:20.569" v="2261" actId="478"/>
          <ac:cxnSpMkLst>
            <pc:docMk/>
            <pc:sldMk cId="2999686484" sldId="774"/>
            <ac:cxnSpMk id="45" creationId="{13C2F650-8D3B-4FCC-865C-498C94F4C16E}"/>
          </ac:cxnSpMkLst>
        </pc:cxnChg>
        <pc:cxnChg chg="del">
          <ac:chgData name="万 艺" userId="18525e10ac4df2bf" providerId="LiveId" clId="{25B9D2BA-B8C1-44F2-9BA7-63F8ED164D62}" dt="2019-11-17T09:04:20.569" v="2261" actId="478"/>
          <ac:cxnSpMkLst>
            <pc:docMk/>
            <pc:sldMk cId="2999686484" sldId="774"/>
            <ac:cxnSpMk id="47" creationId="{2926D398-7158-4853-BF1C-8913D77E6A0D}"/>
          </ac:cxnSpMkLst>
        </pc:cxnChg>
        <pc:cxnChg chg="del">
          <ac:chgData name="万 艺" userId="18525e10ac4df2bf" providerId="LiveId" clId="{25B9D2BA-B8C1-44F2-9BA7-63F8ED164D62}" dt="2019-11-17T09:04:20.569" v="2261" actId="478"/>
          <ac:cxnSpMkLst>
            <pc:docMk/>
            <pc:sldMk cId="2999686484" sldId="774"/>
            <ac:cxnSpMk id="49" creationId="{C4D7B009-C693-479D-8BA3-D418E6022A85}"/>
          </ac:cxnSpMkLst>
        </pc:cxnChg>
        <pc:cxnChg chg="del">
          <ac:chgData name="万 艺" userId="18525e10ac4df2bf" providerId="LiveId" clId="{25B9D2BA-B8C1-44F2-9BA7-63F8ED164D62}" dt="2019-11-17T09:04:20.569" v="2261" actId="478"/>
          <ac:cxnSpMkLst>
            <pc:docMk/>
            <pc:sldMk cId="2999686484" sldId="774"/>
            <ac:cxnSpMk id="51" creationId="{5BAAC12B-F17C-4454-A8AE-414654117708}"/>
          </ac:cxnSpMkLst>
        </pc:cxnChg>
        <pc:cxnChg chg="del">
          <ac:chgData name="万 艺" userId="18525e10ac4df2bf" providerId="LiveId" clId="{25B9D2BA-B8C1-44F2-9BA7-63F8ED164D62}" dt="2019-11-17T09:04:20.569" v="2261" actId="478"/>
          <ac:cxnSpMkLst>
            <pc:docMk/>
            <pc:sldMk cId="2999686484" sldId="774"/>
            <ac:cxnSpMk id="53" creationId="{0F3AF3EB-9126-46F4-B0DA-AF2B215E648C}"/>
          </ac:cxnSpMkLst>
        </pc:cxnChg>
        <pc:cxnChg chg="del">
          <ac:chgData name="万 艺" userId="18525e10ac4df2bf" providerId="LiveId" clId="{25B9D2BA-B8C1-44F2-9BA7-63F8ED164D62}" dt="2019-11-17T09:04:20.569" v="2261" actId="478"/>
          <ac:cxnSpMkLst>
            <pc:docMk/>
            <pc:sldMk cId="2999686484" sldId="774"/>
            <ac:cxnSpMk id="54" creationId="{956DDCEF-17A9-42CA-BE21-6D827866934D}"/>
          </ac:cxnSpMkLst>
        </pc:cxnChg>
      </pc:sldChg>
      <pc:sldChg chg="addSp delSp modSp add">
        <pc:chgData name="万 艺" userId="18525e10ac4df2bf" providerId="LiveId" clId="{25B9D2BA-B8C1-44F2-9BA7-63F8ED164D62}" dt="2019-11-17T09:17:13.305" v="2648" actId="20577"/>
        <pc:sldMkLst>
          <pc:docMk/>
          <pc:sldMk cId="2408920845" sldId="775"/>
        </pc:sldMkLst>
        <pc:spChg chg="add del">
          <ac:chgData name="万 艺" userId="18525e10ac4df2bf" providerId="LiveId" clId="{25B9D2BA-B8C1-44F2-9BA7-63F8ED164D62}" dt="2019-11-17T09:14:51.986" v="2577"/>
          <ac:spMkLst>
            <pc:docMk/>
            <pc:sldMk cId="2408920845" sldId="775"/>
            <ac:spMk id="2" creationId="{A4D29E81-8D34-4D82-9C20-B9974C8B5572}"/>
          </ac:spMkLst>
        </pc:spChg>
        <pc:spChg chg="del">
          <ac:chgData name="万 艺" userId="18525e10ac4df2bf" providerId="LiveId" clId="{25B9D2BA-B8C1-44F2-9BA7-63F8ED164D62}" dt="2019-11-17T09:08:32.201" v="2280" actId="478"/>
          <ac:spMkLst>
            <pc:docMk/>
            <pc:sldMk cId="2408920845" sldId="775"/>
            <ac:spMk id="26" creationId="{1A8E32A7-B726-4E0F-935C-DEBBFA0F0B31}"/>
          </ac:spMkLst>
        </pc:spChg>
        <pc:spChg chg="del">
          <ac:chgData name="万 艺" userId="18525e10ac4df2bf" providerId="LiveId" clId="{25B9D2BA-B8C1-44F2-9BA7-63F8ED164D62}" dt="2019-11-17T09:08:32.201" v="2280" actId="478"/>
          <ac:spMkLst>
            <pc:docMk/>
            <pc:sldMk cId="2408920845" sldId="775"/>
            <ac:spMk id="28" creationId="{4A0CE170-3E72-477C-8CD4-B1AE8EDCA431}"/>
          </ac:spMkLst>
        </pc:spChg>
        <pc:spChg chg="del">
          <ac:chgData name="万 艺" userId="18525e10ac4df2bf" providerId="LiveId" clId="{25B9D2BA-B8C1-44F2-9BA7-63F8ED164D62}" dt="2019-11-17T09:08:32.201" v="2280" actId="478"/>
          <ac:spMkLst>
            <pc:docMk/>
            <pc:sldMk cId="2408920845" sldId="775"/>
            <ac:spMk id="30" creationId="{390CAFD3-82D8-4441-B5A5-1704E32A6E0E}"/>
          </ac:spMkLst>
        </pc:spChg>
        <pc:spChg chg="del">
          <ac:chgData name="万 艺" userId="18525e10ac4df2bf" providerId="LiveId" clId="{25B9D2BA-B8C1-44F2-9BA7-63F8ED164D62}" dt="2019-11-17T09:08:32.201" v="2280" actId="478"/>
          <ac:spMkLst>
            <pc:docMk/>
            <pc:sldMk cId="2408920845" sldId="775"/>
            <ac:spMk id="32" creationId="{1CA8FB0E-F82C-4594-9B29-4895F83E3DDB}"/>
          </ac:spMkLst>
        </pc:spChg>
        <pc:spChg chg="add mod">
          <ac:chgData name="万 艺" userId="18525e10ac4df2bf" providerId="LiveId" clId="{25B9D2BA-B8C1-44F2-9BA7-63F8ED164D62}" dt="2019-11-17T09:17:13.305" v="2648" actId="20577"/>
          <ac:spMkLst>
            <pc:docMk/>
            <pc:sldMk cId="2408920845" sldId="775"/>
            <ac:spMk id="34" creationId="{2807389B-67A4-414B-A579-C40DD7130869}"/>
          </ac:spMkLst>
        </pc:spChg>
        <pc:spChg chg="add mod">
          <ac:chgData name="万 艺" userId="18525e10ac4df2bf" providerId="LiveId" clId="{25B9D2BA-B8C1-44F2-9BA7-63F8ED164D62}" dt="2019-11-17T09:12:31.020" v="2442" actId="1076"/>
          <ac:spMkLst>
            <pc:docMk/>
            <pc:sldMk cId="2408920845" sldId="775"/>
            <ac:spMk id="36" creationId="{3DD98DD4-496C-4FE3-B7F0-216FF1B56EFA}"/>
          </ac:spMkLst>
        </pc:spChg>
        <pc:spChg chg="add mod">
          <ac:chgData name="万 艺" userId="18525e10ac4df2bf" providerId="LiveId" clId="{25B9D2BA-B8C1-44F2-9BA7-63F8ED164D62}" dt="2019-11-17T09:12:44.518" v="2475"/>
          <ac:spMkLst>
            <pc:docMk/>
            <pc:sldMk cId="2408920845" sldId="775"/>
            <ac:spMk id="37" creationId="{204954C0-F1AA-4E29-85D8-7DEDFD44CEF5}"/>
          </ac:spMkLst>
        </pc:spChg>
        <pc:picChg chg="del">
          <ac:chgData name="万 艺" userId="18525e10ac4df2bf" providerId="LiveId" clId="{25B9D2BA-B8C1-44F2-9BA7-63F8ED164D62}" dt="2019-11-17T09:08:33.701" v="2281" actId="478"/>
          <ac:picMkLst>
            <pc:docMk/>
            <pc:sldMk cId="2408920845" sldId="775"/>
            <ac:picMk id="17" creationId="{6E36D1B5-471A-437B-948F-EA0D932808B2}"/>
          </ac:picMkLst>
        </pc:picChg>
        <pc:picChg chg="del mod">
          <ac:chgData name="万 艺" userId="18525e10ac4df2bf" providerId="LiveId" clId="{25B9D2BA-B8C1-44F2-9BA7-63F8ED164D62}" dt="2019-11-17T09:08:32.201" v="2280" actId="478"/>
          <ac:picMkLst>
            <pc:docMk/>
            <pc:sldMk cId="2408920845" sldId="775"/>
            <ac:picMk id="18" creationId="{599E7104-1A12-4F92-9934-B8F8EA650B3D}"/>
          </ac:picMkLst>
        </pc:picChg>
        <pc:picChg chg="add mod">
          <ac:chgData name="万 艺" userId="18525e10ac4df2bf" providerId="LiveId" clId="{25B9D2BA-B8C1-44F2-9BA7-63F8ED164D62}" dt="2019-11-17T09:11:54.852" v="2330" actId="1076"/>
          <ac:picMkLst>
            <pc:docMk/>
            <pc:sldMk cId="2408920845" sldId="775"/>
            <ac:picMk id="19" creationId="{62272CF7-E64A-4B5A-AD93-B170C8CD4A90}"/>
          </ac:picMkLst>
        </pc:picChg>
        <pc:picChg chg="del">
          <ac:chgData name="万 艺" userId="18525e10ac4df2bf" providerId="LiveId" clId="{25B9D2BA-B8C1-44F2-9BA7-63F8ED164D62}" dt="2019-11-17T09:08:32.201" v="2280" actId="478"/>
          <ac:picMkLst>
            <pc:docMk/>
            <pc:sldMk cId="2408920845" sldId="775"/>
            <ac:picMk id="21" creationId="{CCC49C77-2098-4FA9-BAC0-1FBC42FD76B3}"/>
          </ac:picMkLst>
        </pc:picChg>
        <pc:picChg chg="del">
          <ac:chgData name="万 艺" userId="18525e10ac4df2bf" providerId="LiveId" clId="{25B9D2BA-B8C1-44F2-9BA7-63F8ED164D62}" dt="2019-11-17T09:08:32.201" v="2280" actId="478"/>
          <ac:picMkLst>
            <pc:docMk/>
            <pc:sldMk cId="2408920845" sldId="775"/>
            <ac:picMk id="22" creationId="{EDBD2160-F53A-498C-91B8-0CA195CC79AD}"/>
          </ac:picMkLst>
        </pc:picChg>
        <pc:picChg chg="add mod">
          <ac:chgData name="万 艺" userId="18525e10ac4df2bf" providerId="LiveId" clId="{25B9D2BA-B8C1-44F2-9BA7-63F8ED164D62}" dt="2019-11-17T09:11:32.330" v="2326" actId="1076"/>
          <ac:picMkLst>
            <pc:docMk/>
            <pc:sldMk cId="2408920845" sldId="775"/>
            <ac:picMk id="35" creationId="{8485A7D5-02DE-429D-8777-46D5A9FEBDE2}"/>
          </ac:picMkLst>
        </pc:picChg>
        <pc:cxnChg chg="del">
          <ac:chgData name="万 艺" userId="18525e10ac4df2bf" providerId="LiveId" clId="{25B9D2BA-B8C1-44F2-9BA7-63F8ED164D62}" dt="2019-11-17T09:08:32.201" v="2280" actId="478"/>
          <ac:cxnSpMkLst>
            <pc:docMk/>
            <pc:sldMk cId="2408920845" sldId="775"/>
            <ac:cxnSpMk id="20" creationId="{92163375-CCBE-4B7F-A3D7-63476645339B}"/>
          </ac:cxnSpMkLst>
        </pc:cxnChg>
        <pc:cxnChg chg="del">
          <ac:chgData name="万 艺" userId="18525e10ac4df2bf" providerId="LiveId" clId="{25B9D2BA-B8C1-44F2-9BA7-63F8ED164D62}" dt="2019-11-17T09:08:32.201" v="2280" actId="478"/>
          <ac:cxnSpMkLst>
            <pc:docMk/>
            <pc:sldMk cId="2408920845" sldId="775"/>
            <ac:cxnSpMk id="23" creationId="{5D0B3D6D-7600-472D-9100-7F970D3EB0EE}"/>
          </ac:cxnSpMkLst>
        </pc:cxnChg>
        <pc:cxnChg chg="del">
          <ac:chgData name="万 艺" userId="18525e10ac4df2bf" providerId="LiveId" clId="{25B9D2BA-B8C1-44F2-9BA7-63F8ED164D62}" dt="2019-11-17T09:08:32.201" v="2280" actId="478"/>
          <ac:cxnSpMkLst>
            <pc:docMk/>
            <pc:sldMk cId="2408920845" sldId="775"/>
            <ac:cxnSpMk id="24" creationId="{DBC55DA8-2DB6-4526-97FC-A3AE5A1306F1}"/>
          </ac:cxnSpMkLst>
        </pc:cxnChg>
        <pc:cxnChg chg="del">
          <ac:chgData name="万 艺" userId="18525e10ac4df2bf" providerId="LiveId" clId="{25B9D2BA-B8C1-44F2-9BA7-63F8ED164D62}" dt="2019-11-17T09:08:32.201" v="2280" actId="478"/>
          <ac:cxnSpMkLst>
            <pc:docMk/>
            <pc:sldMk cId="2408920845" sldId="775"/>
            <ac:cxnSpMk id="25" creationId="{9CE7AFDD-F155-4DA1-A0EA-A0C02E0A613E}"/>
          </ac:cxnSpMkLst>
        </pc:cxnChg>
        <pc:cxnChg chg="del">
          <ac:chgData name="万 艺" userId="18525e10ac4df2bf" providerId="LiveId" clId="{25B9D2BA-B8C1-44F2-9BA7-63F8ED164D62}" dt="2019-11-17T09:08:32.201" v="2280" actId="478"/>
          <ac:cxnSpMkLst>
            <pc:docMk/>
            <pc:sldMk cId="2408920845" sldId="775"/>
            <ac:cxnSpMk id="27" creationId="{BE00EEA1-D198-4CF6-885B-A111FB5B9828}"/>
          </ac:cxnSpMkLst>
        </pc:cxnChg>
        <pc:cxnChg chg="del">
          <ac:chgData name="万 艺" userId="18525e10ac4df2bf" providerId="LiveId" clId="{25B9D2BA-B8C1-44F2-9BA7-63F8ED164D62}" dt="2019-11-17T09:08:32.201" v="2280" actId="478"/>
          <ac:cxnSpMkLst>
            <pc:docMk/>
            <pc:sldMk cId="2408920845" sldId="775"/>
            <ac:cxnSpMk id="29" creationId="{73B9FA16-5236-49FA-B592-0A2EE109C8D2}"/>
          </ac:cxnSpMkLst>
        </pc:cxnChg>
        <pc:cxnChg chg="del">
          <ac:chgData name="万 艺" userId="18525e10ac4df2bf" providerId="LiveId" clId="{25B9D2BA-B8C1-44F2-9BA7-63F8ED164D62}" dt="2019-11-17T09:08:32.201" v="2280" actId="478"/>
          <ac:cxnSpMkLst>
            <pc:docMk/>
            <pc:sldMk cId="2408920845" sldId="775"/>
            <ac:cxnSpMk id="31" creationId="{CBA11837-B99B-4A00-8123-2E108DFB0A87}"/>
          </ac:cxnSpMkLst>
        </pc:cxnChg>
        <pc:cxnChg chg="del">
          <ac:chgData name="万 艺" userId="18525e10ac4df2bf" providerId="LiveId" clId="{25B9D2BA-B8C1-44F2-9BA7-63F8ED164D62}" dt="2019-11-17T09:08:32.201" v="2280" actId="478"/>
          <ac:cxnSpMkLst>
            <pc:docMk/>
            <pc:sldMk cId="2408920845" sldId="775"/>
            <ac:cxnSpMk id="33" creationId="{C5BB553C-D70A-4347-8C61-185E5A0941DB}"/>
          </ac:cxnSpMkLst>
        </pc:cxnChg>
      </pc:sldChg>
      <pc:sldChg chg="addSp delSp modSp add">
        <pc:chgData name="万 艺" userId="18525e10ac4df2bf" providerId="LiveId" clId="{25B9D2BA-B8C1-44F2-9BA7-63F8ED164D62}" dt="2019-11-17T09:32:40.111" v="3331" actId="478"/>
        <pc:sldMkLst>
          <pc:docMk/>
          <pc:sldMk cId="1023142484" sldId="776"/>
        </pc:sldMkLst>
        <pc:spChg chg="add mod">
          <ac:chgData name="万 艺" userId="18525e10ac4df2bf" providerId="LiveId" clId="{25B9D2BA-B8C1-44F2-9BA7-63F8ED164D62}" dt="2019-11-17T09:22:05.031" v="2953" actId="14100"/>
          <ac:spMkLst>
            <pc:docMk/>
            <pc:sldMk cId="1023142484" sldId="776"/>
            <ac:spMk id="3" creationId="{51A30730-1E82-4AA8-9D72-73889F160156}"/>
          </ac:spMkLst>
        </pc:spChg>
        <pc:spChg chg="mod">
          <ac:chgData name="万 艺" userId="18525e10ac4df2bf" providerId="LiveId" clId="{25B9D2BA-B8C1-44F2-9BA7-63F8ED164D62}" dt="2019-11-17T09:22:33.034" v="2963" actId="1076"/>
          <ac:spMkLst>
            <pc:docMk/>
            <pc:sldMk cId="1023142484" sldId="776"/>
            <ac:spMk id="34" creationId="{2807389B-67A4-414B-A579-C40DD7130869}"/>
          </ac:spMkLst>
        </pc:spChg>
        <pc:spChg chg="mod">
          <ac:chgData name="万 艺" userId="18525e10ac4df2bf" providerId="LiveId" clId="{25B9D2BA-B8C1-44F2-9BA7-63F8ED164D62}" dt="2019-11-17T09:22:56.593" v="2968" actId="1076"/>
          <ac:spMkLst>
            <pc:docMk/>
            <pc:sldMk cId="1023142484" sldId="776"/>
            <ac:spMk id="36" creationId="{3DD98DD4-496C-4FE3-B7F0-216FF1B56EFA}"/>
          </ac:spMkLst>
        </pc:spChg>
        <pc:spChg chg="del">
          <ac:chgData name="万 艺" userId="18525e10ac4df2bf" providerId="LiveId" clId="{25B9D2BA-B8C1-44F2-9BA7-63F8ED164D62}" dt="2019-11-17T09:32:40.111" v="3331" actId="478"/>
          <ac:spMkLst>
            <pc:docMk/>
            <pc:sldMk cId="1023142484" sldId="776"/>
            <ac:spMk id="37" creationId="{204954C0-F1AA-4E29-85D8-7DEDFD44CEF5}"/>
          </ac:spMkLst>
        </pc:spChg>
        <pc:picChg chg="add mod">
          <ac:chgData name="万 艺" userId="18525e10ac4df2bf" providerId="LiveId" clId="{25B9D2BA-B8C1-44F2-9BA7-63F8ED164D62}" dt="2019-11-17T09:22:37.240" v="2965" actId="1076"/>
          <ac:picMkLst>
            <pc:docMk/>
            <pc:sldMk cId="1023142484" sldId="776"/>
            <ac:picMk id="2" creationId="{774F096C-1DEB-4EAE-B3EC-F8AC50CE51C5}"/>
          </ac:picMkLst>
        </pc:picChg>
        <pc:picChg chg="del">
          <ac:chgData name="万 艺" userId="18525e10ac4df2bf" providerId="LiveId" clId="{25B9D2BA-B8C1-44F2-9BA7-63F8ED164D62}" dt="2019-11-17T09:14:56.830" v="2579" actId="478"/>
          <ac:picMkLst>
            <pc:docMk/>
            <pc:sldMk cId="1023142484" sldId="776"/>
            <ac:picMk id="19" creationId="{62272CF7-E64A-4B5A-AD93-B170C8CD4A90}"/>
          </ac:picMkLst>
        </pc:picChg>
        <pc:picChg chg="del">
          <ac:chgData name="万 艺" userId="18525e10ac4df2bf" providerId="LiveId" clId="{25B9D2BA-B8C1-44F2-9BA7-63F8ED164D62}" dt="2019-11-17T09:15:32.498" v="2583" actId="478"/>
          <ac:picMkLst>
            <pc:docMk/>
            <pc:sldMk cId="1023142484" sldId="776"/>
            <ac:picMk id="35" creationId="{8485A7D5-02DE-429D-8777-46D5A9FEBDE2}"/>
          </ac:picMkLst>
        </pc:picChg>
      </pc:sldChg>
      <pc:sldChg chg="addSp delSp modSp add">
        <pc:chgData name="万 艺" userId="18525e10ac4df2bf" providerId="LiveId" clId="{25B9D2BA-B8C1-44F2-9BA7-63F8ED164D62}" dt="2019-11-17T09:24:53.464" v="3057" actId="1035"/>
        <pc:sldMkLst>
          <pc:docMk/>
          <pc:sldMk cId="3331514269" sldId="777"/>
        </pc:sldMkLst>
        <pc:spChg chg="del">
          <ac:chgData name="万 艺" userId="18525e10ac4df2bf" providerId="LiveId" clId="{25B9D2BA-B8C1-44F2-9BA7-63F8ED164D62}" dt="2019-11-17T09:23:08.070" v="2973" actId="478"/>
          <ac:spMkLst>
            <pc:docMk/>
            <pc:sldMk cId="3331514269" sldId="777"/>
            <ac:spMk id="3" creationId="{51A30730-1E82-4AA8-9D72-73889F160156}"/>
          </ac:spMkLst>
        </pc:spChg>
        <pc:spChg chg="add mod">
          <ac:chgData name="万 艺" userId="18525e10ac4df2bf" providerId="LiveId" clId="{25B9D2BA-B8C1-44F2-9BA7-63F8ED164D62}" dt="2019-11-17T09:24:53.464" v="3057" actId="1035"/>
          <ac:spMkLst>
            <pc:docMk/>
            <pc:sldMk cId="3331514269" sldId="777"/>
            <ac:spMk id="8" creationId="{F7C8C40F-F042-40C3-9C26-952639ECAFD5}"/>
          </ac:spMkLst>
        </pc:spChg>
        <pc:spChg chg="add mod">
          <ac:chgData name="万 艺" userId="18525e10ac4df2bf" providerId="LiveId" clId="{25B9D2BA-B8C1-44F2-9BA7-63F8ED164D62}" dt="2019-11-17T09:24:53.464" v="3057" actId="1035"/>
          <ac:spMkLst>
            <pc:docMk/>
            <pc:sldMk cId="3331514269" sldId="777"/>
            <ac:spMk id="9" creationId="{E9EAC057-2989-4616-BAB5-E851B0A18935}"/>
          </ac:spMkLst>
        </pc:spChg>
        <pc:spChg chg="add mod">
          <ac:chgData name="万 艺" userId="18525e10ac4df2bf" providerId="LiveId" clId="{25B9D2BA-B8C1-44F2-9BA7-63F8ED164D62}" dt="2019-11-17T09:24:53.464" v="3057" actId="1035"/>
          <ac:spMkLst>
            <pc:docMk/>
            <pc:sldMk cId="3331514269" sldId="777"/>
            <ac:spMk id="10" creationId="{131AF35D-3D8A-4FAA-AE19-262A71CF4ECC}"/>
          </ac:spMkLst>
        </pc:spChg>
        <pc:spChg chg="mod">
          <ac:chgData name="万 艺" userId="18525e10ac4df2bf" providerId="LiveId" clId="{25B9D2BA-B8C1-44F2-9BA7-63F8ED164D62}" dt="2019-11-17T09:23:36.331" v="3019"/>
          <ac:spMkLst>
            <pc:docMk/>
            <pc:sldMk cId="3331514269" sldId="777"/>
            <ac:spMk id="11" creationId="{BFAECABD-C61B-4FBA-8483-3886076D59B8}"/>
          </ac:spMkLst>
        </pc:spChg>
        <pc:spChg chg="add mod">
          <ac:chgData name="万 艺" userId="18525e10ac4df2bf" providerId="LiveId" clId="{25B9D2BA-B8C1-44F2-9BA7-63F8ED164D62}" dt="2019-11-17T09:24:53.464" v="3057" actId="1035"/>
          <ac:spMkLst>
            <pc:docMk/>
            <pc:sldMk cId="3331514269" sldId="777"/>
            <ac:spMk id="12" creationId="{94C73497-BFED-423C-B62F-A6731F8ADD5B}"/>
          </ac:spMkLst>
        </pc:spChg>
        <pc:spChg chg="add mod">
          <ac:chgData name="万 艺" userId="18525e10ac4df2bf" providerId="LiveId" clId="{25B9D2BA-B8C1-44F2-9BA7-63F8ED164D62}" dt="2019-11-17T09:24:53.464" v="3057" actId="1035"/>
          <ac:spMkLst>
            <pc:docMk/>
            <pc:sldMk cId="3331514269" sldId="777"/>
            <ac:spMk id="13" creationId="{1F765FBE-F6B4-4E1D-8221-E5D4F28652E6}"/>
          </ac:spMkLst>
        </pc:spChg>
        <pc:spChg chg="add mod">
          <ac:chgData name="万 艺" userId="18525e10ac4df2bf" providerId="LiveId" clId="{25B9D2BA-B8C1-44F2-9BA7-63F8ED164D62}" dt="2019-11-17T09:24:53.464" v="3057" actId="1035"/>
          <ac:spMkLst>
            <pc:docMk/>
            <pc:sldMk cId="3331514269" sldId="777"/>
            <ac:spMk id="14" creationId="{926507CF-B604-4FE2-91AD-7A978B657F5A}"/>
          </ac:spMkLst>
        </pc:spChg>
        <pc:spChg chg="add mod">
          <ac:chgData name="万 艺" userId="18525e10ac4df2bf" providerId="LiveId" clId="{25B9D2BA-B8C1-44F2-9BA7-63F8ED164D62}" dt="2019-11-17T09:24:53.464" v="3057" actId="1035"/>
          <ac:spMkLst>
            <pc:docMk/>
            <pc:sldMk cId="3331514269" sldId="777"/>
            <ac:spMk id="15" creationId="{98117B5E-3AE9-4167-8BA0-99A14EFBFF65}"/>
          </ac:spMkLst>
        </pc:spChg>
        <pc:spChg chg="add mod">
          <ac:chgData name="万 艺" userId="18525e10ac4df2bf" providerId="LiveId" clId="{25B9D2BA-B8C1-44F2-9BA7-63F8ED164D62}" dt="2019-11-17T09:24:53.464" v="3057" actId="1035"/>
          <ac:spMkLst>
            <pc:docMk/>
            <pc:sldMk cId="3331514269" sldId="777"/>
            <ac:spMk id="16" creationId="{9E9EF9E1-921A-4259-BD75-2188B018CF46}"/>
          </ac:spMkLst>
        </pc:spChg>
        <pc:spChg chg="add mod">
          <ac:chgData name="万 艺" userId="18525e10ac4df2bf" providerId="LiveId" clId="{25B9D2BA-B8C1-44F2-9BA7-63F8ED164D62}" dt="2019-11-17T09:24:53.464" v="3057" actId="1035"/>
          <ac:spMkLst>
            <pc:docMk/>
            <pc:sldMk cId="3331514269" sldId="777"/>
            <ac:spMk id="17" creationId="{3EB7A678-DA55-4CC8-9FC8-8C03EF00308E}"/>
          </ac:spMkLst>
        </pc:spChg>
        <pc:spChg chg="add mod">
          <ac:chgData name="万 艺" userId="18525e10ac4df2bf" providerId="LiveId" clId="{25B9D2BA-B8C1-44F2-9BA7-63F8ED164D62}" dt="2019-11-17T09:24:53.464" v="3057" actId="1035"/>
          <ac:spMkLst>
            <pc:docMk/>
            <pc:sldMk cId="3331514269" sldId="777"/>
            <ac:spMk id="19" creationId="{79B6BE70-1647-4C3B-9D06-4D7EDE13A05C}"/>
          </ac:spMkLst>
        </pc:spChg>
        <pc:spChg chg="add mod">
          <ac:chgData name="万 艺" userId="18525e10ac4df2bf" providerId="LiveId" clId="{25B9D2BA-B8C1-44F2-9BA7-63F8ED164D62}" dt="2019-11-17T09:24:53.464" v="3057" actId="1035"/>
          <ac:spMkLst>
            <pc:docMk/>
            <pc:sldMk cId="3331514269" sldId="777"/>
            <ac:spMk id="20" creationId="{2FA0D940-B509-4721-96A3-4D6EF4468673}"/>
          </ac:spMkLst>
        </pc:spChg>
        <pc:spChg chg="add mod">
          <ac:chgData name="万 艺" userId="18525e10ac4df2bf" providerId="LiveId" clId="{25B9D2BA-B8C1-44F2-9BA7-63F8ED164D62}" dt="2019-11-17T09:24:53.464" v="3057" actId="1035"/>
          <ac:spMkLst>
            <pc:docMk/>
            <pc:sldMk cId="3331514269" sldId="777"/>
            <ac:spMk id="21" creationId="{0D1FE34F-FD9C-40D3-8232-0716769BC56E}"/>
          </ac:spMkLst>
        </pc:spChg>
        <pc:spChg chg="add mod">
          <ac:chgData name="万 艺" userId="18525e10ac4df2bf" providerId="LiveId" clId="{25B9D2BA-B8C1-44F2-9BA7-63F8ED164D62}" dt="2019-11-17T09:24:53.464" v="3057" actId="1035"/>
          <ac:spMkLst>
            <pc:docMk/>
            <pc:sldMk cId="3331514269" sldId="777"/>
            <ac:spMk id="22" creationId="{63784CA7-D5CB-4CC7-B64A-C78BC8A3B727}"/>
          </ac:spMkLst>
        </pc:spChg>
        <pc:spChg chg="add mod">
          <ac:chgData name="万 艺" userId="18525e10ac4df2bf" providerId="LiveId" clId="{25B9D2BA-B8C1-44F2-9BA7-63F8ED164D62}" dt="2019-11-17T09:24:53.464" v="3057" actId="1035"/>
          <ac:spMkLst>
            <pc:docMk/>
            <pc:sldMk cId="3331514269" sldId="777"/>
            <ac:spMk id="23" creationId="{353D846C-D999-417C-AA7D-38C40B71DB42}"/>
          </ac:spMkLst>
        </pc:spChg>
        <pc:spChg chg="add mod">
          <ac:chgData name="万 艺" userId="18525e10ac4df2bf" providerId="LiveId" clId="{25B9D2BA-B8C1-44F2-9BA7-63F8ED164D62}" dt="2019-11-17T09:24:53.464" v="3057" actId="1035"/>
          <ac:spMkLst>
            <pc:docMk/>
            <pc:sldMk cId="3331514269" sldId="777"/>
            <ac:spMk id="24" creationId="{3FE256C0-D29E-4BD2-B9E4-6B818AF016AB}"/>
          </ac:spMkLst>
        </pc:spChg>
        <pc:spChg chg="add mod">
          <ac:chgData name="万 艺" userId="18525e10ac4df2bf" providerId="LiveId" clId="{25B9D2BA-B8C1-44F2-9BA7-63F8ED164D62}" dt="2019-11-17T09:24:53.464" v="3057" actId="1035"/>
          <ac:spMkLst>
            <pc:docMk/>
            <pc:sldMk cId="3331514269" sldId="777"/>
            <ac:spMk id="25" creationId="{B3048958-43EF-40C3-A6B3-266E4B1B1C5C}"/>
          </ac:spMkLst>
        </pc:spChg>
        <pc:spChg chg="add mod">
          <ac:chgData name="万 艺" userId="18525e10ac4df2bf" providerId="LiveId" clId="{25B9D2BA-B8C1-44F2-9BA7-63F8ED164D62}" dt="2019-11-17T09:24:53.464" v="3057" actId="1035"/>
          <ac:spMkLst>
            <pc:docMk/>
            <pc:sldMk cId="3331514269" sldId="777"/>
            <ac:spMk id="26" creationId="{37F56D61-DB46-4C12-967A-0A00DD79E11B}"/>
          </ac:spMkLst>
        </pc:spChg>
        <pc:spChg chg="del">
          <ac:chgData name="万 艺" userId="18525e10ac4df2bf" providerId="LiveId" clId="{25B9D2BA-B8C1-44F2-9BA7-63F8ED164D62}" dt="2019-11-17T09:23:05.982" v="2970" actId="478"/>
          <ac:spMkLst>
            <pc:docMk/>
            <pc:sldMk cId="3331514269" sldId="777"/>
            <ac:spMk id="34" creationId="{2807389B-67A4-414B-A579-C40DD7130869}"/>
          </ac:spMkLst>
        </pc:spChg>
        <pc:spChg chg="del">
          <ac:chgData name="万 艺" userId="18525e10ac4df2bf" providerId="LiveId" clId="{25B9D2BA-B8C1-44F2-9BA7-63F8ED164D62}" dt="2019-11-17T09:23:07.258" v="2972" actId="478"/>
          <ac:spMkLst>
            <pc:docMk/>
            <pc:sldMk cId="3331514269" sldId="777"/>
            <ac:spMk id="36" creationId="{3DD98DD4-496C-4FE3-B7F0-216FF1B56EFA}"/>
          </ac:spMkLst>
        </pc:spChg>
        <pc:spChg chg="del">
          <ac:chgData name="万 艺" userId="18525e10ac4df2bf" providerId="LiveId" clId="{25B9D2BA-B8C1-44F2-9BA7-63F8ED164D62}" dt="2019-11-17T09:23:08.070" v="2973" actId="478"/>
          <ac:spMkLst>
            <pc:docMk/>
            <pc:sldMk cId="3331514269" sldId="777"/>
            <ac:spMk id="37" creationId="{204954C0-F1AA-4E29-85D8-7DEDFD44CEF5}"/>
          </ac:spMkLst>
        </pc:spChg>
        <pc:picChg chg="del">
          <ac:chgData name="万 艺" userId="18525e10ac4df2bf" providerId="LiveId" clId="{25B9D2BA-B8C1-44F2-9BA7-63F8ED164D62}" dt="2019-11-17T09:23:06.358" v="2971" actId="478"/>
          <ac:picMkLst>
            <pc:docMk/>
            <pc:sldMk cId="3331514269" sldId="777"/>
            <ac:picMk id="2" creationId="{774F096C-1DEB-4EAE-B3EC-F8AC50CE51C5}"/>
          </ac:picMkLst>
        </pc:picChg>
        <pc:picChg chg="add mod">
          <ac:chgData name="万 艺" userId="18525e10ac4df2bf" providerId="LiveId" clId="{25B9D2BA-B8C1-44F2-9BA7-63F8ED164D62}" dt="2019-11-17T09:24:53.464" v="3057" actId="1035"/>
          <ac:picMkLst>
            <pc:docMk/>
            <pc:sldMk cId="3331514269" sldId="777"/>
            <ac:picMk id="18" creationId="{5EE76A83-EC8D-42DD-8E13-055253506B00}"/>
          </ac:picMkLst>
        </pc:picChg>
      </pc:sldChg>
      <pc:sldChg chg="addSp delSp modSp add">
        <pc:chgData name="万 艺" userId="18525e10ac4df2bf" providerId="LiveId" clId="{25B9D2BA-B8C1-44F2-9BA7-63F8ED164D62}" dt="2019-11-17T09:25:08.953" v="3060" actId="1035"/>
        <pc:sldMkLst>
          <pc:docMk/>
          <pc:sldMk cId="2617885845" sldId="778"/>
        </pc:sldMkLst>
        <pc:spChg chg="del">
          <ac:chgData name="万 艺" userId="18525e10ac4df2bf" providerId="LiveId" clId="{25B9D2BA-B8C1-44F2-9BA7-63F8ED164D62}" dt="2019-11-17T09:24:16.175" v="3033" actId="478"/>
          <ac:spMkLst>
            <pc:docMk/>
            <pc:sldMk cId="2617885845" sldId="778"/>
            <ac:spMk id="8" creationId="{F7C8C40F-F042-40C3-9C26-952639ECAFD5}"/>
          </ac:spMkLst>
        </pc:spChg>
        <pc:spChg chg="del">
          <ac:chgData name="万 艺" userId="18525e10ac4df2bf" providerId="LiveId" clId="{25B9D2BA-B8C1-44F2-9BA7-63F8ED164D62}" dt="2019-11-17T09:24:16.175" v="3033" actId="478"/>
          <ac:spMkLst>
            <pc:docMk/>
            <pc:sldMk cId="2617885845" sldId="778"/>
            <ac:spMk id="9" creationId="{E9EAC057-2989-4616-BAB5-E851B0A18935}"/>
          </ac:spMkLst>
        </pc:spChg>
        <pc:spChg chg="del">
          <ac:chgData name="万 艺" userId="18525e10ac4df2bf" providerId="LiveId" clId="{25B9D2BA-B8C1-44F2-9BA7-63F8ED164D62}" dt="2019-11-17T09:24:16.175" v="3033" actId="478"/>
          <ac:spMkLst>
            <pc:docMk/>
            <pc:sldMk cId="2617885845" sldId="778"/>
            <ac:spMk id="10" creationId="{131AF35D-3D8A-4FAA-AE19-262A71CF4ECC}"/>
          </ac:spMkLst>
        </pc:spChg>
        <pc:spChg chg="del">
          <ac:chgData name="万 艺" userId="18525e10ac4df2bf" providerId="LiveId" clId="{25B9D2BA-B8C1-44F2-9BA7-63F8ED164D62}" dt="2019-11-17T09:24:16.175" v="3033" actId="478"/>
          <ac:spMkLst>
            <pc:docMk/>
            <pc:sldMk cId="2617885845" sldId="778"/>
            <ac:spMk id="12" creationId="{94C73497-BFED-423C-B62F-A6731F8ADD5B}"/>
          </ac:spMkLst>
        </pc:spChg>
        <pc:spChg chg="del">
          <ac:chgData name="万 艺" userId="18525e10ac4df2bf" providerId="LiveId" clId="{25B9D2BA-B8C1-44F2-9BA7-63F8ED164D62}" dt="2019-11-17T09:24:16.175" v="3033" actId="478"/>
          <ac:spMkLst>
            <pc:docMk/>
            <pc:sldMk cId="2617885845" sldId="778"/>
            <ac:spMk id="13" creationId="{1F765FBE-F6B4-4E1D-8221-E5D4F28652E6}"/>
          </ac:spMkLst>
        </pc:spChg>
        <pc:spChg chg="del">
          <ac:chgData name="万 艺" userId="18525e10ac4df2bf" providerId="LiveId" clId="{25B9D2BA-B8C1-44F2-9BA7-63F8ED164D62}" dt="2019-11-17T09:24:16.175" v="3033" actId="478"/>
          <ac:spMkLst>
            <pc:docMk/>
            <pc:sldMk cId="2617885845" sldId="778"/>
            <ac:spMk id="14" creationId="{926507CF-B604-4FE2-91AD-7A978B657F5A}"/>
          </ac:spMkLst>
        </pc:spChg>
        <pc:spChg chg="del">
          <ac:chgData name="万 艺" userId="18525e10ac4df2bf" providerId="LiveId" clId="{25B9D2BA-B8C1-44F2-9BA7-63F8ED164D62}" dt="2019-11-17T09:24:16.175" v="3033" actId="478"/>
          <ac:spMkLst>
            <pc:docMk/>
            <pc:sldMk cId="2617885845" sldId="778"/>
            <ac:spMk id="15" creationId="{98117B5E-3AE9-4167-8BA0-99A14EFBFF65}"/>
          </ac:spMkLst>
        </pc:spChg>
        <pc:spChg chg="del">
          <ac:chgData name="万 艺" userId="18525e10ac4df2bf" providerId="LiveId" clId="{25B9D2BA-B8C1-44F2-9BA7-63F8ED164D62}" dt="2019-11-17T09:24:16.175" v="3033" actId="478"/>
          <ac:spMkLst>
            <pc:docMk/>
            <pc:sldMk cId="2617885845" sldId="778"/>
            <ac:spMk id="16" creationId="{9E9EF9E1-921A-4259-BD75-2188B018CF46}"/>
          </ac:spMkLst>
        </pc:spChg>
        <pc:spChg chg="del">
          <ac:chgData name="万 艺" userId="18525e10ac4df2bf" providerId="LiveId" clId="{25B9D2BA-B8C1-44F2-9BA7-63F8ED164D62}" dt="2019-11-17T09:24:16.175" v="3033" actId="478"/>
          <ac:spMkLst>
            <pc:docMk/>
            <pc:sldMk cId="2617885845" sldId="778"/>
            <ac:spMk id="17" creationId="{3EB7A678-DA55-4CC8-9FC8-8C03EF00308E}"/>
          </ac:spMkLst>
        </pc:spChg>
        <pc:spChg chg="del">
          <ac:chgData name="万 艺" userId="18525e10ac4df2bf" providerId="LiveId" clId="{25B9D2BA-B8C1-44F2-9BA7-63F8ED164D62}" dt="2019-11-17T09:24:16.175" v="3033" actId="478"/>
          <ac:spMkLst>
            <pc:docMk/>
            <pc:sldMk cId="2617885845" sldId="778"/>
            <ac:spMk id="19" creationId="{79B6BE70-1647-4C3B-9D06-4D7EDE13A05C}"/>
          </ac:spMkLst>
        </pc:spChg>
        <pc:spChg chg="del">
          <ac:chgData name="万 艺" userId="18525e10ac4df2bf" providerId="LiveId" clId="{25B9D2BA-B8C1-44F2-9BA7-63F8ED164D62}" dt="2019-11-17T09:24:16.175" v="3033" actId="478"/>
          <ac:spMkLst>
            <pc:docMk/>
            <pc:sldMk cId="2617885845" sldId="778"/>
            <ac:spMk id="20" creationId="{2FA0D940-B509-4721-96A3-4D6EF4468673}"/>
          </ac:spMkLst>
        </pc:spChg>
        <pc:spChg chg="del">
          <ac:chgData name="万 艺" userId="18525e10ac4df2bf" providerId="LiveId" clId="{25B9D2BA-B8C1-44F2-9BA7-63F8ED164D62}" dt="2019-11-17T09:24:16.175" v="3033" actId="478"/>
          <ac:spMkLst>
            <pc:docMk/>
            <pc:sldMk cId="2617885845" sldId="778"/>
            <ac:spMk id="21" creationId="{0D1FE34F-FD9C-40D3-8232-0716769BC56E}"/>
          </ac:spMkLst>
        </pc:spChg>
        <pc:spChg chg="del">
          <ac:chgData name="万 艺" userId="18525e10ac4df2bf" providerId="LiveId" clId="{25B9D2BA-B8C1-44F2-9BA7-63F8ED164D62}" dt="2019-11-17T09:24:16.175" v="3033" actId="478"/>
          <ac:spMkLst>
            <pc:docMk/>
            <pc:sldMk cId="2617885845" sldId="778"/>
            <ac:spMk id="22" creationId="{63784CA7-D5CB-4CC7-B64A-C78BC8A3B727}"/>
          </ac:spMkLst>
        </pc:spChg>
        <pc:spChg chg="del">
          <ac:chgData name="万 艺" userId="18525e10ac4df2bf" providerId="LiveId" clId="{25B9D2BA-B8C1-44F2-9BA7-63F8ED164D62}" dt="2019-11-17T09:24:16.175" v="3033" actId="478"/>
          <ac:spMkLst>
            <pc:docMk/>
            <pc:sldMk cId="2617885845" sldId="778"/>
            <ac:spMk id="23" creationId="{353D846C-D999-417C-AA7D-38C40B71DB42}"/>
          </ac:spMkLst>
        </pc:spChg>
        <pc:spChg chg="del">
          <ac:chgData name="万 艺" userId="18525e10ac4df2bf" providerId="LiveId" clId="{25B9D2BA-B8C1-44F2-9BA7-63F8ED164D62}" dt="2019-11-17T09:24:16.175" v="3033" actId="478"/>
          <ac:spMkLst>
            <pc:docMk/>
            <pc:sldMk cId="2617885845" sldId="778"/>
            <ac:spMk id="24" creationId="{3FE256C0-D29E-4BD2-B9E4-6B818AF016AB}"/>
          </ac:spMkLst>
        </pc:spChg>
        <pc:spChg chg="del">
          <ac:chgData name="万 艺" userId="18525e10ac4df2bf" providerId="LiveId" clId="{25B9D2BA-B8C1-44F2-9BA7-63F8ED164D62}" dt="2019-11-17T09:24:16.175" v="3033" actId="478"/>
          <ac:spMkLst>
            <pc:docMk/>
            <pc:sldMk cId="2617885845" sldId="778"/>
            <ac:spMk id="25" creationId="{B3048958-43EF-40C3-A6B3-266E4B1B1C5C}"/>
          </ac:spMkLst>
        </pc:spChg>
        <pc:spChg chg="del">
          <ac:chgData name="万 艺" userId="18525e10ac4df2bf" providerId="LiveId" clId="{25B9D2BA-B8C1-44F2-9BA7-63F8ED164D62}" dt="2019-11-17T09:24:16.175" v="3033" actId="478"/>
          <ac:spMkLst>
            <pc:docMk/>
            <pc:sldMk cId="2617885845" sldId="778"/>
            <ac:spMk id="26" creationId="{37F56D61-DB46-4C12-967A-0A00DD79E11B}"/>
          </ac:spMkLst>
        </pc:spChg>
        <pc:spChg chg="add del">
          <ac:chgData name="万 艺" userId="18525e10ac4df2bf" providerId="LiveId" clId="{25B9D2BA-B8C1-44F2-9BA7-63F8ED164D62}" dt="2019-11-17T09:24:48.517" v="3056" actId="478"/>
          <ac:spMkLst>
            <pc:docMk/>
            <pc:sldMk cId="2617885845" sldId="778"/>
            <ac:spMk id="27" creationId="{EFCFCEFB-3C15-4A59-8CFE-741E110393F8}"/>
          </ac:spMkLst>
        </pc:spChg>
        <pc:spChg chg="add del">
          <ac:chgData name="万 艺" userId="18525e10ac4df2bf" providerId="LiveId" clId="{25B9D2BA-B8C1-44F2-9BA7-63F8ED164D62}" dt="2019-11-17T09:24:48.517" v="3056" actId="478"/>
          <ac:spMkLst>
            <pc:docMk/>
            <pc:sldMk cId="2617885845" sldId="778"/>
            <ac:spMk id="28" creationId="{7B7814D7-7797-49C0-B99C-B5E7E2E8A54E}"/>
          </ac:spMkLst>
        </pc:spChg>
        <pc:spChg chg="add del">
          <ac:chgData name="万 艺" userId="18525e10ac4df2bf" providerId="LiveId" clId="{25B9D2BA-B8C1-44F2-9BA7-63F8ED164D62}" dt="2019-11-17T09:24:48.517" v="3056" actId="478"/>
          <ac:spMkLst>
            <pc:docMk/>
            <pc:sldMk cId="2617885845" sldId="778"/>
            <ac:spMk id="29" creationId="{6C4013DD-20AD-4247-8690-1C91CF16B880}"/>
          </ac:spMkLst>
        </pc:spChg>
        <pc:spChg chg="add del">
          <ac:chgData name="万 艺" userId="18525e10ac4df2bf" providerId="LiveId" clId="{25B9D2BA-B8C1-44F2-9BA7-63F8ED164D62}" dt="2019-11-17T09:24:48.517" v="3056" actId="478"/>
          <ac:spMkLst>
            <pc:docMk/>
            <pc:sldMk cId="2617885845" sldId="778"/>
            <ac:spMk id="30" creationId="{B8B1A6C9-BF1A-4DFA-840F-3C6A8F8E4EB5}"/>
          </ac:spMkLst>
        </pc:spChg>
        <pc:spChg chg="add del">
          <ac:chgData name="万 艺" userId="18525e10ac4df2bf" providerId="LiveId" clId="{25B9D2BA-B8C1-44F2-9BA7-63F8ED164D62}" dt="2019-11-17T09:24:48.517" v="3056" actId="478"/>
          <ac:spMkLst>
            <pc:docMk/>
            <pc:sldMk cId="2617885845" sldId="778"/>
            <ac:spMk id="31" creationId="{1D28BD8B-5ED0-4AF3-B07D-D7048F60A437}"/>
          </ac:spMkLst>
        </pc:spChg>
        <pc:spChg chg="add del">
          <ac:chgData name="万 艺" userId="18525e10ac4df2bf" providerId="LiveId" clId="{25B9D2BA-B8C1-44F2-9BA7-63F8ED164D62}" dt="2019-11-17T09:24:48.517" v="3056" actId="478"/>
          <ac:spMkLst>
            <pc:docMk/>
            <pc:sldMk cId="2617885845" sldId="778"/>
            <ac:spMk id="32" creationId="{3A8A5313-D432-4C7D-A142-EF74B90F875D}"/>
          </ac:spMkLst>
        </pc:spChg>
        <pc:spChg chg="add del">
          <ac:chgData name="万 艺" userId="18525e10ac4df2bf" providerId="LiveId" clId="{25B9D2BA-B8C1-44F2-9BA7-63F8ED164D62}" dt="2019-11-17T09:24:48.517" v="3056" actId="478"/>
          <ac:spMkLst>
            <pc:docMk/>
            <pc:sldMk cId="2617885845" sldId="778"/>
            <ac:spMk id="33" creationId="{AF9D37EE-10C9-4B6F-86F2-C4E5BF2D0263}"/>
          </ac:spMkLst>
        </pc:spChg>
        <pc:spChg chg="add del">
          <ac:chgData name="万 艺" userId="18525e10ac4df2bf" providerId="LiveId" clId="{25B9D2BA-B8C1-44F2-9BA7-63F8ED164D62}" dt="2019-11-17T09:24:48.517" v="3056" actId="478"/>
          <ac:spMkLst>
            <pc:docMk/>
            <pc:sldMk cId="2617885845" sldId="778"/>
            <ac:spMk id="34" creationId="{B9265B3C-9290-4907-8958-DAFDF0347BB7}"/>
          </ac:spMkLst>
        </pc:spChg>
        <pc:spChg chg="add del">
          <ac:chgData name="万 艺" userId="18525e10ac4df2bf" providerId="LiveId" clId="{25B9D2BA-B8C1-44F2-9BA7-63F8ED164D62}" dt="2019-11-17T09:24:48.517" v="3056" actId="478"/>
          <ac:spMkLst>
            <pc:docMk/>
            <pc:sldMk cId="2617885845" sldId="778"/>
            <ac:spMk id="35" creationId="{11E66AC3-F33C-489D-9A40-4D2D41A87BD4}"/>
          </ac:spMkLst>
        </pc:spChg>
        <pc:spChg chg="add del">
          <ac:chgData name="万 艺" userId="18525e10ac4df2bf" providerId="LiveId" clId="{25B9D2BA-B8C1-44F2-9BA7-63F8ED164D62}" dt="2019-11-17T09:24:48.517" v="3056" actId="478"/>
          <ac:spMkLst>
            <pc:docMk/>
            <pc:sldMk cId="2617885845" sldId="778"/>
            <ac:spMk id="37" creationId="{021A8623-F433-4823-AC00-D95966E67B34}"/>
          </ac:spMkLst>
        </pc:spChg>
        <pc:spChg chg="add del">
          <ac:chgData name="万 艺" userId="18525e10ac4df2bf" providerId="LiveId" clId="{25B9D2BA-B8C1-44F2-9BA7-63F8ED164D62}" dt="2019-11-17T09:24:48.517" v="3056" actId="478"/>
          <ac:spMkLst>
            <pc:docMk/>
            <pc:sldMk cId="2617885845" sldId="778"/>
            <ac:spMk id="38" creationId="{13615568-3A1C-48EA-B675-F74D26E954A4}"/>
          </ac:spMkLst>
        </pc:spChg>
        <pc:spChg chg="add del">
          <ac:chgData name="万 艺" userId="18525e10ac4df2bf" providerId="LiveId" clId="{25B9D2BA-B8C1-44F2-9BA7-63F8ED164D62}" dt="2019-11-17T09:24:48.517" v="3056" actId="478"/>
          <ac:spMkLst>
            <pc:docMk/>
            <pc:sldMk cId="2617885845" sldId="778"/>
            <ac:spMk id="39" creationId="{E40AB3E0-A678-4245-838E-DF0CB0C090DA}"/>
          </ac:spMkLst>
        </pc:spChg>
        <pc:spChg chg="add del">
          <ac:chgData name="万 艺" userId="18525e10ac4df2bf" providerId="LiveId" clId="{25B9D2BA-B8C1-44F2-9BA7-63F8ED164D62}" dt="2019-11-17T09:24:48.517" v="3056" actId="478"/>
          <ac:spMkLst>
            <pc:docMk/>
            <pc:sldMk cId="2617885845" sldId="778"/>
            <ac:spMk id="40" creationId="{6CCCB5F8-219D-4837-9D9C-458D1F84738D}"/>
          </ac:spMkLst>
        </pc:spChg>
        <pc:spChg chg="add del">
          <ac:chgData name="万 艺" userId="18525e10ac4df2bf" providerId="LiveId" clId="{25B9D2BA-B8C1-44F2-9BA7-63F8ED164D62}" dt="2019-11-17T09:24:48.517" v="3056" actId="478"/>
          <ac:spMkLst>
            <pc:docMk/>
            <pc:sldMk cId="2617885845" sldId="778"/>
            <ac:spMk id="41" creationId="{F05FE3FD-2A45-42F3-82F8-289411C9A000}"/>
          </ac:spMkLst>
        </pc:spChg>
        <pc:spChg chg="add del">
          <ac:chgData name="万 艺" userId="18525e10ac4df2bf" providerId="LiveId" clId="{25B9D2BA-B8C1-44F2-9BA7-63F8ED164D62}" dt="2019-11-17T09:24:48.517" v="3056" actId="478"/>
          <ac:spMkLst>
            <pc:docMk/>
            <pc:sldMk cId="2617885845" sldId="778"/>
            <ac:spMk id="42" creationId="{E9F04449-4128-46FC-9FFB-939740733322}"/>
          </ac:spMkLst>
        </pc:spChg>
        <pc:spChg chg="add del">
          <ac:chgData name="万 艺" userId="18525e10ac4df2bf" providerId="LiveId" clId="{25B9D2BA-B8C1-44F2-9BA7-63F8ED164D62}" dt="2019-11-17T09:24:48.517" v="3056" actId="478"/>
          <ac:spMkLst>
            <pc:docMk/>
            <pc:sldMk cId="2617885845" sldId="778"/>
            <ac:spMk id="43" creationId="{A731F038-9150-4552-A555-E940C52E5FF1}"/>
          </ac:spMkLst>
        </pc:spChg>
        <pc:spChg chg="add del">
          <ac:chgData name="万 艺" userId="18525e10ac4df2bf" providerId="LiveId" clId="{25B9D2BA-B8C1-44F2-9BA7-63F8ED164D62}" dt="2019-11-17T09:24:48.517" v="3056" actId="478"/>
          <ac:spMkLst>
            <pc:docMk/>
            <pc:sldMk cId="2617885845" sldId="778"/>
            <ac:spMk id="44" creationId="{0D6F0BFC-84F1-4287-9C06-99E091BA895C}"/>
          </ac:spMkLst>
        </pc:spChg>
        <pc:spChg chg="add mod">
          <ac:chgData name="万 艺" userId="18525e10ac4df2bf" providerId="LiveId" clId="{25B9D2BA-B8C1-44F2-9BA7-63F8ED164D62}" dt="2019-11-17T09:25:08.953" v="3060" actId="1035"/>
          <ac:spMkLst>
            <pc:docMk/>
            <pc:sldMk cId="2617885845" sldId="778"/>
            <ac:spMk id="53" creationId="{62656B09-B670-4C9F-9F0F-EE4EDD63F9E0}"/>
          </ac:spMkLst>
        </pc:spChg>
        <pc:spChg chg="add mod">
          <ac:chgData name="万 艺" userId="18525e10ac4df2bf" providerId="LiveId" clId="{25B9D2BA-B8C1-44F2-9BA7-63F8ED164D62}" dt="2019-11-17T09:25:08.953" v="3060" actId="1035"/>
          <ac:spMkLst>
            <pc:docMk/>
            <pc:sldMk cId="2617885845" sldId="778"/>
            <ac:spMk id="54" creationId="{CAE8B101-96D8-4C89-9B86-5511DF56F35B}"/>
          </ac:spMkLst>
        </pc:spChg>
        <pc:spChg chg="add mod">
          <ac:chgData name="万 艺" userId="18525e10ac4df2bf" providerId="LiveId" clId="{25B9D2BA-B8C1-44F2-9BA7-63F8ED164D62}" dt="2019-11-17T09:25:08.953" v="3060" actId="1035"/>
          <ac:spMkLst>
            <pc:docMk/>
            <pc:sldMk cId="2617885845" sldId="778"/>
            <ac:spMk id="59" creationId="{D75F024F-350D-419A-9699-F7865A1D6793}"/>
          </ac:spMkLst>
        </pc:spChg>
        <pc:spChg chg="add mod">
          <ac:chgData name="万 艺" userId="18525e10ac4df2bf" providerId="LiveId" clId="{25B9D2BA-B8C1-44F2-9BA7-63F8ED164D62}" dt="2019-11-17T09:25:08.953" v="3060" actId="1035"/>
          <ac:spMkLst>
            <pc:docMk/>
            <pc:sldMk cId="2617885845" sldId="778"/>
            <ac:spMk id="61" creationId="{1C92573D-894F-4ECC-91E0-BADAD50A7B4D}"/>
          </ac:spMkLst>
        </pc:spChg>
        <pc:grpChg chg="add mod">
          <ac:chgData name="万 艺" userId="18525e10ac4df2bf" providerId="LiveId" clId="{25B9D2BA-B8C1-44F2-9BA7-63F8ED164D62}" dt="2019-11-17T09:25:08.953" v="3060" actId="1035"/>
          <ac:grpSpMkLst>
            <pc:docMk/>
            <pc:sldMk cId="2617885845" sldId="778"/>
            <ac:grpSpMk id="45" creationId="{A7E9D8E7-1876-4A4D-9E53-AEF601D23B2F}"/>
          </ac:grpSpMkLst>
        </pc:grpChg>
        <pc:grpChg chg="add mod">
          <ac:chgData name="万 艺" userId="18525e10ac4df2bf" providerId="LiveId" clId="{25B9D2BA-B8C1-44F2-9BA7-63F8ED164D62}" dt="2019-11-17T09:25:08.953" v="3060" actId="1035"/>
          <ac:grpSpMkLst>
            <pc:docMk/>
            <pc:sldMk cId="2617885845" sldId="778"/>
            <ac:grpSpMk id="49" creationId="{8F30C932-A82F-4ADB-B17A-A68DB59CD1E8}"/>
          </ac:grpSpMkLst>
        </pc:grpChg>
        <pc:grpChg chg="add mod">
          <ac:chgData name="万 艺" userId="18525e10ac4df2bf" providerId="LiveId" clId="{25B9D2BA-B8C1-44F2-9BA7-63F8ED164D62}" dt="2019-11-17T09:25:08.953" v="3060" actId="1035"/>
          <ac:grpSpMkLst>
            <pc:docMk/>
            <pc:sldMk cId="2617885845" sldId="778"/>
            <ac:grpSpMk id="55" creationId="{59DCADEB-8658-4110-BFBF-9D4FA888D4C4}"/>
          </ac:grpSpMkLst>
        </pc:grpChg>
        <pc:picChg chg="del">
          <ac:chgData name="万 艺" userId="18525e10ac4df2bf" providerId="LiveId" clId="{25B9D2BA-B8C1-44F2-9BA7-63F8ED164D62}" dt="2019-11-17T09:24:16.175" v="3033" actId="478"/>
          <ac:picMkLst>
            <pc:docMk/>
            <pc:sldMk cId="2617885845" sldId="778"/>
            <ac:picMk id="18" creationId="{5EE76A83-EC8D-42DD-8E13-055253506B00}"/>
          </ac:picMkLst>
        </pc:picChg>
        <pc:picChg chg="add del">
          <ac:chgData name="万 艺" userId="18525e10ac4df2bf" providerId="LiveId" clId="{25B9D2BA-B8C1-44F2-9BA7-63F8ED164D62}" dt="2019-11-17T09:24:48.517" v="3056" actId="478"/>
          <ac:picMkLst>
            <pc:docMk/>
            <pc:sldMk cId="2617885845" sldId="778"/>
            <ac:picMk id="36" creationId="{A87A0769-F865-42AE-9820-061E2E3C7DFC}"/>
          </ac:picMkLst>
        </pc:picChg>
        <pc:picChg chg="add mod">
          <ac:chgData name="万 艺" userId="18525e10ac4df2bf" providerId="LiveId" clId="{25B9D2BA-B8C1-44F2-9BA7-63F8ED164D62}" dt="2019-11-17T09:25:08.953" v="3060" actId="1035"/>
          <ac:picMkLst>
            <pc:docMk/>
            <pc:sldMk cId="2617885845" sldId="778"/>
            <ac:picMk id="60" creationId="{7814E7EB-6870-4E4A-981E-582C3B84BADD}"/>
          </ac:picMkLst>
        </pc:picChg>
        <pc:picChg chg="add mod">
          <ac:chgData name="万 艺" userId="18525e10ac4df2bf" providerId="LiveId" clId="{25B9D2BA-B8C1-44F2-9BA7-63F8ED164D62}" dt="2019-11-17T09:25:08.953" v="3060" actId="1035"/>
          <ac:picMkLst>
            <pc:docMk/>
            <pc:sldMk cId="2617885845" sldId="778"/>
            <ac:picMk id="62" creationId="{1ED9F712-1C21-49E1-997E-AD45AED4FC6A}"/>
          </ac:picMkLst>
        </pc:picChg>
      </pc:sldChg>
      <pc:sldChg chg="add del">
        <pc:chgData name="万 艺" userId="18525e10ac4df2bf" providerId="LiveId" clId="{25B9D2BA-B8C1-44F2-9BA7-63F8ED164D62}" dt="2019-11-17T09:24:17.918" v="3034" actId="47"/>
        <pc:sldMkLst>
          <pc:docMk/>
          <pc:sldMk cId="274598436" sldId="779"/>
        </pc:sldMkLst>
      </pc:sldChg>
      <pc:sldChg chg="addSp delSp add">
        <pc:chgData name="万 艺" userId="18525e10ac4df2bf" providerId="LiveId" clId="{25B9D2BA-B8C1-44F2-9BA7-63F8ED164D62}" dt="2019-11-17T09:25:28.774" v="3062" actId="478"/>
        <pc:sldMkLst>
          <pc:docMk/>
          <pc:sldMk cId="4053797493" sldId="779"/>
        </pc:sldMkLst>
        <pc:spChg chg="add del">
          <ac:chgData name="万 艺" userId="18525e10ac4df2bf" providerId="LiveId" clId="{25B9D2BA-B8C1-44F2-9BA7-63F8ED164D62}" dt="2019-11-17T09:25:28.774" v="3062" actId="478"/>
          <ac:spMkLst>
            <pc:docMk/>
            <pc:sldMk cId="4053797493" sldId="779"/>
            <ac:spMk id="3" creationId="{B8FB7784-96F9-41C5-836B-D50B800EF629}"/>
          </ac:spMkLst>
        </pc:spChg>
        <pc:grpChg chg="add">
          <ac:chgData name="万 艺" userId="18525e10ac4df2bf" providerId="LiveId" clId="{25B9D2BA-B8C1-44F2-9BA7-63F8ED164D62}" dt="2019-11-17T09:25:24.082" v="3061"/>
          <ac:grpSpMkLst>
            <pc:docMk/>
            <pc:sldMk cId="4053797493" sldId="779"/>
            <ac:grpSpMk id="4" creationId="{FC53EDAC-6BB4-40AD-9E13-122DD05FFB80}"/>
          </ac:grpSpMkLst>
        </pc:grpChg>
        <pc:grpChg chg="add">
          <ac:chgData name="万 艺" userId="18525e10ac4df2bf" providerId="LiveId" clId="{25B9D2BA-B8C1-44F2-9BA7-63F8ED164D62}" dt="2019-11-17T09:25:24.082" v="3061"/>
          <ac:grpSpMkLst>
            <pc:docMk/>
            <pc:sldMk cId="4053797493" sldId="779"/>
            <ac:grpSpMk id="8" creationId="{F81B92F4-03A2-4AD1-A81F-B7E4B4FECC86}"/>
          </ac:grpSpMkLst>
        </pc:grpChg>
        <pc:picChg chg="add">
          <ac:chgData name="万 艺" userId="18525e10ac4df2bf" providerId="LiveId" clId="{25B9D2BA-B8C1-44F2-9BA7-63F8ED164D62}" dt="2019-11-17T09:25:24.082" v="3061"/>
          <ac:picMkLst>
            <pc:docMk/>
            <pc:sldMk cId="4053797493" sldId="779"/>
            <ac:picMk id="7" creationId="{6543E42A-29F1-4678-8847-9E2BD3D634ED}"/>
          </ac:picMkLst>
        </pc:picChg>
        <pc:picChg chg="add">
          <ac:chgData name="万 艺" userId="18525e10ac4df2bf" providerId="LiveId" clId="{25B9D2BA-B8C1-44F2-9BA7-63F8ED164D62}" dt="2019-11-17T09:25:24.082" v="3061"/>
          <ac:picMkLst>
            <pc:docMk/>
            <pc:sldMk cId="4053797493" sldId="779"/>
            <ac:picMk id="12" creationId="{C6680A7F-E91F-4B98-94F7-5DD52EE1E7CB}"/>
          </ac:picMkLst>
        </pc:picChg>
        <pc:picChg chg="add">
          <ac:chgData name="万 艺" userId="18525e10ac4df2bf" providerId="LiveId" clId="{25B9D2BA-B8C1-44F2-9BA7-63F8ED164D62}" dt="2019-11-17T09:25:24.082" v="3061"/>
          <ac:picMkLst>
            <pc:docMk/>
            <pc:sldMk cId="4053797493" sldId="779"/>
            <ac:picMk id="13" creationId="{5A76A364-B205-46F4-A541-937AE2B1598B}"/>
          </ac:picMkLst>
        </pc:picChg>
        <pc:picChg chg="add">
          <ac:chgData name="万 艺" userId="18525e10ac4df2bf" providerId="LiveId" clId="{25B9D2BA-B8C1-44F2-9BA7-63F8ED164D62}" dt="2019-11-17T09:25:24.082" v="3061"/>
          <ac:picMkLst>
            <pc:docMk/>
            <pc:sldMk cId="4053797493" sldId="779"/>
            <ac:picMk id="14" creationId="{4F48DA2F-83D7-4619-90AA-9455DDBCEFCD}"/>
          </ac:picMkLst>
        </pc:picChg>
      </pc:sldChg>
      <pc:sldChg chg="addSp add">
        <pc:chgData name="万 艺" userId="18525e10ac4df2bf" providerId="LiveId" clId="{25B9D2BA-B8C1-44F2-9BA7-63F8ED164D62}" dt="2019-11-17T09:25:49.191" v="3063"/>
        <pc:sldMkLst>
          <pc:docMk/>
          <pc:sldMk cId="33193084" sldId="780"/>
        </pc:sldMkLst>
        <pc:spChg chg="add">
          <ac:chgData name="万 艺" userId="18525e10ac4df2bf" providerId="LiveId" clId="{25B9D2BA-B8C1-44F2-9BA7-63F8ED164D62}" dt="2019-11-17T09:25:49.191" v="3063"/>
          <ac:spMkLst>
            <pc:docMk/>
            <pc:sldMk cId="33193084" sldId="780"/>
            <ac:spMk id="3" creationId="{4A5C77E9-48B8-4710-A59E-295D0E1083BA}"/>
          </ac:spMkLst>
        </pc:spChg>
        <pc:spChg chg="add">
          <ac:chgData name="万 艺" userId="18525e10ac4df2bf" providerId="LiveId" clId="{25B9D2BA-B8C1-44F2-9BA7-63F8ED164D62}" dt="2019-11-17T09:25:49.191" v="3063"/>
          <ac:spMkLst>
            <pc:docMk/>
            <pc:sldMk cId="33193084" sldId="780"/>
            <ac:spMk id="4" creationId="{1C3BA550-86AF-4C47-92FB-7BB5423FDC1D}"/>
          </ac:spMkLst>
        </pc:spChg>
      </pc:sldChg>
      <pc:sldChg chg="add del">
        <pc:chgData name="万 艺" userId="18525e10ac4df2bf" providerId="LiveId" clId="{25B9D2BA-B8C1-44F2-9BA7-63F8ED164D62}" dt="2019-11-17T09:24:18.486" v="3035" actId="47"/>
        <pc:sldMkLst>
          <pc:docMk/>
          <pc:sldMk cId="585411326" sldId="780"/>
        </pc:sldMkLst>
      </pc:sldChg>
      <pc:sldChg chg="addSp modSp add">
        <pc:chgData name="万 艺" userId="18525e10ac4df2bf" providerId="LiveId" clId="{25B9D2BA-B8C1-44F2-9BA7-63F8ED164D62}" dt="2019-11-17T09:26:24.614" v="3080" actId="1036"/>
        <pc:sldMkLst>
          <pc:docMk/>
          <pc:sldMk cId="338496250" sldId="781"/>
        </pc:sldMkLst>
        <pc:spChg chg="add mod">
          <ac:chgData name="万 艺" userId="18525e10ac4df2bf" providerId="LiveId" clId="{25B9D2BA-B8C1-44F2-9BA7-63F8ED164D62}" dt="2019-11-17T09:26:24.614" v="3080" actId="1036"/>
          <ac:spMkLst>
            <pc:docMk/>
            <pc:sldMk cId="338496250" sldId="781"/>
            <ac:spMk id="3" creationId="{E71A6015-F3E0-4A54-A724-CF3746864421}"/>
          </ac:spMkLst>
        </pc:spChg>
        <pc:spChg chg="add mod">
          <ac:chgData name="万 艺" userId="18525e10ac4df2bf" providerId="LiveId" clId="{25B9D2BA-B8C1-44F2-9BA7-63F8ED164D62}" dt="2019-11-17T09:26:22.126" v="3076" actId="1036"/>
          <ac:spMkLst>
            <pc:docMk/>
            <pc:sldMk cId="338496250" sldId="781"/>
            <ac:spMk id="4" creationId="{809D04F8-C43A-415B-A58F-8AA5CAE04CC4}"/>
          </ac:spMkLst>
        </pc:spChg>
      </pc:sldChg>
      <pc:sldChg chg="add del">
        <pc:chgData name="万 艺" userId="18525e10ac4df2bf" providerId="LiveId" clId="{25B9D2BA-B8C1-44F2-9BA7-63F8ED164D62}" dt="2019-11-17T09:24:19.094" v="3036" actId="47"/>
        <pc:sldMkLst>
          <pc:docMk/>
          <pc:sldMk cId="2072977475" sldId="781"/>
        </pc:sldMkLst>
      </pc:sldChg>
      <pc:sldChg chg="addSp modSp add">
        <pc:chgData name="万 艺" userId="18525e10ac4df2bf" providerId="LiveId" clId="{25B9D2BA-B8C1-44F2-9BA7-63F8ED164D62}" dt="2019-11-17T09:27:10.540" v="3086" actId="1036"/>
        <pc:sldMkLst>
          <pc:docMk/>
          <pc:sldMk cId="1289846250" sldId="782"/>
        </pc:sldMkLst>
        <pc:spChg chg="add">
          <ac:chgData name="万 艺" userId="18525e10ac4df2bf" providerId="LiveId" clId="{25B9D2BA-B8C1-44F2-9BA7-63F8ED164D62}" dt="2019-11-17T09:26:58.300" v="3081"/>
          <ac:spMkLst>
            <pc:docMk/>
            <pc:sldMk cId="1289846250" sldId="782"/>
            <ac:spMk id="8" creationId="{F8864C52-2868-4B2B-AB04-23235EC663DD}"/>
          </ac:spMkLst>
        </pc:spChg>
        <pc:spChg chg="add">
          <ac:chgData name="万 艺" userId="18525e10ac4df2bf" providerId="LiveId" clId="{25B9D2BA-B8C1-44F2-9BA7-63F8ED164D62}" dt="2019-11-17T09:26:58.300" v="3081"/>
          <ac:spMkLst>
            <pc:docMk/>
            <pc:sldMk cId="1289846250" sldId="782"/>
            <ac:spMk id="9" creationId="{B9D287BA-981A-4FF5-BE9C-93EB42AFC239}"/>
          </ac:spMkLst>
        </pc:spChg>
        <pc:spChg chg="add">
          <ac:chgData name="万 艺" userId="18525e10ac4df2bf" providerId="LiveId" clId="{25B9D2BA-B8C1-44F2-9BA7-63F8ED164D62}" dt="2019-11-17T09:26:58.300" v="3081"/>
          <ac:spMkLst>
            <pc:docMk/>
            <pc:sldMk cId="1289846250" sldId="782"/>
            <ac:spMk id="10" creationId="{469CDEFB-FD90-4EE2-94FD-B8DD1391F435}"/>
          </ac:spMkLst>
        </pc:spChg>
        <pc:spChg chg="add mod">
          <ac:chgData name="万 艺" userId="18525e10ac4df2bf" providerId="LiveId" clId="{25B9D2BA-B8C1-44F2-9BA7-63F8ED164D62}" dt="2019-11-17T09:27:06.858" v="3084" actId="1036"/>
          <ac:spMkLst>
            <pc:docMk/>
            <pc:sldMk cId="1289846250" sldId="782"/>
            <ac:spMk id="12" creationId="{751BEAF0-A3C2-4AEB-A181-0EE0B7DB54A3}"/>
          </ac:spMkLst>
        </pc:spChg>
        <pc:graphicFrameChg chg="add mod">
          <ac:chgData name="万 艺" userId="18525e10ac4df2bf" providerId="LiveId" clId="{25B9D2BA-B8C1-44F2-9BA7-63F8ED164D62}" dt="2019-11-17T09:27:10.540" v="3086" actId="1036"/>
          <ac:graphicFrameMkLst>
            <pc:docMk/>
            <pc:sldMk cId="1289846250" sldId="782"/>
            <ac:graphicFrameMk id="7" creationId="{C777C8F9-CB3B-410F-A2C1-2365F0BE9445}"/>
          </ac:graphicFrameMkLst>
        </pc:graphicFrameChg>
        <pc:picChg chg="add mod">
          <ac:chgData name="万 艺" userId="18525e10ac4df2bf" providerId="LiveId" clId="{25B9D2BA-B8C1-44F2-9BA7-63F8ED164D62}" dt="2019-11-17T09:27:04.962" v="3082" actId="1076"/>
          <ac:picMkLst>
            <pc:docMk/>
            <pc:sldMk cId="1289846250" sldId="782"/>
            <ac:picMk id="3" creationId="{19BEB2B3-8C37-424C-8E27-5606246D772D}"/>
          </ac:picMkLst>
        </pc:picChg>
        <pc:picChg chg="add">
          <ac:chgData name="万 艺" userId="18525e10ac4df2bf" providerId="LiveId" clId="{25B9D2BA-B8C1-44F2-9BA7-63F8ED164D62}" dt="2019-11-17T09:26:58.300" v="3081"/>
          <ac:picMkLst>
            <pc:docMk/>
            <pc:sldMk cId="1289846250" sldId="782"/>
            <ac:picMk id="4" creationId="{FCCFB880-B0EE-4512-8462-967B6270EBC9}"/>
          </ac:picMkLst>
        </pc:picChg>
        <pc:picChg chg="add">
          <ac:chgData name="万 艺" userId="18525e10ac4df2bf" providerId="LiveId" clId="{25B9D2BA-B8C1-44F2-9BA7-63F8ED164D62}" dt="2019-11-17T09:26:58.300" v="3081"/>
          <ac:picMkLst>
            <pc:docMk/>
            <pc:sldMk cId="1289846250" sldId="782"/>
            <ac:picMk id="5" creationId="{D4D76960-CBB7-447F-AE16-4F1D1B88752F}"/>
          </ac:picMkLst>
        </pc:picChg>
        <pc:picChg chg="add">
          <ac:chgData name="万 艺" userId="18525e10ac4df2bf" providerId="LiveId" clId="{25B9D2BA-B8C1-44F2-9BA7-63F8ED164D62}" dt="2019-11-17T09:26:58.300" v="3081"/>
          <ac:picMkLst>
            <pc:docMk/>
            <pc:sldMk cId="1289846250" sldId="782"/>
            <ac:picMk id="6" creationId="{35718C26-46C1-4110-BE35-6CF7AB9B34F2}"/>
          </ac:picMkLst>
        </pc:picChg>
      </pc:sldChg>
      <pc:sldChg chg="add del">
        <pc:chgData name="万 艺" userId="18525e10ac4df2bf" providerId="LiveId" clId="{25B9D2BA-B8C1-44F2-9BA7-63F8ED164D62}" dt="2019-11-17T09:24:19.826" v="3037" actId="47"/>
        <pc:sldMkLst>
          <pc:docMk/>
          <pc:sldMk cId="2010199915" sldId="782"/>
        </pc:sldMkLst>
      </pc:sldChg>
      <pc:sldChg chg="addSp modSp add">
        <pc:chgData name="万 艺" userId="18525e10ac4df2bf" providerId="LiveId" clId="{25B9D2BA-B8C1-44F2-9BA7-63F8ED164D62}" dt="2019-11-17T09:27:36.342" v="3092" actId="1076"/>
        <pc:sldMkLst>
          <pc:docMk/>
          <pc:sldMk cId="1427803243" sldId="783"/>
        </pc:sldMkLst>
        <pc:spChg chg="add mod">
          <ac:chgData name="万 艺" userId="18525e10ac4df2bf" providerId="LiveId" clId="{25B9D2BA-B8C1-44F2-9BA7-63F8ED164D62}" dt="2019-11-17T09:27:33.258" v="3090" actId="1076"/>
          <ac:spMkLst>
            <pc:docMk/>
            <pc:sldMk cId="1427803243" sldId="783"/>
            <ac:spMk id="3" creationId="{DA5F6DC3-4BD7-4D8A-9E4B-43C309504344}"/>
          </ac:spMkLst>
        </pc:spChg>
        <pc:graphicFrameChg chg="add mod">
          <ac:chgData name="万 艺" userId="18525e10ac4df2bf" providerId="LiveId" clId="{25B9D2BA-B8C1-44F2-9BA7-63F8ED164D62}" dt="2019-11-17T09:27:36.342" v="3092" actId="1076"/>
          <ac:graphicFrameMkLst>
            <pc:docMk/>
            <pc:sldMk cId="1427803243" sldId="783"/>
            <ac:graphicFrameMk id="5" creationId="{77E71354-60D3-4497-A537-69F463A408B9}"/>
          </ac:graphicFrameMkLst>
        </pc:graphicFrameChg>
        <pc:picChg chg="add mod">
          <ac:chgData name="万 艺" userId="18525e10ac4df2bf" providerId="LiveId" clId="{25B9D2BA-B8C1-44F2-9BA7-63F8ED164D62}" dt="2019-11-17T09:27:33.258" v="3090" actId="1076"/>
          <ac:picMkLst>
            <pc:docMk/>
            <pc:sldMk cId="1427803243" sldId="783"/>
            <ac:picMk id="4" creationId="{88913CDB-E346-4977-AE9C-7B712B9822B2}"/>
          </ac:picMkLst>
        </pc:picChg>
      </pc:sldChg>
      <pc:sldChg chg="add del">
        <pc:chgData name="万 艺" userId="18525e10ac4df2bf" providerId="LiveId" clId="{25B9D2BA-B8C1-44F2-9BA7-63F8ED164D62}" dt="2019-11-17T09:24:20.422" v="3038" actId="47"/>
        <pc:sldMkLst>
          <pc:docMk/>
          <pc:sldMk cId="2948494719" sldId="783"/>
        </pc:sldMkLst>
      </pc:sldChg>
      <pc:sldChg chg="addSp delSp modSp add modAnim">
        <pc:chgData name="万 艺" userId="18525e10ac4df2bf" providerId="LiveId" clId="{25B9D2BA-B8C1-44F2-9BA7-63F8ED164D62}" dt="2019-11-17T09:28:34.630" v="3107" actId="1076"/>
        <pc:sldMkLst>
          <pc:docMk/>
          <pc:sldMk cId="975392437" sldId="784"/>
        </pc:sldMkLst>
        <pc:spChg chg="del">
          <ac:chgData name="万 艺" userId="18525e10ac4df2bf" providerId="LiveId" clId="{25B9D2BA-B8C1-44F2-9BA7-63F8ED164D62}" dt="2019-11-17T09:27:48.372" v="3094" actId="478"/>
          <ac:spMkLst>
            <pc:docMk/>
            <pc:sldMk cId="975392437" sldId="784"/>
            <ac:spMk id="3" creationId="{DA5F6DC3-4BD7-4D8A-9E4B-43C309504344}"/>
          </ac:spMkLst>
        </pc:spChg>
        <pc:spChg chg="add mod">
          <ac:chgData name="万 艺" userId="18525e10ac4df2bf" providerId="LiveId" clId="{25B9D2BA-B8C1-44F2-9BA7-63F8ED164D62}" dt="2019-11-17T09:28:34.630" v="3107" actId="1076"/>
          <ac:spMkLst>
            <pc:docMk/>
            <pc:sldMk cId="975392437" sldId="784"/>
            <ac:spMk id="6" creationId="{00CB4FE6-C1F8-493E-84D1-C70039A181AA}"/>
          </ac:spMkLst>
        </pc:spChg>
        <pc:spChg chg="add mod">
          <ac:chgData name="万 艺" userId="18525e10ac4df2bf" providerId="LiveId" clId="{25B9D2BA-B8C1-44F2-9BA7-63F8ED164D62}" dt="2019-11-17T09:28:24.861" v="3103" actId="1036"/>
          <ac:spMkLst>
            <pc:docMk/>
            <pc:sldMk cId="975392437" sldId="784"/>
            <ac:spMk id="8" creationId="{43C57029-B8FA-4C75-A8C8-7EB2F711F52C}"/>
          </ac:spMkLst>
        </pc:spChg>
        <pc:spChg chg="add mod">
          <ac:chgData name="万 艺" userId="18525e10ac4df2bf" providerId="LiveId" clId="{25B9D2BA-B8C1-44F2-9BA7-63F8ED164D62}" dt="2019-11-17T09:28:24.861" v="3103" actId="1036"/>
          <ac:spMkLst>
            <pc:docMk/>
            <pc:sldMk cId="975392437" sldId="784"/>
            <ac:spMk id="10" creationId="{0CF7414B-BB77-40CD-8629-24083531255F}"/>
          </ac:spMkLst>
        </pc:spChg>
        <pc:graphicFrameChg chg="del">
          <ac:chgData name="万 艺" userId="18525e10ac4df2bf" providerId="LiveId" clId="{25B9D2BA-B8C1-44F2-9BA7-63F8ED164D62}" dt="2019-11-17T09:27:48.372" v="3094" actId="478"/>
          <ac:graphicFrameMkLst>
            <pc:docMk/>
            <pc:sldMk cId="975392437" sldId="784"/>
            <ac:graphicFrameMk id="5" creationId="{77E71354-60D3-4497-A537-69F463A408B9}"/>
          </ac:graphicFrameMkLst>
        </pc:graphicFrameChg>
        <pc:picChg chg="del">
          <ac:chgData name="万 艺" userId="18525e10ac4df2bf" providerId="LiveId" clId="{25B9D2BA-B8C1-44F2-9BA7-63F8ED164D62}" dt="2019-11-17T09:27:48.372" v="3094" actId="478"/>
          <ac:picMkLst>
            <pc:docMk/>
            <pc:sldMk cId="975392437" sldId="784"/>
            <ac:picMk id="4" creationId="{88913CDB-E346-4977-AE9C-7B712B9822B2}"/>
          </ac:picMkLst>
        </pc:picChg>
        <pc:picChg chg="add mod">
          <ac:chgData name="万 艺" userId="18525e10ac4df2bf" providerId="LiveId" clId="{25B9D2BA-B8C1-44F2-9BA7-63F8ED164D62}" dt="2019-11-17T09:28:24.861" v="3103" actId="1036"/>
          <ac:picMkLst>
            <pc:docMk/>
            <pc:sldMk cId="975392437" sldId="784"/>
            <ac:picMk id="7" creationId="{12C1C0AA-DD6A-46F6-8B19-27FACBADB561}"/>
          </ac:picMkLst>
        </pc:picChg>
        <pc:picChg chg="add mod">
          <ac:chgData name="万 艺" userId="18525e10ac4df2bf" providerId="LiveId" clId="{25B9D2BA-B8C1-44F2-9BA7-63F8ED164D62}" dt="2019-11-17T09:28:24.861" v="3103" actId="1036"/>
          <ac:picMkLst>
            <pc:docMk/>
            <pc:sldMk cId="975392437" sldId="784"/>
            <ac:picMk id="9" creationId="{699DD845-8A65-4887-9277-F192E9EA693D}"/>
          </ac:picMkLst>
        </pc:picChg>
        <pc:picChg chg="add mod">
          <ac:chgData name="万 艺" userId="18525e10ac4df2bf" providerId="LiveId" clId="{25B9D2BA-B8C1-44F2-9BA7-63F8ED164D62}" dt="2019-11-17T09:28:21.017" v="3101" actId="1036"/>
          <ac:picMkLst>
            <pc:docMk/>
            <pc:sldMk cId="975392437" sldId="784"/>
            <ac:picMk id="12" creationId="{645A17BC-5FBF-4015-AE0B-02D809D2049D}"/>
          </ac:picMkLst>
        </pc:picChg>
        <pc:picChg chg="add mod">
          <ac:chgData name="万 艺" userId="18525e10ac4df2bf" providerId="LiveId" clId="{25B9D2BA-B8C1-44F2-9BA7-63F8ED164D62}" dt="2019-11-17T09:28:21.017" v="3101" actId="1036"/>
          <ac:picMkLst>
            <pc:docMk/>
            <pc:sldMk cId="975392437" sldId="784"/>
            <ac:picMk id="13" creationId="{F1E49490-046C-4CEC-B814-9E6BD05D2E19}"/>
          </ac:picMkLst>
        </pc:picChg>
      </pc:sldChg>
      <pc:sldChg chg="add del">
        <pc:chgData name="万 艺" userId="18525e10ac4df2bf" providerId="LiveId" clId="{25B9D2BA-B8C1-44F2-9BA7-63F8ED164D62}" dt="2019-11-17T09:24:21.002" v="3039" actId="47"/>
        <pc:sldMkLst>
          <pc:docMk/>
          <pc:sldMk cId="975791851" sldId="784"/>
        </pc:sldMkLst>
      </pc:sldChg>
      <pc:sldChg chg="add del">
        <pc:chgData name="万 艺" userId="18525e10ac4df2bf" providerId="LiveId" clId="{25B9D2BA-B8C1-44F2-9BA7-63F8ED164D62}" dt="2019-11-17T09:24:21.542" v="3040" actId="47"/>
        <pc:sldMkLst>
          <pc:docMk/>
          <pc:sldMk cId="1180329547" sldId="785"/>
        </pc:sldMkLst>
      </pc:sldChg>
      <pc:sldChg chg="addSp delSp modSp add modAnim">
        <pc:chgData name="万 艺" userId="18525e10ac4df2bf" providerId="LiveId" clId="{25B9D2BA-B8C1-44F2-9BA7-63F8ED164D62}" dt="2019-11-17T09:28:58.409" v="3110" actId="478"/>
        <pc:sldMkLst>
          <pc:docMk/>
          <pc:sldMk cId="1603241514" sldId="785"/>
        </pc:sldMkLst>
        <pc:spChg chg="add">
          <ac:chgData name="万 艺" userId="18525e10ac4df2bf" providerId="LiveId" clId="{25B9D2BA-B8C1-44F2-9BA7-63F8ED164D62}" dt="2019-11-17T09:28:51.361" v="3108"/>
          <ac:spMkLst>
            <pc:docMk/>
            <pc:sldMk cId="1603241514" sldId="785"/>
            <ac:spMk id="3" creationId="{0FC0A9FA-A961-443A-975D-2E3223183B92}"/>
          </ac:spMkLst>
        </pc:spChg>
        <pc:spChg chg="add">
          <ac:chgData name="万 艺" userId="18525e10ac4df2bf" providerId="LiveId" clId="{25B9D2BA-B8C1-44F2-9BA7-63F8ED164D62}" dt="2019-11-17T09:28:51.361" v="3108"/>
          <ac:spMkLst>
            <pc:docMk/>
            <pc:sldMk cId="1603241514" sldId="785"/>
            <ac:spMk id="5" creationId="{813DEE92-625C-42C0-80EA-D4CA07C12E57}"/>
          </ac:spMkLst>
        </pc:spChg>
        <pc:spChg chg="add del mod">
          <ac:chgData name="万 艺" userId="18525e10ac4df2bf" providerId="LiveId" clId="{25B9D2BA-B8C1-44F2-9BA7-63F8ED164D62}" dt="2019-11-17T09:28:58.409" v="3110" actId="478"/>
          <ac:spMkLst>
            <pc:docMk/>
            <pc:sldMk cId="1603241514" sldId="785"/>
            <ac:spMk id="6" creationId="{05F02489-49BB-4413-AB91-8C4B7F333D6F}"/>
          </ac:spMkLst>
        </pc:spChg>
        <pc:spChg chg="add">
          <ac:chgData name="万 艺" userId="18525e10ac4df2bf" providerId="LiveId" clId="{25B9D2BA-B8C1-44F2-9BA7-63F8ED164D62}" dt="2019-11-17T09:28:51.361" v="3108"/>
          <ac:spMkLst>
            <pc:docMk/>
            <pc:sldMk cId="1603241514" sldId="785"/>
            <ac:spMk id="9" creationId="{978C2679-BAD6-4EF7-A782-BD07E0667DBB}"/>
          </ac:spMkLst>
        </pc:spChg>
        <pc:spChg chg="add">
          <ac:chgData name="万 艺" userId="18525e10ac4df2bf" providerId="LiveId" clId="{25B9D2BA-B8C1-44F2-9BA7-63F8ED164D62}" dt="2019-11-17T09:28:51.361" v="3108"/>
          <ac:spMkLst>
            <pc:docMk/>
            <pc:sldMk cId="1603241514" sldId="785"/>
            <ac:spMk id="10" creationId="{446BD289-F07D-4277-9482-FEC297C0E294}"/>
          </ac:spMkLst>
        </pc:spChg>
        <pc:spChg chg="add">
          <ac:chgData name="万 艺" userId="18525e10ac4df2bf" providerId="LiveId" clId="{25B9D2BA-B8C1-44F2-9BA7-63F8ED164D62}" dt="2019-11-17T09:28:51.361" v="3108"/>
          <ac:spMkLst>
            <pc:docMk/>
            <pc:sldMk cId="1603241514" sldId="785"/>
            <ac:spMk id="12" creationId="{16831039-2465-4160-A2FF-5D4349B97013}"/>
          </ac:spMkLst>
        </pc:spChg>
        <pc:picChg chg="add">
          <ac:chgData name="万 艺" userId="18525e10ac4df2bf" providerId="LiveId" clId="{25B9D2BA-B8C1-44F2-9BA7-63F8ED164D62}" dt="2019-11-17T09:28:51.361" v="3108"/>
          <ac:picMkLst>
            <pc:docMk/>
            <pc:sldMk cId="1603241514" sldId="785"/>
            <ac:picMk id="4" creationId="{BBDBE445-14A0-479C-BD49-2E132CF3F596}"/>
          </ac:picMkLst>
        </pc:picChg>
        <pc:picChg chg="add">
          <ac:chgData name="万 艺" userId="18525e10ac4df2bf" providerId="LiveId" clId="{25B9D2BA-B8C1-44F2-9BA7-63F8ED164D62}" dt="2019-11-17T09:28:51.361" v="3108"/>
          <ac:picMkLst>
            <pc:docMk/>
            <pc:sldMk cId="1603241514" sldId="785"/>
            <ac:picMk id="7" creationId="{A454BC12-9EED-4C5F-B677-8CB58D26973F}"/>
          </ac:picMkLst>
        </pc:picChg>
        <pc:picChg chg="add">
          <ac:chgData name="万 艺" userId="18525e10ac4df2bf" providerId="LiveId" clId="{25B9D2BA-B8C1-44F2-9BA7-63F8ED164D62}" dt="2019-11-17T09:28:51.361" v="3108"/>
          <ac:picMkLst>
            <pc:docMk/>
            <pc:sldMk cId="1603241514" sldId="785"/>
            <ac:picMk id="8" creationId="{E730CB87-3037-4401-B138-B5B20089CB29}"/>
          </ac:picMkLst>
        </pc:picChg>
      </pc:sldChg>
      <pc:sldChg chg="addSp add">
        <pc:chgData name="万 艺" userId="18525e10ac4df2bf" providerId="LiveId" clId="{25B9D2BA-B8C1-44F2-9BA7-63F8ED164D62}" dt="2019-11-17T09:29:12.771" v="3111"/>
        <pc:sldMkLst>
          <pc:docMk/>
          <pc:sldMk cId="783773521" sldId="786"/>
        </pc:sldMkLst>
        <pc:spChg chg="add">
          <ac:chgData name="万 艺" userId="18525e10ac4df2bf" providerId="LiveId" clId="{25B9D2BA-B8C1-44F2-9BA7-63F8ED164D62}" dt="2019-11-17T09:29:12.771" v="3111"/>
          <ac:spMkLst>
            <pc:docMk/>
            <pc:sldMk cId="783773521" sldId="786"/>
            <ac:spMk id="3" creationId="{4D09CAFC-04AC-4457-A861-1CDBDC51CDF5}"/>
          </ac:spMkLst>
        </pc:spChg>
        <pc:spChg chg="add">
          <ac:chgData name="万 艺" userId="18525e10ac4df2bf" providerId="LiveId" clId="{25B9D2BA-B8C1-44F2-9BA7-63F8ED164D62}" dt="2019-11-17T09:29:12.771" v="3111"/>
          <ac:spMkLst>
            <pc:docMk/>
            <pc:sldMk cId="783773521" sldId="786"/>
            <ac:spMk id="4" creationId="{D9D13C8F-E854-4EDC-A073-F66D6136C491}"/>
          </ac:spMkLst>
        </pc:spChg>
        <pc:picChg chg="add">
          <ac:chgData name="万 艺" userId="18525e10ac4df2bf" providerId="LiveId" clId="{25B9D2BA-B8C1-44F2-9BA7-63F8ED164D62}" dt="2019-11-17T09:29:12.771" v="3111"/>
          <ac:picMkLst>
            <pc:docMk/>
            <pc:sldMk cId="783773521" sldId="786"/>
            <ac:picMk id="5" creationId="{666D0C90-A15D-4FE5-8C65-7EC43A099772}"/>
          </ac:picMkLst>
        </pc:picChg>
        <pc:picChg chg="add">
          <ac:chgData name="万 艺" userId="18525e10ac4df2bf" providerId="LiveId" clId="{25B9D2BA-B8C1-44F2-9BA7-63F8ED164D62}" dt="2019-11-17T09:29:12.771" v="3111"/>
          <ac:picMkLst>
            <pc:docMk/>
            <pc:sldMk cId="783773521" sldId="786"/>
            <ac:picMk id="6" creationId="{055FB72D-AD3F-4A1D-B846-E561CDA95E2E}"/>
          </ac:picMkLst>
        </pc:picChg>
      </pc:sldChg>
      <pc:sldChg chg="add del">
        <pc:chgData name="万 艺" userId="18525e10ac4df2bf" providerId="LiveId" clId="{25B9D2BA-B8C1-44F2-9BA7-63F8ED164D62}" dt="2019-11-17T09:24:22.142" v="3041" actId="47"/>
        <pc:sldMkLst>
          <pc:docMk/>
          <pc:sldMk cId="1699080732" sldId="786"/>
        </pc:sldMkLst>
      </pc:sldChg>
      <pc:sldChg chg="addSp add modAnim">
        <pc:chgData name="万 艺" userId="18525e10ac4df2bf" providerId="LiveId" clId="{25B9D2BA-B8C1-44F2-9BA7-63F8ED164D62}" dt="2019-11-17T09:29:24.220" v="3112"/>
        <pc:sldMkLst>
          <pc:docMk/>
          <pc:sldMk cId="4149385217" sldId="787"/>
        </pc:sldMkLst>
        <pc:spChg chg="add">
          <ac:chgData name="万 艺" userId="18525e10ac4df2bf" providerId="LiveId" clId="{25B9D2BA-B8C1-44F2-9BA7-63F8ED164D62}" dt="2019-11-17T09:29:24.220" v="3112"/>
          <ac:spMkLst>
            <pc:docMk/>
            <pc:sldMk cId="4149385217" sldId="787"/>
            <ac:spMk id="5" creationId="{2FC2347B-723B-4D1F-B67F-391AD9FD115F}"/>
          </ac:spMkLst>
        </pc:spChg>
        <pc:spChg chg="add">
          <ac:chgData name="万 艺" userId="18525e10ac4df2bf" providerId="LiveId" clId="{25B9D2BA-B8C1-44F2-9BA7-63F8ED164D62}" dt="2019-11-17T09:29:24.220" v="3112"/>
          <ac:spMkLst>
            <pc:docMk/>
            <pc:sldMk cId="4149385217" sldId="787"/>
            <ac:spMk id="6" creationId="{54D810DA-B5C9-4B1D-8E88-C071A1A8C52F}"/>
          </ac:spMkLst>
        </pc:spChg>
        <pc:spChg chg="add">
          <ac:chgData name="万 艺" userId="18525e10ac4df2bf" providerId="LiveId" clId="{25B9D2BA-B8C1-44F2-9BA7-63F8ED164D62}" dt="2019-11-17T09:29:24.220" v="3112"/>
          <ac:spMkLst>
            <pc:docMk/>
            <pc:sldMk cId="4149385217" sldId="787"/>
            <ac:spMk id="8" creationId="{BA3A6795-A3A1-4685-B6A1-7341E2675DC5}"/>
          </ac:spMkLst>
        </pc:spChg>
        <pc:spChg chg="add">
          <ac:chgData name="万 艺" userId="18525e10ac4df2bf" providerId="LiveId" clId="{25B9D2BA-B8C1-44F2-9BA7-63F8ED164D62}" dt="2019-11-17T09:29:24.220" v="3112"/>
          <ac:spMkLst>
            <pc:docMk/>
            <pc:sldMk cId="4149385217" sldId="787"/>
            <ac:spMk id="10" creationId="{B64BF057-5BFD-48BF-AFA6-C20030235DE0}"/>
          </ac:spMkLst>
        </pc:spChg>
        <pc:spChg chg="add">
          <ac:chgData name="万 艺" userId="18525e10ac4df2bf" providerId="LiveId" clId="{25B9D2BA-B8C1-44F2-9BA7-63F8ED164D62}" dt="2019-11-17T09:29:24.220" v="3112"/>
          <ac:spMkLst>
            <pc:docMk/>
            <pc:sldMk cId="4149385217" sldId="787"/>
            <ac:spMk id="15" creationId="{70205422-102C-4F48-A488-A56E3B01566E}"/>
          </ac:spMkLst>
        </pc:spChg>
        <pc:picChg chg="add">
          <ac:chgData name="万 艺" userId="18525e10ac4df2bf" providerId="LiveId" clId="{25B9D2BA-B8C1-44F2-9BA7-63F8ED164D62}" dt="2019-11-17T09:29:24.220" v="3112"/>
          <ac:picMkLst>
            <pc:docMk/>
            <pc:sldMk cId="4149385217" sldId="787"/>
            <ac:picMk id="3" creationId="{CE6DA309-8588-4A75-ABB0-8F50AB231BB5}"/>
          </ac:picMkLst>
        </pc:picChg>
        <pc:picChg chg="add">
          <ac:chgData name="万 艺" userId="18525e10ac4df2bf" providerId="LiveId" clId="{25B9D2BA-B8C1-44F2-9BA7-63F8ED164D62}" dt="2019-11-17T09:29:24.220" v="3112"/>
          <ac:picMkLst>
            <pc:docMk/>
            <pc:sldMk cId="4149385217" sldId="787"/>
            <ac:picMk id="4" creationId="{D56535B4-55F7-47AB-8877-326B13763F7B}"/>
          </ac:picMkLst>
        </pc:picChg>
        <pc:picChg chg="add">
          <ac:chgData name="万 艺" userId="18525e10ac4df2bf" providerId="LiveId" clId="{25B9D2BA-B8C1-44F2-9BA7-63F8ED164D62}" dt="2019-11-17T09:29:24.220" v="3112"/>
          <ac:picMkLst>
            <pc:docMk/>
            <pc:sldMk cId="4149385217" sldId="787"/>
            <ac:picMk id="7" creationId="{6EA8864F-D8EA-4DDE-A626-F7E2233F0E2A}"/>
          </ac:picMkLst>
        </pc:picChg>
        <pc:picChg chg="add">
          <ac:chgData name="万 艺" userId="18525e10ac4df2bf" providerId="LiveId" clId="{25B9D2BA-B8C1-44F2-9BA7-63F8ED164D62}" dt="2019-11-17T09:29:24.220" v="3112"/>
          <ac:picMkLst>
            <pc:docMk/>
            <pc:sldMk cId="4149385217" sldId="787"/>
            <ac:picMk id="9" creationId="{DCCFA7CE-8AAF-4C31-814B-9DA43AAB02B4}"/>
          </ac:picMkLst>
        </pc:picChg>
        <pc:picChg chg="add">
          <ac:chgData name="万 艺" userId="18525e10ac4df2bf" providerId="LiveId" clId="{25B9D2BA-B8C1-44F2-9BA7-63F8ED164D62}" dt="2019-11-17T09:29:24.220" v="3112"/>
          <ac:picMkLst>
            <pc:docMk/>
            <pc:sldMk cId="4149385217" sldId="787"/>
            <ac:picMk id="12" creationId="{55B7C225-F318-4381-9058-A8719EF47598}"/>
          </ac:picMkLst>
        </pc:picChg>
        <pc:picChg chg="add">
          <ac:chgData name="万 艺" userId="18525e10ac4df2bf" providerId="LiveId" clId="{25B9D2BA-B8C1-44F2-9BA7-63F8ED164D62}" dt="2019-11-17T09:29:24.220" v="3112"/>
          <ac:picMkLst>
            <pc:docMk/>
            <pc:sldMk cId="4149385217" sldId="787"/>
            <ac:picMk id="13" creationId="{988F5560-0D37-4DC8-92DC-203761441894}"/>
          </ac:picMkLst>
        </pc:picChg>
        <pc:picChg chg="add">
          <ac:chgData name="万 艺" userId="18525e10ac4df2bf" providerId="LiveId" clId="{25B9D2BA-B8C1-44F2-9BA7-63F8ED164D62}" dt="2019-11-17T09:29:24.220" v="3112"/>
          <ac:picMkLst>
            <pc:docMk/>
            <pc:sldMk cId="4149385217" sldId="787"/>
            <ac:picMk id="14" creationId="{02007E6F-286F-40D7-9A3A-A517F1600271}"/>
          </ac:picMkLst>
        </pc:picChg>
      </pc:sldChg>
      <pc:sldChg chg="addSp delSp modSp add">
        <pc:chgData name="万 艺" userId="18525e10ac4df2bf" providerId="LiveId" clId="{25B9D2BA-B8C1-44F2-9BA7-63F8ED164D62}" dt="2019-11-17T09:30:33.958" v="3139" actId="1076"/>
        <pc:sldMkLst>
          <pc:docMk/>
          <pc:sldMk cId="1108197521" sldId="788"/>
        </pc:sldMkLst>
        <pc:spChg chg="add mod">
          <ac:chgData name="万 艺" userId="18525e10ac4df2bf" providerId="LiveId" clId="{25B9D2BA-B8C1-44F2-9BA7-63F8ED164D62}" dt="2019-11-17T09:30:33.958" v="3139" actId="1076"/>
          <ac:spMkLst>
            <pc:docMk/>
            <pc:sldMk cId="1108197521" sldId="788"/>
            <ac:spMk id="2" creationId="{6D721780-F97A-40DB-A929-931FE53E2409}"/>
          </ac:spMkLst>
        </pc:spChg>
        <pc:spChg chg="del">
          <ac:chgData name="万 艺" userId="18525e10ac4df2bf" providerId="LiveId" clId="{25B9D2BA-B8C1-44F2-9BA7-63F8ED164D62}" dt="2019-11-17T09:30:06.511" v="3113" actId="478"/>
          <ac:spMkLst>
            <pc:docMk/>
            <pc:sldMk cId="1108197521" sldId="788"/>
            <ac:spMk id="11" creationId="{BFAECABD-C61B-4FBA-8483-3886076D59B8}"/>
          </ac:spMkLst>
        </pc:spChg>
      </pc:sldChg>
      <pc:sldMasterChg chg="addSp modSp">
        <pc:chgData name="万 艺" userId="18525e10ac4df2bf" providerId="LiveId" clId="{25B9D2BA-B8C1-44F2-9BA7-63F8ED164D62}" dt="2019-11-17T08:33:52.495" v="678" actId="1076"/>
        <pc:sldMasterMkLst>
          <pc:docMk/>
          <pc:sldMasterMk cId="0" sldId="2147483648"/>
        </pc:sldMasterMkLst>
        <pc:spChg chg="add mod">
          <ac:chgData name="万 艺" userId="18525e10ac4df2bf" providerId="LiveId" clId="{25B9D2BA-B8C1-44F2-9BA7-63F8ED164D62}" dt="2019-11-17T08:33:52.495" v="678" actId="1076"/>
          <ac:spMkLst>
            <pc:docMk/>
            <pc:sldMasterMk cId="0" sldId="2147483648"/>
            <ac:spMk id="8" creationId="{E0715AE0-196F-4ED5-A288-E050A601722A}"/>
          </ac:spMkLst>
        </pc:spChg>
        <pc:spChg chg="mod">
          <ac:chgData name="万 艺" userId="18525e10ac4df2bf" providerId="LiveId" clId="{25B9D2BA-B8C1-44F2-9BA7-63F8ED164D62}" dt="2019-11-17T08:32:55.132" v="606" actId="20577"/>
          <ac:spMkLst>
            <pc:docMk/>
            <pc:sldMasterMk cId="0" sldId="2147483648"/>
            <ac:spMk id="1033" creationId="{00000000-0000-0000-0000-000000000000}"/>
          </ac:spMkLst>
        </pc:spChg>
      </pc:sldMasterChg>
    </pc:docChg>
  </pc:docChgLst>
  <pc:docChgLst>
    <pc:chgData name="万 艺" userId="18525e10ac4df2bf" providerId="LiveId" clId="{4B8E3746-7F6B-480A-BED1-6E13BFD2844E}"/>
    <pc:docChg chg="undo custSel addSld delSld modSld sldOrd modMainMaster">
      <pc:chgData name="万 艺" userId="18525e10ac4df2bf" providerId="LiveId" clId="{4B8E3746-7F6B-480A-BED1-6E13BFD2844E}" dt="2019-11-14T11:48:46.725" v="8502" actId="20577"/>
      <pc:docMkLst>
        <pc:docMk/>
      </pc:docMkLst>
      <pc:sldChg chg="modSp">
        <pc:chgData name="万 艺" userId="18525e10ac4df2bf" providerId="LiveId" clId="{4B8E3746-7F6B-480A-BED1-6E13BFD2844E}" dt="2019-11-14T05:24:14.847" v="74"/>
        <pc:sldMkLst>
          <pc:docMk/>
          <pc:sldMk cId="0" sldId="449"/>
        </pc:sldMkLst>
        <pc:spChg chg="mod">
          <ac:chgData name="万 艺" userId="18525e10ac4df2bf" providerId="LiveId" clId="{4B8E3746-7F6B-480A-BED1-6E13BFD2844E}" dt="2019-11-14T05:24:12.242" v="71"/>
          <ac:spMkLst>
            <pc:docMk/>
            <pc:sldMk cId="0" sldId="449"/>
            <ac:spMk id="4100" creationId="{00000000-0000-0000-0000-000000000000}"/>
          </ac:spMkLst>
        </pc:spChg>
        <pc:spChg chg="mod">
          <ac:chgData name="万 艺" userId="18525e10ac4df2bf" providerId="LiveId" clId="{4B8E3746-7F6B-480A-BED1-6E13BFD2844E}" dt="2019-11-14T05:24:14.847" v="74"/>
          <ac:spMkLst>
            <pc:docMk/>
            <pc:sldMk cId="0" sldId="449"/>
            <ac:spMk id="4101" creationId="{00000000-0000-0000-0000-000000000000}"/>
          </ac:spMkLst>
        </pc:spChg>
      </pc:sldChg>
      <pc:sldChg chg="addSp delSp modSp">
        <pc:chgData name="万 艺" userId="18525e10ac4df2bf" providerId="LiveId" clId="{4B8E3746-7F6B-480A-BED1-6E13BFD2844E}" dt="2019-11-14T08:53:16.559" v="5521"/>
        <pc:sldMkLst>
          <pc:docMk/>
          <pc:sldMk cId="0" sldId="757"/>
        </pc:sldMkLst>
        <pc:spChg chg="add del mod">
          <ac:chgData name="万 艺" userId="18525e10ac4df2bf" providerId="LiveId" clId="{4B8E3746-7F6B-480A-BED1-6E13BFD2844E}" dt="2019-11-14T05:44:35.057" v="1655" actId="478"/>
          <ac:spMkLst>
            <pc:docMk/>
            <pc:sldMk cId="0" sldId="757"/>
            <ac:spMk id="2" creationId="{1919C1C7-B117-477C-AE9B-7EBDF7B1386F}"/>
          </ac:spMkLst>
        </pc:spChg>
        <pc:spChg chg="del mod">
          <ac:chgData name="万 艺" userId="18525e10ac4df2bf" providerId="LiveId" clId="{4B8E3746-7F6B-480A-BED1-6E13BFD2844E}" dt="2019-11-14T05:45:37.439" v="1754" actId="478"/>
          <ac:spMkLst>
            <pc:docMk/>
            <pc:sldMk cId="0" sldId="757"/>
            <ac:spMk id="8" creationId="{5C48AE8A-CE8A-4698-A448-11E7630DD9F0}"/>
          </ac:spMkLst>
        </pc:spChg>
        <pc:spChg chg="mod">
          <ac:chgData name="万 艺" userId="18525e10ac4df2bf" providerId="LiveId" clId="{4B8E3746-7F6B-480A-BED1-6E13BFD2844E}" dt="2019-11-14T08:53:16.559" v="5521"/>
          <ac:spMkLst>
            <pc:docMk/>
            <pc:sldMk cId="0" sldId="757"/>
            <ac:spMk id="10" creationId="{00000000-0000-0000-0000-000000000000}"/>
          </ac:spMkLst>
        </pc:spChg>
        <pc:spChg chg="add mod">
          <ac:chgData name="万 艺" userId="18525e10ac4df2bf" providerId="LiveId" clId="{4B8E3746-7F6B-480A-BED1-6E13BFD2844E}" dt="2019-11-14T06:29:00.591" v="3550"/>
          <ac:spMkLst>
            <pc:docMk/>
            <pc:sldMk cId="0" sldId="757"/>
            <ac:spMk id="11" creationId="{BFAECABD-C61B-4FBA-8483-3886076D59B8}"/>
          </ac:spMkLst>
        </pc:spChg>
        <pc:spChg chg="add mod">
          <ac:chgData name="万 艺" userId="18525e10ac4df2bf" providerId="LiveId" clId="{4B8E3746-7F6B-480A-BED1-6E13BFD2844E}" dt="2019-11-14T05:47:00.697" v="1786" actId="1076"/>
          <ac:spMkLst>
            <pc:docMk/>
            <pc:sldMk cId="0" sldId="757"/>
            <ac:spMk id="13" creationId="{92C9DEC9-3371-4B53-A275-49657386CFC9}"/>
          </ac:spMkLst>
        </pc:spChg>
        <pc:spChg chg="del">
          <ac:chgData name="万 艺" userId="18525e10ac4df2bf" providerId="LiveId" clId="{4B8E3746-7F6B-480A-BED1-6E13BFD2844E}" dt="2019-11-14T05:45:41.482" v="1757" actId="478"/>
          <ac:spMkLst>
            <pc:docMk/>
            <pc:sldMk cId="0" sldId="757"/>
            <ac:spMk id="16" creationId="{226FA3BF-C264-46BE-AF88-BE0F647BA30F}"/>
          </ac:spMkLst>
        </pc:spChg>
        <pc:spChg chg="mod">
          <ac:chgData name="万 艺" userId="18525e10ac4df2bf" providerId="LiveId" clId="{4B8E3746-7F6B-480A-BED1-6E13BFD2844E}" dt="2019-11-14T05:45:02.629" v="1745"/>
          <ac:spMkLst>
            <pc:docMk/>
            <pc:sldMk cId="0" sldId="757"/>
            <ac:spMk id="17" creationId="{F5AF8C41-BDB3-4123-BBFF-E964997D5EEF}"/>
          </ac:spMkLst>
        </pc:spChg>
        <pc:spChg chg="add mod">
          <ac:chgData name="万 艺" userId="18525e10ac4df2bf" providerId="LiveId" clId="{4B8E3746-7F6B-480A-BED1-6E13BFD2844E}" dt="2019-11-14T05:47:20.417" v="1814" actId="20577"/>
          <ac:spMkLst>
            <pc:docMk/>
            <pc:sldMk cId="0" sldId="757"/>
            <ac:spMk id="19" creationId="{B0E07747-2BAF-4EB0-A0EE-8A54A1E33EE8}"/>
          </ac:spMkLst>
        </pc:spChg>
        <pc:spChg chg="add mod">
          <ac:chgData name="万 艺" userId="18525e10ac4df2bf" providerId="LiveId" clId="{4B8E3746-7F6B-480A-BED1-6E13BFD2844E}" dt="2019-11-14T05:48:52.548" v="1913" actId="14100"/>
          <ac:spMkLst>
            <pc:docMk/>
            <pc:sldMk cId="0" sldId="757"/>
            <ac:spMk id="21" creationId="{515466D9-C3B4-43AF-A761-1AA78B17CEC9}"/>
          </ac:spMkLst>
        </pc:spChg>
        <pc:spChg chg="add mod">
          <ac:chgData name="万 艺" userId="18525e10ac4df2bf" providerId="LiveId" clId="{4B8E3746-7F6B-480A-BED1-6E13BFD2844E}" dt="2019-11-14T05:48:22.516" v="1873" actId="1038"/>
          <ac:spMkLst>
            <pc:docMk/>
            <pc:sldMk cId="0" sldId="757"/>
            <ac:spMk id="24" creationId="{97D531A6-C6D5-48C6-B951-4D1D1C2D2AFD}"/>
          </ac:spMkLst>
        </pc:spChg>
        <pc:spChg chg="add mod">
          <ac:chgData name="万 艺" userId="18525e10ac4df2bf" providerId="LiveId" clId="{4B8E3746-7F6B-480A-BED1-6E13BFD2844E}" dt="2019-11-14T05:49:08.740" v="1934"/>
          <ac:spMkLst>
            <pc:docMk/>
            <pc:sldMk cId="0" sldId="757"/>
            <ac:spMk id="29" creationId="{9EB20156-CAA4-4315-93EC-AA1FBDECE95D}"/>
          </ac:spMkLst>
        </pc:spChg>
        <pc:spChg chg="add mod">
          <ac:chgData name="万 艺" userId="18525e10ac4df2bf" providerId="LiveId" clId="{4B8E3746-7F6B-480A-BED1-6E13BFD2844E}" dt="2019-11-14T05:49:30.203" v="1965"/>
          <ac:spMkLst>
            <pc:docMk/>
            <pc:sldMk cId="0" sldId="757"/>
            <ac:spMk id="32" creationId="{ECA4A53A-0FC8-4CC3-863F-ECA888FFB15D}"/>
          </ac:spMkLst>
        </pc:spChg>
        <pc:spChg chg="add mod">
          <ac:chgData name="万 艺" userId="18525e10ac4df2bf" providerId="LiveId" clId="{4B8E3746-7F6B-480A-BED1-6E13BFD2844E}" dt="2019-11-14T05:56:35.996" v="2116" actId="20577"/>
          <ac:spMkLst>
            <pc:docMk/>
            <pc:sldMk cId="0" sldId="757"/>
            <ac:spMk id="34" creationId="{2D9E1B09-4075-4963-9D5B-14D67A563762}"/>
          </ac:spMkLst>
        </pc:spChg>
        <pc:spChg chg="add mod">
          <ac:chgData name="万 艺" userId="18525e10ac4df2bf" providerId="LiveId" clId="{4B8E3746-7F6B-480A-BED1-6E13BFD2844E}" dt="2019-11-14T05:59:30.820" v="2357"/>
          <ac:spMkLst>
            <pc:docMk/>
            <pc:sldMk cId="0" sldId="757"/>
            <ac:spMk id="35" creationId="{E4FF9F23-5D0C-40B5-B539-EC16D3FCDE76}"/>
          </ac:spMkLst>
        </pc:spChg>
        <pc:spChg chg="add mod">
          <ac:chgData name="万 艺" userId="18525e10ac4df2bf" providerId="LiveId" clId="{4B8E3746-7F6B-480A-BED1-6E13BFD2844E}" dt="2019-11-14T06:32:22.974" v="3993" actId="1076"/>
          <ac:spMkLst>
            <pc:docMk/>
            <pc:sldMk cId="0" sldId="757"/>
            <ac:spMk id="40" creationId="{DE44AF35-8034-4500-9167-24100F3FAE82}"/>
          </ac:spMkLst>
        </pc:spChg>
        <pc:picChg chg="del">
          <ac:chgData name="万 艺" userId="18525e10ac4df2bf" providerId="LiveId" clId="{4B8E3746-7F6B-480A-BED1-6E13BFD2844E}" dt="2019-11-14T05:44:29.172" v="1654" actId="478"/>
          <ac:picMkLst>
            <pc:docMk/>
            <pc:sldMk cId="0" sldId="757"/>
            <ac:picMk id="3" creationId="{EC3E6755-4D8E-471B-9156-B737933977BE}"/>
          </ac:picMkLst>
        </pc:picChg>
        <pc:picChg chg="del">
          <ac:chgData name="万 艺" userId="18525e10ac4df2bf" providerId="LiveId" clId="{4B8E3746-7F6B-480A-BED1-6E13BFD2844E}" dt="2019-11-14T05:45:40.726" v="1756" actId="478"/>
          <ac:picMkLst>
            <pc:docMk/>
            <pc:sldMk cId="0" sldId="757"/>
            <ac:picMk id="5" creationId="{84FF26A1-00BC-4647-8046-42F160265CE7}"/>
          </ac:picMkLst>
        </pc:picChg>
        <pc:picChg chg="add mod">
          <ac:chgData name="万 艺" userId="18525e10ac4df2bf" providerId="LiveId" clId="{4B8E3746-7F6B-480A-BED1-6E13BFD2844E}" dt="2019-11-14T05:48:26.311" v="1875" actId="1076"/>
          <ac:picMkLst>
            <pc:docMk/>
            <pc:sldMk cId="0" sldId="757"/>
            <ac:picMk id="6" creationId="{6FAF012C-AF08-4818-91FA-795B92A1CFE9}"/>
          </ac:picMkLst>
        </pc:picChg>
        <pc:picChg chg="del">
          <ac:chgData name="万 艺" userId="18525e10ac4df2bf" providerId="LiveId" clId="{4B8E3746-7F6B-480A-BED1-6E13BFD2844E}" dt="2019-11-14T05:45:38.908" v="1755" actId="478"/>
          <ac:picMkLst>
            <pc:docMk/>
            <pc:sldMk cId="0" sldId="757"/>
            <ac:picMk id="7" creationId="{8DC93A27-3136-476B-B73A-9DA15C1E7649}"/>
          </ac:picMkLst>
        </pc:picChg>
        <pc:picChg chg="add mod">
          <ac:chgData name="万 艺" userId="18525e10ac4df2bf" providerId="LiveId" clId="{4B8E3746-7F6B-480A-BED1-6E13BFD2844E}" dt="2019-11-14T05:56:13.850" v="2057" actId="1076"/>
          <ac:picMkLst>
            <pc:docMk/>
            <pc:sldMk cId="0" sldId="757"/>
            <ac:picMk id="33" creationId="{D43A4C89-2632-488A-B1F7-EDEC41132599}"/>
          </ac:picMkLst>
        </pc:picChg>
        <pc:picChg chg="add mod">
          <ac:chgData name="万 艺" userId="18525e10ac4df2bf" providerId="LiveId" clId="{4B8E3746-7F6B-480A-BED1-6E13BFD2844E}" dt="2019-11-14T06:32:07.934" v="3989" actId="1076"/>
          <ac:picMkLst>
            <pc:docMk/>
            <pc:sldMk cId="0" sldId="757"/>
            <ac:picMk id="39" creationId="{13DEE422-C7F9-4DBD-8F1C-57C2D9895135}"/>
          </ac:picMkLst>
        </pc:picChg>
        <pc:cxnChg chg="add mod">
          <ac:chgData name="万 艺" userId="18525e10ac4df2bf" providerId="LiveId" clId="{4B8E3746-7F6B-480A-BED1-6E13BFD2844E}" dt="2019-11-14T05:47:00.697" v="1786" actId="1076"/>
          <ac:cxnSpMkLst>
            <pc:docMk/>
            <pc:sldMk cId="0" sldId="757"/>
            <ac:cxnSpMk id="12" creationId="{5359C077-8F0D-4687-A318-63125971A245}"/>
          </ac:cxnSpMkLst>
        </pc:cxnChg>
        <pc:cxnChg chg="add mod">
          <ac:chgData name="万 艺" userId="18525e10ac4df2bf" providerId="LiveId" clId="{4B8E3746-7F6B-480A-BED1-6E13BFD2844E}" dt="2019-11-14T05:46:53.629" v="1784" actId="14100"/>
          <ac:cxnSpMkLst>
            <pc:docMk/>
            <pc:sldMk cId="0" sldId="757"/>
            <ac:cxnSpMk id="18" creationId="{22BCFBD9-A70C-4E18-99F4-A06C1EB67672}"/>
          </ac:cxnSpMkLst>
        </pc:cxnChg>
        <pc:cxnChg chg="add mod">
          <ac:chgData name="万 艺" userId="18525e10ac4df2bf" providerId="LiveId" clId="{4B8E3746-7F6B-480A-BED1-6E13BFD2844E}" dt="2019-11-14T05:48:38.739" v="1877" actId="14100"/>
          <ac:cxnSpMkLst>
            <pc:docMk/>
            <pc:sldMk cId="0" sldId="757"/>
            <ac:cxnSpMk id="20" creationId="{052200BB-84F0-4B1E-89F3-D2F3DA8CB370}"/>
          </ac:cxnSpMkLst>
        </pc:cxnChg>
        <pc:cxnChg chg="add mod">
          <ac:chgData name="万 艺" userId="18525e10ac4df2bf" providerId="LiveId" clId="{4B8E3746-7F6B-480A-BED1-6E13BFD2844E}" dt="2019-11-14T05:48:17.503" v="1869" actId="14100"/>
          <ac:cxnSpMkLst>
            <pc:docMk/>
            <pc:sldMk cId="0" sldId="757"/>
            <ac:cxnSpMk id="22" creationId="{84011787-F67B-4079-80B8-ACE4FF182300}"/>
          </ac:cxnSpMkLst>
        </pc:cxnChg>
        <pc:cxnChg chg="add mod">
          <ac:chgData name="万 艺" userId="18525e10ac4df2bf" providerId="LiveId" clId="{4B8E3746-7F6B-480A-BED1-6E13BFD2844E}" dt="2019-11-14T05:49:00.423" v="1915" actId="14100"/>
          <ac:cxnSpMkLst>
            <pc:docMk/>
            <pc:sldMk cId="0" sldId="757"/>
            <ac:cxnSpMk id="27" creationId="{E677A3CF-CA28-47B7-9BF9-4056795D2BB4}"/>
          </ac:cxnSpMkLst>
        </pc:cxnChg>
        <pc:cxnChg chg="add mod">
          <ac:chgData name="万 艺" userId="18525e10ac4df2bf" providerId="LiveId" clId="{4B8E3746-7F6B-480A-BED1-6E13BFD2844E}" dt="2019-11-14T05:49:20.313" v="1936" actId="14100"/>
          <ac:cxnSpMkLst>
            <pc:docMk/>
            <pc:sldMk cId="0" sldId="757"/>
            <ac:cxnSpMk id="30" creationId="{F84278B3-D762-42A5-BD90-23C694514248}"/>
          </ac:cxnSpMkLst>
        </pc:cxnChg>
        <pc:cxnChg chg="add mod">
          <ac:chgData name="万 艺" userId="18525e10ac4df2bf" providerId="LiveId" clId="{4B8E3746-7F6B-480A-BED1-6E13BFD2844E}" dt="2019-11-14T05:59:25.356" v="2347" actId="14100"/>
          <ac:cxnSpMkLst>
            <pc:docMk/>
            <pc:sldMk cId="0" sldId="757"/>
            <ac:cxnSpMk id="36" creationId="{D05DE62E-D4B9-49B3-889B-758CD6C47852}"/>
          </ac:cxnSpMkLst>
        </pc:cxnChg>
        <pc:cxnChg chg="add mod">
          <ac:chgData name="万 艺" userId="18525e10ac4df2bf" providerId="LiveId" clId="{4B8E3746-7F6B-480A-BED1-6E13BFD2844E}" dt="2019-11-14T06:32:29.237" v="3995" actId="208"/>
          <ac:cxnSpMkLst>
            <pc:docMk/>
            <pc:sldMk cId="0" sldId="757"/>
            <ac:cxnSpMk id="42" creationId="{50815DBD-7A49-4A6E-AC98-A84382E8A950}"/>
          </ac:cxnSpMkLst>
        </pc:cxnChg>
      </pc:sldChg>
      <pc:sldChg chg="del">
        <pc:chgData name="万 艺" userId="18525e10ac4df2bf" providerId="LiveId" clId="{4B8E3746-7F6B-480A-BED1-6E13BFD2844E}" dt="2019-11-14T06:52:30.947" v="4535" actId="2696"/>
        <pc:sldMkLst>
          <pc:docMk/>
          <pc:sldMk cId="2469966700" sldId="758"/>
        </pc:sldMkLst>
      </pc:sldChg>
      <pc:sldChg chg="addSp delSp modSp add ord">
        <pc:chgData name="万 艺" userId="18525e10ac4df2bf" providerId="LiveId" clId="{4B8E3746-7F6B-480A-BED1-6E13BFD2844E}" dt="2019-11-14T05:39:00.533" v="1653" actId="1076"/>
        <pc:sldMkLst>
          <pc:docMk/>
          <pc:sldMk cId="2336351482" sldId="759"/>
        </pc:sldMkLst>
        <pc:spChg chg="mod">
          <ac:chgData name="万 艺" userId="18525e10ac4df2bf" providerId="LiveId" clId="{4B8E3746-7F6B-480A-BED1-6E13BFD2844E}" dt="2019-11-14T05:25:38.508" v="107" actId="207"/>
          <ac:spMkLst>
            <pc:docMk/>
            <pc:sldMk cId="2336351482" sldId="759"/>
            <ac:spMk id="2" creationId="{1919C1C7-B117-477C-AE9B-7EBDF7B1386F}"/>
          </ac:spMkLst>
        </pc:spChg>
        <pc:spChg chg="del">
          <ac:chgData name="万 艺" userId="18525e10ac4df2bf" providerId="LiveId" clId="{4B8E3746-7F6B-480A-BED1-6E13BFD2844E}" dt="2019-11-14T05:26:16.572" v="115" actId="478"/>
          <ac:spMkLst>
            <pc:docMk/>
            <pc:sldMk cId="2336351482" sldId="759"/>
            <ac:spMk id="8" creationId="{5C48AE8A-CE8A-4698-A448-11E7630DD9F0}"/>
          </ac:spMkLst>
        </pc:spChg>
        <pc:spChg chg="del mod">
          <ac:chgData name="万 艺" userId="18525e10ac4df2bf" providerId="LiveId" clId="{4B8E3746-7F6B-480A-BED1-6E13BFD2844E}" dt="2019-11-14T05:29:51.964" v="232" actId="478"/>
          <ac:spMkLst>
            <pc:docMk/>
            <pc:sldMk cId="2336351482" sldId="759"/>
            <ac:spMk id="10" creationId="{00000000-0000-0000-0000-000000000000}"/>
          </ac:spMkLst>
        </pc:spChg>
        <pc:spChg chg="add mod">
          <ac:chgData name="万 艺" userId="18525e10ac4df2bf" providerId="LiveId" clId="{4B8E3746-7F6B-480A-BED1-6E13BFD2844E}" dt="2019-11-14T05:39:00.533" v="1653" actId="1076"/>
          <ac:spMkLst>
            <pc:docMk/>
            <pc:sldMk cId="2336351482" sldId="759"/>
            <ac:spMk id="12" creationId="{53000870-94AD-4A4F-BE7D-618AAFB1A148}"/>
          </ac:spMkLst>
        </pc:spChg>
        <pc:spChg chg="del">
          <ac:chgData name="万 艺" userId="18525e10ac4df2bf" providerId="LiveId" clId="{4B8E3746-7F6B-480A-BED1-6E13BFD2844E}" dt="2019-11-14T05:26:19.277" v="116" actId="478"/>
          <ac:spMkLst>
            <pc:docMk/>
            <pc:sldMk cId="2336351482" sldId="759"/>
            <ac:spMk id="16" creationId="{226FA3BF-C264-46BE-AF88-BE0F647BA30F}"/>
          </ac:spMkLst>
        </pc:spChg>
        <pc:spChg chg="mod">
          <ac:chgData name="万 艺" userId="18525e10ac4df2bf" providerId="LiveId" clId="{4B8E3746-7F6B-480A-BED1-6E13BFD2844E}" dt="2019-11-14T05:28:02.918" v="226" actId="1076"/>
          <ac:spMkLst>
            <pc:docMk/>
            <pc:sldMk cId="2336351482" sldId="759"/>
            <ac:spMk id="17" creationId="{F5AF8C41-BDB3-4123-BBFF-E964997D5EEF}"/>
          </ac:spMkLst>
        </pc:spChg>
        <pc:picChg chg="del">
          <ac:chgData name="万 艺" userId="18525e10ac4df2bf" providerId="LiveId" clId="{4B8E3746-7F6B-480A-BED1-6E13BFD2844E}" dt="2019-11-14T05:25:09.658" v="88" actId="478"/>
          <ac:picMkLst>
            <pc:docMk/>
            <pc:sldMk cId="2336351482" sldId="759"/>
            <ac:picMk id="3" creationId="{EC3E6755-4D8E-471B-9156-B737933977BE}"/>
          </ac:picMkLst>
        </pc:picChg>
        <pc:picChg chg="add del mod">
          <ac:chgData name="万 艺" userId="18525e10ac4df2bf" providerId="LiveId" clId="{4B8E3746-7F6B-480A-BED1-6E13BFD2844E}" dt="2019-11-14T05:27:27.829" v="169" actId="478"/>
          <ac:picMkLst>
            <pc:docMk/>
            <pc:sldMk cId="2336351482" sldId="759"/>
            <ac:picMk id="4" creationId="{D2213BFD-31F2-43B5-B1B9-F413C0B76A79}"/>
          </ac:picMkLst>
        </pc:picChg>
        <pc:picChg chg="del">
          <ac:chgData name="万 艺" userId="18525e10ac4df2bf" providerId="LiveId" clId="{4B8E3746-7F6B-480A-BED1-6E13BFD2844E}" dt="2019-11-14T05:25:40.864" v="108" actId="478"/>
          <ac:picMkLst>
            <pc:docMk/>
            <pc:sldMk cId="2336351482" sldId="759"/>
            <ac:picMk id="5" creationId="{84FF26A1-00BC-4647-8046-42F160265CE7}"/>
          </ac:picMkLst>
        </pc:picChg>
        <pc:picChg chg="add mod">
          <ac:chgData name="万 艺" userId="18525e10ac4df2bf" providerId="LiveId" clId="{4B8E3746-7F6B-480A-BED1-6E13BFD2844E}" dt="2019-11-14T05:27:33.762" v="172" actId="1076"/>
          <ac:picMkLst>
            <pc:docMk/>
            <pc:sldMk cId="2336351482" sldId="759"/>
            <ac:picMk id="6" creationId="{1C347D48-44AC-434C-BC1E-709B7B4D1D93}"/>
          </ac:picMkLst>
        </pc:picChg>
        <pc:picChg chg="del">
          <ac:chgData name="万 艺" userId="18525e10ac4df2bf" providerId="LiveId" clId="{4B8E3746-7F6B-480A-BED1-6E13BFD2844E}" dt="2019-11-14T05:25:41.280" v="109" actId="478"/>
          <ac:picMkLst>
            <pc:docMk/>
            <pc:sldMk cId="2336351482" sldId="759"/>
            <ac:picMk id="7" creationId="{8DC93A27-3136-476B-B73A-9DA15C1E7649}"/>
          </ac:picMkLst>
        </pc:picChg>
      </pc:sldChg>
      <pc:sldChg chg="addSp delSp modSp add">
        <pc:chgData name="万 艺" userId="18525e10ac4df2bf" providerId="LiveId" clId="{4B8E3746-7F6B-480A-BED1-6E13BFD2844E}" dt="2019-11-14T08:19:04.799" v="4895"/>
        <pc:sldMkLst>
          <pc:docMk/>
          <pc:sldMk cId="1392125538" sldId="760"/>
        </pc:sldMkLst>
        <pc:spChg chg="mod">
          <ac:chgData name="万 艺" userId="18525e10ac4df2bf" providerId="LiveId" clId="{4B8E3746-7F6B-480A-BED1-6E13BFD2844E}" dt="2019-11-14T08:19:04.799" v="4895"/>
          <ac:spMkLst>
            <pc:docMk/>
            <pc:sldMk cId="1392125538" sldId="760"/>
            <ac:spMk id="10" creationId="{00000000-0000-0000-0000-000000000000}"/>
          </ac:spMkLst>
        </pc:spChg>
        <pc:spChg chg="mod">
          <ac:chgData name="万 艺" userId="18525e10ac4df2bf" providerId="LiveId" clId="{4B8E3746-7F6B-480A-BED1-6E13BFD2844E}" dt="2019-11-14T06:29:03.738" v="3555"/>
          <ac:spMkLst>
            <pc:docMk/>
            <pc:sldMk cId="1392125538" sldId="760"/>
            <ac:spMk id="11" creationId="{BFAECABD-C61B-4FBA-8483-3886076D59B8}"/>
          </ac:spMkLst>
        </pc:spChg>
        <pc:spChg chg="del">
          <ac:chgData name="万 艺" userId="18525e10ac4df2bf" providerId="LiveId" clId="{4B8E3746-7F6B-480A-BED1-6E13BFD2844E}" dt="2019-11-14T06:03:06.130" v="2882" actId="478"/>
          <ac:spMkLst>
            <pc:docMk/>
            <pc:sldMk cId="1392125538" sldId="760"/>
            <ac:spMk id="13" creationId="{92C9DEC9-3371-4B53-A275-49657386CFC9}"/>
          </ac:spMkLst>
        </pc:spChg>
        <pc:spChg chg="mod">
          <ac:chgData name="万 艺" userId="18525e10ac4df2bf" providerId="LiveId" clId="{4B8E3746-7F6B-480A-BED1-6E13BFD2844E}" dt="2019-11-14T06:03:40.584" v="2923" actId="1076"/>
          <ac:spMkLst>
            <pc:docMk/>
            <pc:sldMk cId="1392125538" sldId="760"/>
            <ac:spMk id="17" creationId="{F5AF8C41-BDB3-4123-BBFF-E964997D5EEF}"/>
          </ac:spMkLst>
        </pc:spChg>
        <pc:spChg chg="del">
          <ac:chgData name="万 艺" userId="18525e10ac4df2bf" providerId="LiveId" clId="{4B8E3746-7F6B-480A-BED1-6E13BFD2844E}" dt="2019-11-14T06:03:06.130" v="2882" actId="478"/>
          <ac:spMkLst>
            <pc:docMk/>
            <pc:sldMk cId="1392125538" sldId="760"/>
            <ac:spMk id="19" creationId="{B0E07747-2BAF-4EB0-A0EE-8A54A1E33EE8}"/>
          </ac:spMkLst>
        </pc:spChg>
        <pc:spChg chg="del">
          <ac:chgData name="万 艺" userId="18525e10ac4df2bf" providerId="LiveId" clId="{4B8E3746-7F6B-480A-BED1-6E13BFD2844E}" dt="2019-11-14T06:03:06.130" v="2882" actId="478"/>
          <ac:spMkLst>
            <pc:docMk/>
            <pc:sldMk cId="1392125538" sldId="760"/>
            <ac:spMk id="21" creationId="{515466D9-C3B4-43AF-A761-1AA78B17CEC9}"/>
          </ac:spMkLst>
        </pc:spChg>
        <pc:spChg chg="del">
          <ac:chgData name="万 艺" userId="18525e10ac4df2bf" providerId="LiveId" clId="{4B8E3746-7F6B-480A-BED1-6E13BFD2844E}" dt="2019-11-14T06:03:06.130" v="2882" actId="478"/>
          <ac:spMkLst>
            <pc:docMk/>
            <pc:sldMk cId="1392125538" sldId="760"/>
            <ac:spMk id="24" creationId="{97D531A6-C6D5-48C6-B951-4D1D1C2D2AFD}"/>
          </ac:spMkLst>
        </pc:spChg>
        <pc:spChg chg="add mod">
          <ac:chgData name="万 艺" userId="18525e10ac4df2bf" providerId="LiveId" clId="{4B8E3746-7F6B-480A-BED1-6E13BFD2844E}" dt="2019-11-14T06:27:27.014" v="3359"/>
          <ac:spMkLst>
            <pc:docMk/>
            <pc:sldMk cId="1392125538" sldId="760"/>
            <ac:spMk id="25" creationId="{51EA0C24-3BEA-421A-BA9E-1D4A56E9AEF4}"/>
          </ac:spMkLst>
        </pc:spChg>
        <pc:spChg chg="del">
          <ac:chgData name="万 艺" userId="18525e10ac4df2bf" providerId="LiveId" clId="{4B8E3746-7F6B-480A-BED1-6E13BFD2844E}" dt="2019-11-14T06:03:07.919" v="2883" actId="478"/>
          <ac:spMkLst>
            <pc:docMk/>
            <pc:sldMk cId="1392125538" sldId="760"/>
            <ac:spMk id="29" creationId="{9EB20156-CAA4-4315-93EC-AA1FBDECE95D}"/>
          </ac:spMkLst>
        </pc:spChg>
        <pc:spChg chg="del mod">
          <ac:chgData name="万 艺" userId="18525e10ac4df2bf" providerId="LiveId" clId="{4B8E3746-7F6B-480A-BED1-6E13BFD2844E}" dt="2019-11-14T06:03:13.444" v="2887" actId="478"/>
          <ac:spMkLst>
            <pc:docMk/>
            <pc:sldMk cId="1392125538" sldId="760"/>
            <ac:spMk id="32" creationId="{ECA4A53A-0FC8-4CC3-863F-ECA888FFB15D}"/>
          </ac:spMkLst>
        </pc:spChg>
        <pc:spChg chg="del">
          <ac:chgData name="万 艺" userId="18525e10ac4df2bf" providerId="LiveId" clId="{4B8E3746-7F6B-480A-BED1-6E13BFD2844E}" dt="2019-11-14T06:03:20.538" v="2892" actId="478"/>
          <ac:spMkLst>
            <pc:docMk/>
            <pc:sldMk cId="1392125538" sldId="760"/>
            <ac:spMk id="34" creationId="{2D9E1B09-4075-4963-9D5B-14D67A563762}"/>
          </ac:spMkLst>
        </pc:spChg>
        <pc:spChg chg="del">
          <ac:chgData name="万 艺" userId="18525e10ac4df2bf" providerId="LiveId" clId="{4B8E3746-7F6B-480A-BED1-6E13BFD2844E}" dt="2019-11-14T06:03:12.410" v="2886" actId="478"/>
          <ac:spMkLst>
            <pc:docMk/>
            <pc:sldMk cId="1392125538" sldId="760"/>
            <ac:spMk id="35" creationId="{E4FF9F23-5D0C-40B5-B539-EC16D3FCDE76}"/>
          </ac:spMkLst>
        </pc:spChg>
        <pc:picChg chg="add mod">
          <ac:chgData name="万 艺" userId="18525e10ac4df2bf" providerId="LiveId" clId="{4B8E3746-7F6B-480A-BED1-6E13BFD2844E}" dt="2019-11-14T06:03:37.437" v="2922" actId="1076"/>
          <ac:picMkLst>
            <pc:docMk/>
            <pc:sldMk cId="1392125538" sldId="760"/>
            <ac:picMk id="2" creationId="{039CCF15-8A03-4351-8B53-1E4E50198EF4}"/>
          </ac:picMkLst>
        </pc:picChg>
        <pc:picChg chg="add mod">
          <ac:chgData name="万 艺" userId="18525e10ac4df2bf" providerId="LiveId" clId="{4B8E3746-7F6B-480A-BED1-6E13BFD2844E}" dt="2019-11-14T06:27:16.632" v="3332" actId="1076"/>
          <ac:picMkLst>
            <pc:docMk/>
            <pc:sldMk cId="1392125538" sldId="760"/>
            <ac:picMk id="3" creationId="{9921FA1C-306B-4C2C-942A-0BE507F21C0C}"/>
          </ac:picMkLst>
        </pc:picChg>
        <pc:picChg chg="del">
          <ac:chgData name="万 艺" userId="18525e10ac4df2bf" providerId="LiveId" clId="{4B8E3746-7F6B-480A-BED1-6E13BFD2844E}" dt="2019-11-14T06:02:22.414" v="2881" actId="478"/>
          <ac:picMkLst>
            <pc:docMk/>
            <pc:sldMk cId="1392125538" sldId="760"/>
            <ac:picMk id="6" creationId="{6FAF012C-AF08-4818-91FA-795B92A1CFE9}"/>
          </ac:picMkLst>
        </pc:picChg>
        <pc:picChg chg="del">
          <ac:chgData name="万 艺" userId="18525e10ac4df2bf" providerId="LiveId" clId="{4B8E3746-7F6B-480A-BED1-6E13BFD2844E}" dt="2019-11-14T06:03:20.538" v="2892" actId="478"/>
          <ac:picMkLst>
            <pc:docMk/>
            <pc:sldMk cId="1392125538" sldId="760"/>
            <ac:picMk id="33" creationId="{D43A4C89-2632-488A-B1F7-EDEC41132599}"/>
          </ac:picMkLst>
        </pc:picChg>
        <pc:cxnChg chg="del mod">
          <ac:chgData name="万 艺" userId="18525e10ac4df2bf" providerId="LiveId" clId="{4B8E3746-7F6B-480A-BED1-6E13BFD2844E}" dt="2019-11-14T06:03:06.130" v="2882" actId="478"/>
          <ac:cxnSpMkLst>
            <pc:docMk/>
            <pc:sldMk cId="1392125538" sldId="760"/>
            <ac:cxnSpMk id="12" creationId="{5359C077-8F0D-4687-A318-63125971A245}"/>
          </ac:cxnSpMkLst>
        </pc:cxnChg>
        <pc:cxnChg chg="del">
          <ac:chgData name="万 艺" userId="18525e10ac4df2bf" providerId="LiveId" clId="{4B8E3746-7F6B-480A-BED1-6E13BFD2844E}" dt="2019-11-14T06:03:06.130" v="2882" actId="478"/>
          <ac:cxnSpMkLst>
            <pc:docMk/>
            <pc:sldMk cId="1392125538" sldId="760"/>
            <ac:cxnSpMk id="18" creationId="{22BCFBD9-A70C-4E18-99F4-A06C1EB67672}"/>
          </ac:cxnSpMkLst>
        </pc:cxnChg>
        <pc:cxnChg chg="del mod">
          <ac:chgData name="万 艺" userId="18525e10ac4df2bf" providerId="LiveId" clId="{4B8E3746-7F6B-480A-BED1-6E13BFD2844E}" dt="2019-11-14T06:03:06.130" v="2882" actId="478"/>
          <ac:cxnSpMkLst>
            <pc:docMk/>
            <pc:sldMk cId="1392125538" sldId="760"/>
            <ac:cxnSpMk id="20" creationId="{052200BB-84F0-4B1E-89F3-D2F3DA8CB370}"/>
          </ac:cxnSpMkLst>
        </pc:cxnChg>
        <pc:cxnChg chg="del">
          <ac:chgData name="万 艺" userId="18525e10ac4df2bf" providerId="LiveId" clId="{4B8E3746-7F6B-480A-BED1-6E13BFD2844E}" dt="2019-11-14T06:03:06.130" v="2882" actId="478"/>
          <ac:cxnSpMkLst>
            <pc:docMk/>
            <pc:sldMk cId="1392125538" sldId="760"/>
            <ac:cxnSpMk id="22" creationId="{84011787-F67B-4079-80B8-ACE4FF182300}"/>
          </ac:cxnSpMkLst>
        </pc:cxnChg>
        <pc:cxnChg chg="del">
          <ac:chgData name="万 艺" userId="18525e10ac4df2bf" providerId="LiveId" clId="{4B8E3746-7F6B-480A-BED1-6E13BFD2844E}" dt="2019-11-14T06:03:06.130" v="2882" actId="478"/>
          <ac:cxnSpMkLst>
            <pc:docMk/>
            <pc:sldMk cId="1392125538" sldId="760"/>
            <ac:cxnSpMk id="27" creationId="{E677A3CF-CA28-47B7-9BF9-4056795D2BB4}"/>
          </ac:cxnSpMkLst>
        </pc:cxnChg>
        <pc:cxnChg chg="del">
          <ac:chgData name="万 艺" userId="18525e10ac4df2bf" providerId="LiveId" clId="{4B8E3746-7F6B-480A-BED1-6E13BFD2844E}" dt="2019-11-14T06:03:06.130" v="2882" actId="478"/>
          <ac:cxnSpMkLst>
            <pc:docMk/>
            <pc:sldMk cId="1392125538" sldId="760"/>
            <ac:cxnSpMk id="30" creationId="{F84278B3-D762-42A5-BD90-23C694514248}"/>
          </ac:cxnSpMkLst>
        </pc:cxnChg>
        <pc:cxnChg chg="del">
          <ac:chgData name="万 艺" userId="18525e10ac4df2bf" providerId="LiveId" clId="{4B8E3746-7F6B-480A-BED1-6E13BFD2844E}" dt="2019-11-14T06:03:06.130" v="2882" actId="478"/>
          <ac:cxnSpMkLst>
            <pc:docMk/>
            <pc:sldMk cId="1392125538" sldId="760"/>
            <ac:cxnSpMk id="36" creationId="{D05DE62E-D4B9-49B3-889B-758CD6C47852}"/>
          </ac:cxnSpMkLst>
        </pc:cxnChg>
      </pc:sldChg>
      <pc:sldChg chg="addSp delSp modSp add">
        <pc:chgData name="万 艺" userId="18525e10ac4df2bf" providerId="LiveId" clId="{4B8E3746-7F6B-480A-BED1-6E13BFD2844E}" dt="2019-11-14T06:33:02.184" v="3996" actId="1076"/>
        <pc:sldMkLst>
          <pc:docMk/>
          <pc:sldMk cId="581017862" sldId="761"/>
        </pc:sldMkLst>
        <pc:spChg chg="mod">
          <ac:chgData name="万 艺" userId="18525e10ac4df2bf" providerId="LiveId" clId="{4B8E3746-7F6B-480A-BED1-6E13BFD2844E}" dt="2019-11-14T06:33:02.184" v="3996" actId="1076"/>
          <ac:spMkLst>
            <pc:docMk/>
            <pc:sldMk cId="581017862" sldId="761"/>
            <ac:spMk id="10" creationId="{00000000-0000-0000-0000-000000000000}"/>
          </ac:spMkLst>
        </pc:spChg>
        <pc:spChg chg="mod">
          <ac:chgData name="万 艺" userId="18525e10ac4df2bf" providerId="LiveId" clId="{4B8E3746-7F6B-480A-BED1-6E13BFD2844E}" dt="2019-11-14T06:29:06.815" v="3560"/>
          <ac:spMkLst>
            <pc:docMk/>
            <pc:sldMk cId="581017862" sldId="761"/>
            <ac:spMk id="11" creationId="{BFAECABD-C61B-4FBA-8483-3886076D59B8}"/>
          </ac:spMkLst>
        </pc:spChg>
        <pc:spChg chg="del">
          <ac:chgData name="万 艺" userId="18525e10ac4df2bf" providerId="LiveId" clId="{4B8E3746-7F6B-480A-BED1-6E13BFD2844E}" dt="2019-11-14T06:28:46.440" v="3525" actId="478"/>
          <ac:spMkLst>
            <pc:docMk/>
            <pc:sldMk cId="581017862" sldId="761"/>
            <ac:spMk id="25" creationId="{51EA0C24-3BEA-421A-BA9E-1D4A56E9AEF4}"/>
          </ac:spMkLst>
        </pc:spChg>
        <pc:picChg chg="del">
          <ac:chgData name="万 艺" userId="18525e10ac4df2bf" providerId="LiveId" clId="{4B8E3746-7F6B-480A-BED1-6E13BFD2844E}" dt="2019-11-14T06:28:17.277" v="3520" actId="478"/>
          <ac:picMkLst>
            <pc:docMk/>
            <pc:sldMk cId="581017862" sldId="761"/>
            <ac:picMk id="2" creationId="{039CCF15-8A03-4351-8B53-1E4E50198EF4}"/>
          </ac:picMkLst>
        </pc:picChg>
        <pc:picChg chg="del">
          <ac:chgData name="万 艺" userId="18525e10ac4df2bf" providerId="LiveId" clId="{4B8E3746-7F6B-480A-BED1-6E13BFD2844E}" dt="2019-11-14T06:28:18.504" v="3522" actId="478"/>
          <ac:picMkLst>
            <pc:docMk/>
            <pc:sldMk cId="581017862" sldId="761"/>
            <ac:picMk id="3" creationId="{9921FA1C-306B-4C2C-942A-0BE507F21C0C}"/>
          </ac:picMkLst>
        </pc:picChg>
        <pc:picChg chg="add mod">
          <ac:chgData name="万 艺" userId="18525e10ac4df2bf" providerId="LiveId" clId="{4B8E3746-7F6B-480A-BED1-6E13BFD2844E}" dt="2019-11-14T06:28:44.905" v="3524" actId="1076"/>
          <ac:picMkLst>
            <pc:docMk/>
            <pc:sldMk cId="581017862" sldId="761"/>
            <ac:picMk id="4" creationId="{7FC663DF-1805-4CB1-80B1-236EEFD027AF}"/>
          </ac:picMkLst>
        </pc:picChg>
      </pc:sldChg>
      <pc:sldChg chg="addSp delSp modSp add">
        <pc:chgData name="万 艺" userId="18525e10ac4df2bf" providerId="LiveId" clId="{4B8E3746-7F6B-480A-BED1-6E13BFD2844E}" dt="2019-11-14T06:52:26.358" v="4534" actId="1076"/>
        <pc:sldMkLst>
          <pc:docMk/>
          <pc:sldMk cId="1946144404" sldId="762"/>
        </pc:sldMkLst>
        <pc:spChg chg="mod">
          <ac:chgData name="万 艺" userId="18525e10ac4df2bf" providerId="LiveId" clId="{4B8E3746-7F6B-480A-BED1-6E13BFD2844E}" dt="2019-11-14T06:52:26.358" v="4534" actId="1076"/>
          <ac:spMkLst>
            <pc:docMk/>
            <pc:sldMk cId="1946144404" sldId="762"/>
            <ac:spMk id="10" creationId="{00000000-0000-0000-0000-000000000000}"/>
          </ac:spMkLst>
        </pc:spChg>
        <pc:spChg chg="mod">
          <ac:chgData name="万 艺" userId="18525e10ac4df2bf" providerId="LiveId" clId="{4B8E3746-7F6B-480A-BED1-6E13BFD2844E}" dt="2019-11-14T06:49:07.772" v="4036"/>
          <ac:spMkLst>
            <pc:docMk/>
            <pc:sldMk cId="1946144404" sldId="762"/>
            <ac:spMk id="17" creationId="{F5AF8C41-BDB3-4123-BBFF-E964997D5EEF}"/>
          </ac:spMkLst>
        </pc:spChg>
        <pc:picChg chg="add mod">
          <ac:chgData name="万 艺" userId="18525e10ac4df2bf" providerId="LiveId" clId="{4B8E3746-7F6B-480A-BED1-6E13BFD2844E}" dt="2019-11-14T06:33:57.599" v="4005" actId="14100"/>
          <ac:picMkLst>
            <pc:docMk/>
            <pc:sldMk cId="1946144404" sldId="762"/>
            <ac:picMk id="3" creationId="{CAE3790B-8F3B-4942-AE13-9C1052B34881}"/>
          </ac:picMkLst>
        </pc:picChg>
        <pc:picChg chg="del">
          <ac:chgData name="万 艺" userId="18525e10ac4df2bf" providerId="LiveId" clId="{4B8E3746-7F6B-480A-BED1-6E13BFD2844E}" dt="2019-11-14T06:33:23.508" v="3998" actId="478"/>
          <ac:picMkLst>
            <pc:docMk/>
            <pc:sldMk cId="1946144404" sldId="762"/>
            <ac:picMk id="4" creationId="{7FC663DF-1805-4CB1-80B1-236EEFD027AF}"/>
          </ac:picMkLst>
        </pc:picChg>
      </pc:sldChg>
      <pc:sldChg chg="addSp delSp modSp add ord">
        <pc:chgData name="万 艺" userId="18525e10ac4df2bf" providerId="LiveId" clId="{4B8E3746-7F6B-480A-BED1-6E13BFD2844E}" dt="2019-11-14T11:05:27.088" v="5604"/>
        <pc:sldMkLst>
          <pc:docMk/>
          <pc:sldMk cId="119634885" sldId="763"/>
        </pc:sldMkLst>
        <pc:spChg chg="del mod">
          <ac:chgData name="万 艺" userId="18525e10ac4df2bf" providerId="LiveId" clId="{4B8E3746-7F6B-480A-BED1-6E13BFD2844E}" dt="2019-11-14T08:26:54.538" v="5192" actId="478"/>
          <ac:spMkLst>
            <pc:docMk/>
            <pc:sldMk cId="119634885" sldId="763"/>
            <ac:spMk id="10" creationId="{00000000-0000-0000-0000-000000000000}"/>
          </ac:spMkLst>
        </pc:spChg>
        <pc:spChg chg="mod">
          <ac:chgData name="万 艺" userId="18525e10ac4df2bf" providerId="LiveId" clId="{4B8E3746-7F6B-480A-BED1-6E13BFD2844E}" dt="2019-11-14T11:05:27.088" v="5604"/>
          <ac:spMkLst>
            <pc:docMk/>
            <pc:sldMk cId="119634885" sldId="763"/>
            <ac:spMk id="11" creationId="{BFAECABD-C61B-4FBA-8483-3886076D59B8}"/>
          </ac:spMkLst>
        </pc:spChg>
        <pc:spChg chg="del mod">
          <ac:chgData name="万 艺" userId="18525e10ac4df2bf" providerId="LiveId" clId="{4B8E3746-7F6B-480A-BED1-6E13BFD2844E}" dt="2019-11-14T08:23:07.087" v="5143" actId="478"/>
          <ac:spMkLst>
            <pc:docMk/>
            <pc:sldMk cId="119634885" sldId="763"/>
            <ac:spMk id="13" creationId="{92C9DEC9-3371-4B53-A275-49657386CFC9}"/>
          </ac:spMkLst>
        </pc:spChg>
        <pc:spChg chg="mod">
          <ac:chgData name="万 艺" userId="18525e10ac4df2bf" providerId="LiveId" clId="{4B8E3746-7F6B-480A-BED1-6E13BFD2844E}" dt="2019-11-14T08:26:53.219" v="5191" actId="1076"/>
          <ac:spMkLst>
            <pc:docMk/>
            <pc:sldMk cId="119634885" sldId="763"/>
            <ac:spMk id="17" creationId="{F5AF8C41-BDB3-4123-BBFF-E964997D5EEF}"/>
          </ac:spMkLst>
        </pc:spChg>
        <pc:spChg chg="del mod">
          <ac:chgData name="万 艺" userId="18525e10ac4df2bf" providerId="LiveId" clId="{4B8E3746-7F6B-480A-BED1-6E13BFD2844E}" dt="2019-11-14T08:23:07.087" v="5143" actId="478"/>
          <ac:spMkLst>
            <pc:docMk/>
            <pc:sldMk cId="119634885" sldId="763"/>
            <ac:spMk id="19" creationId="{B0E07747-2BAF-4EB0-A0EE-8A54A1E33EE8}"/>
          </ac:spMkLst>
        </pc:spChg>
        <pc:spChg chg="del mod">
          <ac:chgData name="万 艺" userId="18525e10ac4df2bf" providerId="LiveId" clId="{4B8E3746-7F6B-480A-BED1-6E13BFD2844E}" dt="2019-11-14T08:23:08.323" v="5144" actId="478"/>
          <ac:spMkLst>
            <pc:docMk/>
            <pc:sldMk cId="119634885" sldId="763"/>
            <ac:spMk id="21" creationId="{515466D9-C3B4-43AF-A761-1AA78B17CEC9}"/>
          </ac:spMkLst>
        </pc:spChg>
        <pc:spChg chg="del mod">
          <ac:chgData name="万 艺" userId="18525e10ac4df2bf" providerId="LiveId" clId="{4B8E3746-7F6B-480A-BED1-6E13BFD2844E}" dt="2019-11-14T08:23:08.323" v="5144" actId="478"/>
          <ac:spMkLst>
            <pc:docMk/>
            <pc:sldMk cId="119634885" sldId="763"/>
            <ac:spMk id="24" creationId="{97D531A6-C6D5-48C6-B951-4D1D1C2D2AFD}"/>
          </ac:spMkLst>
        </pc:spChg>
        <pc:spChg chg="del">
          <ac:chgData name="万 艺" userId="18525e10ac4df2bf" providerId="LiveId" clId="{4B8E3746-7F6B-480A-BED1-6E13BFD2844E}" dt="2019-11-14T08:16:36.042" v="4830" actId="478"/>
          <ac:spMkLst>
            <pc:docMk/>
            <pc:sldMk cId="119634885" sldId="763"/>
            <ac:spMk id="29" creationId="{9EB20156-CAA4-4315-93EC-AA1FBDECE95D}"/>
          </ac:spMkLst>
        </pc:spChg>
        <pc:spChg chg="del mod">
          <ac:chgData name="万 艺" userId="18525e10ac4df2bf" providerId="LiveId" clId="{4B8E3746-7F6B-480A-BED1-6E13BFD2844E}" dt="2019-11-14T08:23:08.323" v="5144" actId="478"/>
          <ac:spMkLst>
            <pc:docMk/>
            <pc:sldMk cId="119634885" sldId="763"/>
            <ac:spMk id="32" creationId="{ECA4A53A-0FC8-4CC3-863F-ECA888FFB15D}"/>
          </ac:spMkLst>
        </pc:spChg>
        <pc:spChg chg="del mod">
          <ac:chgData name="万 艺" userId="18525e10ac4df2bf" providerId="LiveId" clId="{4B8E3746-7F6B-480A-BED1-6E13BFD2844E}" dt="2019-11-14T08:15:58.381" v="4817" actId="478"/>
          <ac:spMkLst>
            <pc:docMk/>
            <pc:sldMk cId="119634885" sldId="763"/>
            <ac:spMk id="34" creationId="{2D9E1B09-4075-4963-9D5B-14D67A563762}"/>
          </ac:spMkLst>
        </pc:spChg>
        <pc:spChg chg="del mod">
          <ac:chgData name="万 艺" userId="18525e10ac4df2bf" providerId="LiveId" clId="{4B8E3746-7F6B-480A-BED1-6E13BFD2844E}" dt="2019-11-14T08:23:08.323" v="5144" actId="478"/>
          <ac:spMkLst>
            <pc:docMk/>
            <pc:sldMk cId="119634885" sldId="763"/>
            <ac:spMk id="35" creationId="{E4FF9F23-5D0C-40B5-B539-EC16D3FCDE76}"/>
          </ac:spMkLst>
        </pc:spChg>
        <pc:spChg chg="add mod">
          <ac:chgData name="万 艺" userId="18525e10ac4df2bf" providerId="LiveId" clId="{4B8E3746-7F6B-480A-BED1-6E13BFD2844E}" dt="2019-11-14T08:34:45.045" v="5506" actId="2711"/>
          <ac:spMkLst>
            <pc:docMk/>
            <pc:sldMk cId="119634885" sldId="763"/>
            <ac:spMk id="38" creationId="{1EFF5C73-B7A4-4242-A5F4-E10BDEB2D46D}"/>
          </ac:spMkLst>
        </pc:spChg>
        <pc:spChg chg="del">
          <ac:chgData name="万 艺" userId="18525e10ac4df2bf" providerId="LiveId" clId="{4B8E3746-7F6B-480A-BED1-6E13BFD2844E}" dt="2019-11-14T08:16:03.630" v="4818" actId="478"/>
          <ac:spMkLst>
            <pc:docMk/>
            <pc:sldMk cId="119634885" sldId="763"/>
            <ac:spMk id="40" creationId="{DE44AF35-8034-4500-9167-24100F3FAE82}"/>
          </ac:spMkLst>
        </pc:spChg>
        <pc:picChg chg="add del mod ord">
          <ac:chgData name="万 艺" userId="18525e10ac4df2bf" providerId="LiveId" clId="{4B8E3746-7F6B-480A-BED1-6E13BFD2844E}" dt="2019-11-14T08:13:43.136" v="4803" actId="478"/>
          <ac:picMkLst>
            <pc:docMk/>
            <pc:sldMk cId="119634885" sldId="763"/>
            <ac:picMk id="3" creationId="{B31A6EFB-22CF-404B-BF29-584CE3B58644}"/>
          </ac:picMkLst>
        </pc:picChg>
        <pc:picChg chg="add del mod ord">
          <ac:chgData name="万 艺" userId="18525e10ac4df2bf" providerId="LiveId" clId="{4B8E3746-7F6B-480A-BED1-6E13BFD2844E}" dt="2019-11-14T08:23:05.413" v="5142" actId="478"/>
          <ac:picMkLst>
            <pc:docMk/>
            <pc:sldMk cId="119634885" sldId="763"/>
            <ac:picMk id="5" creationId="{D66E2E54-CB27-4BEA-BC3B-7DD37A1248C9}"/>
          </ac:picMkLst>
        </pc:picChg>
        <pc:picChg chg="del">
          <ac:chgData name="万 艺" userId="18525e10ac4df2bf" providerId="LiveId" clId="{4B8E3746-7F6B-480A-BED1-6E13BFD2844E}" dt="2019-11-14T08:12:56.985" v="4793" actId="478"/>
          <ac:picMkLst>
            <pc:docMk/>
            <pc:sldMk cId="119634885" sldId="763"/>
            <ac:picMk id="6" creationId="{6FAF012C-AF08-4818-91FA-795B92A1CFE9}"/>
          </ac:picMkLst>
        </pc:picChg>
        <pc:picChg chg="del mod">
          <ac:chgData name="万 艺" userId="18525e10ac4df2bf" providerId="LiveId" clId="{4B8E3746-7F6B-480A-BED1-6E13BFD2844E}" dt="2019-11-14T08:15:55.598" v="4815" actId="478"/>
          <ac:picMkLst>
            <pc:docMk/>
            <pc:sldMk cId="119634885" sldId="763"/>
            <ac:picMk id="33" creationId="{D43A4C89-2632-488A-B1F7-EDEC41132599}"/>
          </ac:picMkLst>
        </pc:picChg>
        <pc:picChg chg="add mod">
          <ac:chgData name="万 艺" userId="18525e10ac4df2bf" providerId="LiveId" clId="{4B8E3746-7F6B-480A-BED1-6E13BFD2844E}" dt="2019-11-14T08:27:06.533" v="5196" actId="1076"/>
          <ac:picMkLst>
            <pc:docMk/>
            <pc:sldMk cId="119634885" sldId="763"/>
            <ac:picMk id="37" creationId="{C02BD905-06F2-434D-B7EF-F36A6A055C8E}"/>
          </ac:picMkLst>
        </pc:picChg>
        <pc:picChg chg="del">
          <ac:chgData name="万 艺" userId="18525e10ac4df2bf" providerId="LiveId" clId="{4B8E3746-7F6B-480A-BED1-6E13BFD2844E}" dt="2019-11-14T08:15:47.544" v="4810" actId="478"/>
          <ac:picMkLst>
            <pc:docMk/>
            <pc:sldMk cId="119634885" sldId="763"/>
            <ac:picMk id="39" creationId="{13DEE422-C7F9-4DBD-8F1C-57C2D9895135}"/>
          </ac:picMkLst>
        </pc:picChg>
        <pc:cxnChg chg="del mod">
          <ac:chgData name="万 艺" userId="18525e10ac4df2bf" providerId="LiveId" clId="{4B8E3746-7F6B-480A-BED1-6E13BFD2844E}" dt="2019-11-14T08:23:07.087" v="5143" actId="478"/>
          <ac:cxnSpMkLst>
            <pc:docMk/>
            <pc:sldMk cId="119634885" sldId="763"/>
            <ac:cxnSpMk id="12" creationId="{5359C077-8F0D-4687-A318-63125971A245}"/>
          </ac:cxnSpMkLst>
        </pc:cxnChg>
        <pc:cxnChg chg="del mod">
          <ac:chgData name="万 艺" userId="18525e10ac4df2bf" providerId="LiveId" clId="{4B8E3746-7F6B-480A-BED1-6E13BFD2844E}" dt="2019-11-14T08:23:07.087" v="5143" actId="478"/>
          <ac:cxnSpMkLst>
            <pc:docMk/>
            <pc:sldMk cId="119634885" sldId="763"/>
            <ac:cxnSpMk id="18" creationId="{22BCFBD9-A70C-4E18-99F4-A06C1EB67672}"/>
          </ac:cxnSpMkLst>
        </pc:cxnChg>
        <pc:cxnChg chg="del mod">
          <ac:chgData name="万 艺" userId="18525e10ac4df2bf" providerId="LiveId" clId="{4B8E3746-7F6B-480A-BED1-6E13BFD2844E}" dt="2019-11-14T08:23:07.087" v="5143" actId="478"/>
          <ac:cxnSpMkLst>
            <pc:docMk/>
            <pc:sldMk cId="119634885" sldId="763"/>
            <ac:cxnSpMk id="20" creationId="{052200BB-84F0-4B1E-89F3-D2F3DA8CB370}"/>
          </ac:cxnSpMkLst>
        </pc:cxnChg>
        <pc:cxnChg chg="del mod">
          <ac:chgData name="万 艺" userId="18525e10ac4df2bf" providerId="LiveId" clId="{4B8E3746-7F6B-480A-BED1-6E13BFD2844E}" dt="2019-11-14T08:23:07.087" v="5143" actId="478"/>
          <ac:cxnSpMkLst>
            <pc:docMk/>
            <pc:sldMk cId="119634885" sldId="763"/>
            <ac:cxnSpMk id="22" creationId="{84011787-F67B-4079-80B8-ACE4FF182300}"/>
          </ac:cxnSpMkLst>
        </pc:cxnChg>
        <pc:cxnChg chg="del">
          <ac:chgData name="万 艺" userId="18525e10ac4df2bf" providerId="LiveId" clId="{4B8E3746-7F6B-480A-BED1-6E13BFD2844E}" dt="2019-11-14T08:16:38.535" v="4831" actId="478"/>
          <ac:cxnSpMkLst>
            <pc:docMk/>
            <pc:sldMk cId="119634885" sldId="763"/>
            <ac:cxnSpMk id="27" creationId="{E677A3CF-CA28-47B7-9BF9-4056795D2BB4}"/>
          </ac:cxnSpMkLst>
        </pc:cxnChg>
        <pc:cxnChg chg="del mod">
          <ac:chgData name="万 艺" userId="18525e10ac4df2bf" providerId="LiveId" clId="{4B8E3746-7F6B-480A-BED1-6E13BFD2844E}" dt="2019-11-14T08:23:07.087" v="5143" actId="478"/>
          <ac:cxnSpMkLst>
            <pc:docMk/>
            <pc:sldMk cId="119634885" sldId="763"/>
            <ac:cxnSpMk id="30" creationId="{F84278B3-D762-42A5-BD90-23C694514248}"/>
          </ac:cxnSpMkLst>
        </pc:cxnChg>
        <pc:cxnChg chg="del mod">
          <ac:chgData name="万 艺" userId="18525e10ac4df2bf" providerId="LiveId" clId="{4B8E3746-7F6B-480A-BED1-6E13BFD2844E}" dt="2019-11-14T08:23:07.087" v="5143" actId="478"/>
          <ac:cxnSpMkLst>
            <pc:docMk/>
            <pc:sldMk cId="119634885" sldId="763"/>
            <ac:cxnSpMk id="36" creationId="{D05DE62E-D4B9-49B3-889B-758CD6C47852}"/>
          </ac:cxnSpMkLst>
        </pc:cxnChg>
        <pc:cxnChg chg="del">
          <ac:chgData name="万 艺" userId="18525e10ac4df2bf" providerId="LiveId" clId="{4B8E3746-7F6B-480A-BED1-6E13BFD2844E}" dt="2019-11-14T08:15:48.146" v="4811" actId="478"/>
          <ac:cxnSpMkLst>
            <pc:docMk/>
            <pc:sldMk cId="119634885" sldId="763"/>
            <ac:cxnSpMk id="42" creationId="{50815DBD-7A49-4A6E-AC98-A84382E8A950}"/>
          </ac:cxnSpMkLst>
        </pc:cxnChg>
      </pc:sldChg>
      <pc:sldChg chg="add">
        <pc:chgData name="万 艺" userId="18525e10ac4df2bf" providerId="LiveId" clId="{4B8E3746-7F6B-480A-BED1-6E13BFD2844E}" dt="2019-11-14T08:22:38.704" v="5101"/>
        <pc:sldMkLst>
          <pc:docMk/>
          <pc:sldMk cId="3875537408" sldId="764"/>
        </pc:sldMkLst>
      </pc:sldChg>
      <pc:sldChg chg="add del">
        <pc:chgData name="万 艺" userId="18525e10ac4df2bf" providerId="LiveId" clId="{4B8E3746-7F6B-480A-BED1-6E13BFD2844E}" dt="2019-11-14T08:27:16.214" v="5198" actId="2696"/>
        <pc:sldMkLst>
          <pc:docMk/>
          <pc:sldMk cId="540349273" sldId="765"/>
        </pc:sldMkLst>
      </pc:sldChg>
      <pc:sldChg chg="addSp delSp modSp add">
        <pc:chgData name="万 艺" userId="18525e10ac4df2bf" providerId="LiveId" clId="{4B8E3746-7F6B-480A-BED1-6E13BFD2844E}" dt="2019-11-14T11:05:31.936" v="5609"/>
        <pc:sldMkLst>
          <pc:docMk/>
          <pc:sldMk cId="2892864869" sldId="765"/>
        </pc:sldMkLst>
        <pc:spChg chg="mod">
          <ac:chgData name="万 艺" userId="18525e10ac4df2bf" providerId="LiveId" clId="{4B8E3746-7F6B-480A-BED1-6E13BFD2844E}" dt="2019-11-14T11:05:31.936" v="5609"/>
          <ac:spMkLst>
            <pc:docMk/>
            <pc:sldMk cId="2892864869" sldId="765"/>
            <ac:spMk id="11" creationId="{BFAECABD-C61B-4FBA-8483-3886076D59B8}"/>
          </ac:spMkLst>
        </pc:spChg>
        <pc:spChg chg="mod">
          <ac:chgData name="万 艺" userId="18525e10ac4df2bf" providerId="LiveId" clId="{4B8E3746-7F6B-480A-BED1-6E13BFD2844E}" dt="2019-11-14T08:30:33.174" v="5261" actId="1076"/>
          <ac:spMkLst>
            <pc:docMk/>
            <pc:sldMk cId="2892864869" sldId="765"/>
            <ac:spMk id="17" creationId="{F5AF8C41-BDB3-4123-BBFF-E964997D5EEF}"/>
          </ac:spMkLst>
        </pc:spChg>
        <pc:spChg chg="del">
          <ac:chgData name="万 艺" userId="18525e10ac4df2bf" providerId="LiveId" clId="{4B8E3746-7F6B-480A-BED1-6E13BFD2844E}" dt="2019-11-14T08:29:29.782" v="5248" actId="478"/>
          <ac:spMkLst>
            <pc:docMk/>
            <pc:sldMk cId="2892864869" sldId="765"/>
            <ac:spMk id="38" creationId="{1EFF5C73-B7A4-4242-A5F4-E10BDEB2D46D}"/>
          </ac:spMkLst>
        </pc:spChg>
        <pc:picChg chg="add mod">
          <ac:chgData name="万 艺" userId="18525e10ac4df2bf" providerId="LiveId" clId="{4B8E3746-7F6B-480A-BED1-6E13BFD2844E}" dt="2019-11-14T08:30:30.924" v="5260" actId="1076"/>
          <ac:picMkLst>
            <pc:docMk/>
            <pc:sldMk cId="2892864869" sldId="765"/>
            <ac:picMk id="3" creationId="{2970BB5E-1B22-4C45-80F8-9F0923A37BFE}"/>
          </ac:picMkLst>
        </pc:picChg>
        <pc:picChg chg="add mod">
          <ac:chgData name="万 艺" userId="18525e10ac4df2bf" providerId="LiveId" clId="{4B8E3746-7F6B-480A-BED1-6E13BFD2844E}" dt="2019-11-14T08:30:35.049" v="5262" actId="1076"/>
          <ac:picMkLst>
            <pc:docMk/>
            <pc:sldMk cId="2892864869" sldId="765"/>
            <ac:picMk id="5" creationId="{712F7D27-7455-4CEB-B09F-F5D68D7BD606}"/>
          </ac:picMkLst>
        </pc:picChg>
        <pc:picChg chg="del">
          <ac:chgData name="万 艺" userId="18525e10ac4df2bf" providerId="LiveId" clId="{4B8E3746-7F6B-480A-BED1-6E13BFD2844E}" dt="2019-11-14T08:27:24.421" v="5201" actId="478"/>
          <ac:picMkLst>
            <pc:docMk/>
            <pc:sldMk cId="2892864869" sldId="765"/>
            <ac:picMk id="37" creationId="{C02BD905-06F2-434D-B7EF-F36A6A055C8E}"/>
          </ac:picMkLst>
        </pc:picChg>
      </pc:sldChg>
      <pc:sldChg chg="addSp modSp add">
        <pc:chgData name="万 艺" userId="18525e10ac4df2bf" providerId="LiveId" clId="{4B8E3746-7F6B-480A-BED1-6E13BFD2844E}" dt="2019-11-14T08:31:08.898" v="5284" actId="1076"/>
        <pc:sldMkLst>
          <pc:docMk/>
          <pc:sldMk cId="3669736961" sldId="766"/>
        </pc:sldMkLst>
        <pc:spChg chg="add mod">
          <ac:chgData name="万 艺" userId="18525e10ac4df2bf" providerId="LiveId" clId="{4B8E3746-7F6B-480A-BED1-6E13BFD2844E}" dt="2019-11-14T08:31:08.898" v="5284" actId="1076"/>
          <ac:spMkLst>
            <pc:docMk/>
            <pc:sldMk cId="3669736961" sldId="766"/>
            <ac:spMk id="2" creationId="{ED04FC2F-4249-4534-BC1F-EB7285B8CF47}"/>
          </ac:spMkLst>
        </pc:spChg>
      </pc:sldChg>
      <pc:sldChg chg="add del">
        <pc:chgData name="万 艺" userId="18525e10ac4df2bf" providerId="LiveId" clId="{4B8E3746-7F6B-480A-BED1-6E13BFD2844E}" dt="2019-11-14T08:30:45.126" v="5265" actId="2696"/>
        <pc:sldMkLst>
          <pc:docMk/>
          <pc:sldMk cId="1215577596" sldId="767"/>
        </pc:sldMkLst>
      </pc:sldChg>
      <pc:sldChg chg="addSp modSp add">
        <pc:chgData name="万 艺" userId="18525e10ac4df2bf" providerId="LiveId" clId="{4B8E3746-7F6B-480A-BED1-6E13BFD2844E}" dt="2019-11-14T11:05:55.446" v="5697"/>
        <pc:sldMkLst>
          <pc:docMk/>
          <pc:sldMk cId="3469432422" sldId="767"/>
        </pc:sldMkLst>
        <pc:spChg chg="add mod">
          <ac:chgData name="万 艺" userId="18525e10ac4df2bf" providerId="LiveId" clId="{4B8E3746-7F6B-480A-BED1-6E13BFD2844E}" dt="2019-11-14T08:31:29.651" v="5298"/>
          <ac:spMkLst>
            <pc:docMk/>
            <pc:sldMk cId="3469432422" sldId="767"/>
            <ac:spMk id="2" creationId="{DDA2530A-5CB5-45AF-8702-9710E5EBFD95}"/>
          </ac:spMkLst>
        </pc:spChg>
        <pc:spChg chg="add mod">
          <ac:chgData name="万 艺" userId="18525e10ac4df2bf" providerId="LiveId" clId="{4B8E3746-7F6B-480A-BED1-6E13BFD2844E}" dt="2019-11-14T11:05:55.446" v="5697"/>
          <ac:spMkLst>
            <pc:docMk/>
            <pc:sldMk cId="3469432422" sldId="767"/>
            <ac:spMk id="3" creationId="{6043BE54-B21F-4EB6-ADD9-27B241B255F5}"/>
          </ac:spMkLst>
        </pc:spChg>
      </pc:sldChg>
      <pc:sldChg chg="addSp delSp modSp add">
        <pc:chgData name="万 艺" userId="18525e10ac4df2bf" providerId="LiveId" clId="{4B8E3746-7F6B-480A-BED1-6E13BFD2844E}" dt="2019-11-14T11:48:46.725" v="8502" actId="20577"/>
        <pc:sldMkLst>
          <pc:docMk/>
          <pc:sldMk cId="131638929" sldId="768"/>
        </pc:sldMkLst>
        <pc:spChg chg="add del mod">
          <ac:chgData name="万 艺" userId="18525e10ac4df2bf" providerId="LiveId" clId="{4B8E3746-7F6B-480A-BED1-6E13BFD2844E}" dt="2019-11-14T11:48:46.725" v="8502" actId="20577"/>
          <ac:spMkLst>
            <pc:docMk/>
            <pc:sldMk cId="131638929" sldId="768"/>
            <ac:spMk id="10" creationId="{00000000-0000-0000-0000-000000000000}"/>
          </ac:spMkLst>
        </pc:spChg>
        <pc:spChg chg="mod">
          <ac:chgData name="万 艺" userId="18525e10ac4df2bf" providerId="LiveId" clId="{4B8E3746-7F6B-480A-BED1-6E13BFD2844E}" dt="2019-11-14T11:05:21.705" v="5599"/>
          <ac:spMkLst>
            <pc:docMk/>
            <pc:sldMk cId="131638929" sldId="768"/>
            <ac:spMk id="11" creationId="{BFAECABD-C61B-4FBA-8483-3886076D59B8}"/>
          </ac:spMkLst>
        </pc:spChg>
        <pc:spChg chg="del">
          <ac:chgData name="万 艺" userId="18525e10ac4df2bf" providerId="LiveId" clId="{4B8E3746-7F6B-480A-BED1-6E13BFD2844E}" dt="2019-11-14T11:04:55.311" v="5524" actId="478"/>
          <ac:spMkLst>
            <pc:docMk/>
            <pc:sldMk cId="131638929" sldId="768"/>
            <ac:spMk id="13" creationId="{92C9DEC9-3371-4B53-A275-49657386CFC9}"/>
          </ac:spMkLst>
        </pc:spChg>
        <pc:spChg chg="mod">
          <ac:chgData name="万 艺" userId="18525e10ac4df2bf" providerId="LiveId" clId="{4B8E3746-7F6B-480A-BED1-6E13BFD2844E}" dt="2019-11-14T11:23:32.880" v="5913" actId="1076"/>
          <ac:spMkLst>
            <pc:docMk/>
            <pc:sldMk cId="131638929" sldId="768"/>
            <ac:spMk id="17" creationId="{F5AF8C41-BDB3-4123-BBFF-E964997D5EEF}"/>
          </ac:spMkLst>
        </pc:spChg>
        <pc:spChg chg="del">
          <ac:chgData name="万 艺" userId="18525e10ac4df2bf" providerId="LiveId" clId="{4B8E3746-7F6B-480A-BED1-6E13BFD2844E}" dt="2019-11-14T11:04:55.311" v="5524" actId="478"/>
          <ac:spMkLst>
            <pc:docMk/>
            <pc:sldMk cId="131638929" sldId="768"/>
            <ac:spMk id="19" creationId="{B0E07747-2BAF-4EB0-A0EE-8A54A1E33EE8}"/>
          </ac:spMkLst>
        </pc:spChg>
        <pc:spChg chg="del mod">
          <ac:chgData name="万 艺" userId="18525e10ac4df2bf" providerId="LiveId" clId="{4B8E3746-7F6B-480A-BED1-6E13BFD2844E}" dt="2019-11-14T11:04:57.679" v="5526" actId="478"/>
          <ac:spMkLst>
            <pc:docMk/>
            <pc:sldMk cId="131638929" sldId="768"/>
            <ac:spMk id="21" creationId="{515466D9-C3B4-43AF-A761-1AA78B17CEC9}"/>
          </ac:spMkLst>
        </pc:spChg>
        <pc:spChg chg="add mod">
          <ac:chgData name="万 艺" userId="18525e10ac4df2bf" providerId="LiveId" clId="{4B8E3746-7F6B-480A-BED1-6E13BFD2844E}" dt="2019-11-14T11:39:59.759" v="7591" actId="1076"/>
          <ac:spMkLst>
            <pc:docMk/>
            <pc:sldMk cId="131638929" sldId="768"/>
            <ac:spMk id="23" creationId="{5894339B-C25D-4129-AF4B-892145363DC3}"/>
          </ac:spMkLst>
        </pc:spChg>
        <pc:spChg chg="del">
          <ac:chgData name="万 艺" userId="18525e10ac4df2bf" providerId="LiveId" clId="{4B8E3746-7F6B-480A-BED1-6E13BFD2844E}" dt="2019-11-14T11:05:00.831" v="5528" actId="478"/>
          <ac:spMkLst>
            <pc:docMk/>
            <pc:sldMk cId="131638929" sldId="768"/>
            <ac:spMk id="24" creationId="{97D531A6-C6D5-48C6-B951-4D1D1C2D2AFD}"/>
          </ac:spMkLst>
        </pc:spChg>
        <pc:spChg chg="add mod">
          <ac:chgData name="万 艺" userId="18525e10ac4df2bf" providerId="LiveId" clId="{4B8E3746-7F6B-480A-BED1-6E13BFD2844E}" dt="2019-11-14T11:40:19.554" v="7642" actId="1076"/>
          <ac:spMkLst>
            <pc:docMk/>
            <pc:sldMk cId="131638929" sldId="768"/>
            <ac:spMk id="26" creationId="{355A1CF5-9C7F-4CF5-BE88-AA625471005F}"/>
          </ac:spMkLst>
        </pc:spChg>
        <pc:spChg chg="del">
          <ac:chgData name="万 艺" userId="18525e10ac4df2bf" providerId="LiveId" clId="{4B8E3746-7F6B-480A-BED1-6E13BFD2844E}" dt="2019-11-14T11:04:58.599" v="5527" actId="478"/>
          <ac:spMkLst>
            <pc:docMk/>
            <pc:sldMk cId="131638929" sldId="768"/>
            <ac:spMk id="32" creationId="{ECA4A53A-0FC8-4CC3-863F-ECA888FFB15D}"/>
          </ac:spMkLst>
        </pc:spChg>
        <pc:spChg chg="del">
          <ac:chgData name="万 艺" userId="18525e10ac4df2bf" providerId="LiveId" clId="{4B8E3746-7F6B-480A-BED1-6E13BFD2844E}" dt="2019-11-14T11:05:03.567" v="5529" actId="478"/>
          <ac:spMkLst>
            <pc:docMk/>
            <pc:sldMk cId="131638929" sldId="768"/>
            <ac:spMk id="35" creationId="{E4FF9F23-5D0C-40B5-B539-EC16D3FCDE76}"/>
          </ac:spMkLst>
        </pc:spChg>
        <pc:graphicFrameChg chg="add mod">
          <ac:chgData name="万 艺" userId="18525e10ac4df2bf" providerId="LiveId" clId="{4B8E3746-7F6B-480A-BED1-6E13BFD2844E}" dt="2019-11-14T11:30:24.509" v="6393" actId="1076"/>
          <ac:graphicFrameMkLst>
            <pc:docMk/>
            <pc:sldMk cId="131638929" sldId="768"/>
            <ac:graphicFrameMk id="7" creationId="{4744F52C-807A-4B7C-B929-FF1B257134BC}"/>
          </ac:graphicFrameMkLst>
        </pc:graphicFrameChg>
        <pc:picChg chg="add del mod">
          <ac:chgData name="万 艺" userId="18525e10ac4df2bf" providerId="LiveId" clId="{4B8E3746-7F6B-480A-BED1-6E13BFD2844E}" dt="2019-11-14T11:19:58.077" v="5814" actId="478"/>
          <ac:picMkLst>
            <pc:docMk/>
            <pc:sldMk cId="131638929" sldId="768"/>
            <ac:picMk id="2" creationId="{14173C4F-AF7E-4810-A31B-D6D0E04894EB}"/>
          </ac:picMkLst>
        </pc:picChg>
        <pc:picChg chg="add mod">
          <ac:chgData name="万 艺" userId="18525e10ac4df2bf" providerId="LiveId" clId="{4B8E3746-7F6B-480A-BED1-6E13BFD2844E}" dt="2019-11-14T11:23:30.238" v="5912" actId="14100"/>
          <ac:picMkLst>
            <pc:docMk/>
            <pc:sldMk cId="131638929" sldId="768"/>
            <ac:picMk id="3" creationId="{118E1426-7813-4A31-8F37-5F423A3DBFFA}"/>
          </ac:picMkLst>
        </pc:picChg>
        <pc:picChg chg="add mod">
          <ac:chgData name="万 艺" userId="18525e10ac4df2bf" providerId="LiveId" clId="{4B8E3746-7F6B-480A-BED1-6E13BFD2844E}" dt="2019-11-14T11:23:26.330" v="5910" actId="1076"/>
          <ac:picMkLst>
            <pc:docMk/>
            <pc:sldMk cId="131638929" sldId="768"/>
            <ac:picMk id="4" creationId="{95E84ADC-C6DC-4FCC-81D2-4F90085F866F}"/>
          </ac:picMkLst>
        </pc:picChg>
        <pc:picChg chg="del">
          <ac:chgData name="万 艺" userId="18525e10ac4df2bf" providerId="LiveId" clId="{4B8E3746-7F6B-480A-BED1-6E13BFD2844E}" dt="2019-11-14T11:04:53.321" v="5523" actId="478"/>
          <ac:picMkLst>
            <pc:docMk/>
            <pc:sldMk cId="131638929" sldId="768"/>
            <ac:picMk id="5" creationId="{D66E2E54-CB27-4BEA-BC3B-7DD37A1248C9}"/>
          </ac:picMkLst>
        </pc:picChg>
        <pc:picChg chg="add mod">
          <ac:chgData name="万 艺" userId="18525e10ac4df2bf" providerId="LiveId" clId="{4B8E3746-7F6B-480A-BED1-6E13BFD2844E}" dt="2019-11-14T11:30:22.350" v="6392" actId="1076"/>
          <ac:picMkLst>
            <pc:docMk/>
            <pc:sldMk cId="131638929" sldId="768"/>
            <ac:picMk id="6" creationId="{B56123A9-9089-40DD-A7AB-F716EAA6E0A1}"/>
          </ac:picMkLst>
        </pc:picChg>
        <pc:picChg chg="add del mod ord">
          <ac:chgData name="万 艺" userId="18525e10ac4df2bf" providerId="LiveId" clId="{4B8E3746-7F6B-480A-BED1-6E13BFD2844E}" dt="2019-11-14T11:30:15.181" v="6388" actId="478"/>
          <ac:picMkLst>
            <pc:docMk/>
            <pc:sldMk cId="131638929" sldId="768"/>
            <ac:picMk id="25" creationId="{A01FBDF3-78EE-4A0F-B79F-FC4C8D34DEAB}"/>
          </ac:picMkLst>
        </pc:picChg>
        <pc:cxnChg chg="del">
          <ac:chgData name="万 艺" userId="18525e10ac4df2bf" providerId="LiveId" clId="{4B8E3746-7F6B-480A-BED1-6E13BFD2844E}" dt="2019-11-14T11:04:55.311" v="5524" actId="478"/>
          <ac:cxnSpMkLst>
            <pc:docMk/>
            <pc:sldMk cId="131638929" sldId="768"/>
            <ac:cxnSpMk id="12" creationId="{5359C077-8F0D-4687-A318-63125971A245}"/>
          </ac:cxnSpMkLst>
        </pc:cxnChg>
        <pc:cxnChg chg="del">
          <ac:chgData name="万 艺" userId="18525e10ac4df2bf" providerId="LiveId" clId="{4B8E3746-7F6B-480A-BED1-6E13BFD2844E}" dt="2019-11-14T11:04:55.311" v="5524" actId="478"/>
          <ac:cxnSpMkLst>
            <pc:docMk/>
            <pc:sldMk cId="131638929" sldId="768"/>
            <ac:cxnSpMk id="18" creationId="{22BCFBD9-A70C-4E18-99F4-A06C1EB67672}"/>
          </ac:cxnSpMkLst>
        </pc:cxnChg>
        <pc:cxnChg chg="del">
          <ac:chgData name="万 艺" userId="18525e10ac4df2bf" providerId="LiveId" clId="{4B8E3746-7F6B-480A-BED1-6E13BFD2844E}" dt="2019-11-14T11:04:55.311" v="5524" actId="478"/>
          <ac:cxnSpMkLst>
            <pc:docMk/>
            <pc:sldMk cId="131638929" sldId="768"/>
            <ac:cxnSpMk id="20" creationId="{052200BB-84F0-4B1E-89F3-D2F3DA8CB370}"/>
          </ac:cxnSpMkLst>
        </pc:cxnChg>
        <pc:cxnChg chg="del mod">
          <ac:chgData name="万 艺" userId="18525e10ac4df2bf" providerId="LiveId" clId="{4B8E3746-7F6B-480A-BED1-6E13BFD2844E}" dt="2019-11-14T11:04:55.311" v="5524" actId="478"/>
          <ac:cxnSpMkLst>
            <pc:docMk/>
            <pc:sldMk cId="131638929" sldId="768"/>
            <ac:cxnSpMk id="22" creationId="{84011787-F67B-4079-80B8-ACE4FF182300}"/>
          </ac:cxnSpMkLst>
        </pc:cxnChg>
        <pc:cxnChg chg="del">
          <ac:chgData name="万 艺" userId="18525e10ac4df2bf" providerId="LiveId" clId="{4B8E3746-7F6B-480A-BED1-6E13BFD2844E}" dt="2019-11-14T11:04:55.311" v="5524" actId="478"/>
          <ac:cxnSpMkLst>
            <pc:docMk/>
            <pc:sldMk cId="131638929" sldId="768"/>
            <ac:cxnSpMk id="30" creationId="{F84278B3-D762-42A5-BD90-23C694514248}"/>
          </ac:cxnSpMkLst>
        </pc:cxnChg>
        <pc:cxnChg chg="del">
          <ac:chgData name="万 艺" userId="18525e10ac4df2bf" providerId="LiveId" clId="{4B8E3746-7F6B-480A-BED1-6E13BFD2844E}" dt="2019-11-14T11:04:55.311" v="5524" actId="478"/>
          <ac:cxnSpMkLst>
            <pc:docMk/>
            <pc:sldMk cId="131638929" sldId="768"/>
            <ac:cxnSpMk id="36" creationId="{D05DE62E-D4B9-49B3-889B-758CD6C47852}"/>
          </ac:cxnSpMkLst>
        </pc:cxnChg>
      </pc:sldChg>
      <pc:sldMasterChg chg="modSp">
        <pc:chgData name="万 艺" userId="18525e10ac4df2bf" providerId="LiveId" clId="{4B8E3746-7F6B-480A-BED1-6E13BFD2844E}" dt="2019-11-14T08:33:21.129" v="5505"/>
        <pc:sldMasterMkLst>
          <pc:docMk/>
          <pc:sldMasterMk cId="0" sldId="2147483648"/>
        </pc:sldMasterMkLst>
        <pc:spChg chg="mod">
          <ac:chgData name="万 艺" userId="18525e10ac4df2bf" providerId="LiveId" clId="{4B8E3746-7F6B-480A-BED1-6E13BFD2844E}" dt="2019-11-14T08:33:21.129" v="5505"/>
          <ac:spMkLst>
            <pc:docMk/>
            <pc:sldMasterMk cId="0" sldId="2147483648"/>
            <ac:spMk id="1033" creationId="{00000000-0000-0000-0000-000000000000}"/>
          </ac:spMkLst>
        </pc:spChg>
      </pc:sldMasterChg>
    </pc:docChg>
  </pc:docChgLst>
  <pc:docChgLst>
    <pc:chgData name="万 艺" userId="18525e10ac4df2bf" providerId="LiveId" clId="{C41F5884-5511-496D-BB40-4A954B00F246}"/>
    <pc:docChg chg="modSld">
      <pc:chgData name="万 艺" userId="18525e10ac4df2bf" providerId="LiveId" clId="{C41F5884-5511-496D-BB40-4A954B00F246}" dt="2019-10-11T03:42:37.580" v="21"/>
      <pc:docMkLst>
        <pc:docMk/>
      </pc:docMkLst>
      <pc:sldChg chg="modSp">
        <pc:chgData name="万 艺" userId="18525e10ac4df2bf" providerId="LiveId" clId="{C41F5884-5511-496D-BB40-4A954B00F246}" dt="2019-10-11T03:42:37.580" v="21"/>
        <pc:sldMkLst>
          <pc:docMk/>
          <pc:sldMk cId="2469966700" sldId="758"/>
        </pc:sldMkLst>
        <pc:spChg chg="mod">
          <ac:chgData name="万 艺" userId="18525e10ac4df2bf" providerId="LiveId" clId="{C41F5884-5511-496D-BB40-4A954B00F246}" dt="2019-10-11T03:42:37.580" v="21"/>
          <ac:spMkLst>
            <pc:docMk/>
            <pc:sldMk cId="2469966700" sldId="758"/>
            <ac:spMk id="3" creationId="{02E7CB05-8D9D-4B0D-A101-2EF9755E098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77AC40-497D-4AD2-B576-291FB1722325}" type="datetimeFigureOut">
              <a:rPr lang="zh-CN" altLang="en-US"/>
              <a:pPr>
                <a:defRPr/>
              </a:pPr>
              <a:t>2019/11/18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fld id="{53A1BC67-0542-416B-BA78-F253A5084680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4538"/>
            <a:ext cx="5375275" cy="3722687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2053" name="Rectangle 5"/>
          <p:cNvSpPr>
            <a:spLocks noGrp="1" noRot="1" noChangeAspect="1" noChangeArrowheads="1" noTextEdit="1"/>
          </p:cNvSpPr>
          <p:nvPr/>
        </p:nvSpPr>
        <p:spPr bwMode="auto">
          <a:xfrm>
            <a:off x="906463" y="4716463"/>
            <a:ext cx="4984750" cy="4465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fld id="{395CACC5-E05F-4421-995F-6A3EAFCFD93D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6775" y="6350"/>
            <a:ext cx="14097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1913" y="77788"/>
            <a:ext cx="7700962" cy="685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72000" tIns="0" rIns="72000" bIns="0" numCol="1" anchor="ctr" anchorCtr="0" compatLnSpc="1"/>
          <a:lstStyle/>
          <a:p>
            <a:pPr lvl="0"/>
            <a:endParaRPr lang="zh-CN" altLang="zh-CN">
              <a:sym typeface="Arial" panose="020B0604020202020204" pitchFamily="34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" y="1104900"/>
            <a:ext cx="8534400" cy="346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lvl="0"/>
            <a:r>
              <a:rPr lang="zh-CN" altLang="zh-CN">
                <a:sym typeface="Arial" panose="020B0604020202020204" pitchFamily="34" charset="0"/>
              </a:rPr>
              <a:t>单第击此处编辑母版文本样式</a:t>
            </a:r>
          </a:p>
        </p:txBody>
      </p:sp>
      <p:sp>
        <p:nvSpPr>
          <p:cNvPr id="1029" name="Line 4"/>
          <p:cNvSpPr>
            <a:spLocks noChangeShapeType="1"/>
          </p:cNvSpPr>
          <p:nvPr/>
        </p:nvSpPr>
        <p:spPr bwMode="auto">
          <a:xfrm>
            <a:off x="0" y="6454775"/>
            <a:ext cx="9896475" cy="0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0" name="Line 8"/>
          <p:cNvSpPr>
            <a:spLocks noChangeShapeType="1"/>
          </p:cNvSpPr>
          <p:nvPr/>
        </p:nvSpPr>
        <p:spPr bwMode="auto">
          <a:xfrm>
            <a:off x="1588" y="835025"/>
            <a:ext cx="9899650" cy="1588"/>
          </a:xfrm>
          <a:prstGeom prst="line">
            <a:avLst/>
          </a:prstGeom>
          <a:noFill/>
          <a:ln w="57150" cmpd="thinThick">
            <a:solidFill>
              <a:srgbClr val="FF6600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3" name="TextBox 9"/>
          <p:cNvSpPr txBox="1">
            <a:spLocks noChangeArrowheads="1"/>
          </p:cNvSpPr>
          <p:nvPr userDrawn="1"/>
        </p:nvSpPr>
        <p:spPr bwMode="auto">
          <a:xfrm>
            <a:off x="-1" y="6475413"/>
            <a:ext cx="3584411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超导四极线圈加热固化系统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E0715AE0-196F-4ED5-A288-E050A60172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65651" y="6476523"/>
            <a:ext cx="3241395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合肥科烨电物理设备制造有限公司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>
    <p:pull dir="r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华文中宋" pitchFamily="2" charset="-122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华文中宋" pitchFamily="2" charset="-122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华文中宋" pitchFamily="2" charset="-122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华文中宋" pitchFamily="2" charset="-122"/>
          <a:sym typeface="Arial" panose="020B0604020202020204" pitchFamily="34" charset="0"/>
        </a:defRPr>
      </a:lvl9pPr>
    </p:titleStyle>
    <p:bodyStyle>
      <a:lvl1pPr algn="just" defTabSz="0" rtl="0" eaLnBrk="0" fontAlgn="base" hangingPunct="0">
        <a:lnSpc>
          <a:spcPct val="120000"/>
        </a:lnSpc>
        <a:spcBef>
          <a:spcPct val="0"/>
        </a:spcBef>
        <a:spcAft>
          <a:spcPct val="50000"/>
        </a:spcAft>
        <a:buClr>
          <a:srgbClr val="000099"/>
        </a:buClr>
        <a:buFont typeface="Wingdings" panose="05000000000000000000" pitchFamily="2" charset="2"/>
        <a:defRPr sz="20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+mn-cs"/>
          <a:sym typeface="Arial" panose="020B0604020202020204" pitchFamily="34" charset="0"/>
        </a:defRPr>
      </a:lvl1pPr>
      <a:lvl2pPr marL="857250" indent="-285750" algn="just" defTabSz="0" rtl="0" eaLnBrk="0" fontAlgn="base" hangingPunct="0">
        <a:lnSpc>
          <a:spcPct val="120000"/>
        </a:lnSpc>
        <a:spcBef>
          <a:spcPct val="0"/>
        </a:spcBef>
        <a:spcAft>
          <a:spcPct val="50000"/>
        </a:spcAft>
        <a:buClr>
          <a:srgbClr val="000099"/>
        </a:buClr>
        <a:buFont typeface="Wingdings" panose="05000000000000000000" pitchFamily="2" charset="2"/>
        <a:buChar char="4"/>
        <a:defRPr sz="20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sym typeface="Arial" panose="020B0604020202020204" pitchFamily="34" charset="0"/>
        </a:defRPr>
      </a:lvl2pPr>
      <a:lvl3pPr marL="1327150" indent="-279400" algn="just" defTabSz="0" rtl="0" eaLnBrk="0" fontAlgn="base" hangingPunct="0">
        <a:lnSpc>
          <a:spcPct val="120000"/>
        </a:lnSpc>
        <a:spcBef>
          <a:spcPct val="0"/>
        </a:spcBef>
        <a:spcAft>
          <a:spcPct val="50000"/>
        </a:spcAft>
        <a:buClr>
          <a:srgbClr val="000099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sym typeface="Arial" panose="020B0604020202020204" pitchFamily="34" charset="0"/>
        </a:defRPr>
      </a:lvl3pPr>
      <a:lvl4pPr marL="1746250" indent="-228600" algn="just" defTabSz="0" rtl="0" eaLnBrk="0" fontAlgn="base" hangingPunct="0">
        <a:lnSpc>
          <a:spcPct val="120000"/>
        </a:lnSpc>
        <a:spcBef>
          <a:spcPct val="0"/>
        </a:spcBef>
        <a:spcAft>
          <a:spcPct val="50000"/>
        </a:spcAft>
        <a:buClr>
          <a:srgbClr val="000099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sym typeface="Arial" panose="020B0604020202020204" pitchFamily="34" charset="0"/>
        </a:defRPr>
      </a:lvl4pPr>
      <a:lvl5pPr marL="2165350" indent="-228600" algn="just" defTabSz="0" rtl="0" eaLnBrk="0" fontAlgn="base" hangingPunct="0">
        <a:lnSpc>
          <a:spcPct val="120000"/>
        </a:lnSpc>
        <a:spcBef>
          <a:spcPct val="0"/>
        </a:spcBef>
        <a:spcAft>
          <a:spcPct val="50000"/>
        </a:spcAft>
        <a:buClr>
          <a:srgbClr val="000099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sym typeface="Arial" panose="020B0604020202020204" pitchFamily="34" charset="0"/>
        </a:defRPr>
      </a:lvl5pPr>
      <a:lvl6pPr marL="2622550" indent="-228600" algn="just" defTabSz="0" rtl="0" eaLnBrk="0" fontAlgn="base" hangingPunct="0">
        <a:lnSpc>
          <a:spcPct val="120000"/>
        </a:lnSpc>
        <a:spcBef>
          <a:spcPct val="0"/>
        </a:spcBef>
        <a:spcAft>
          <a:spcPct val="50000"/>
        </a:spcAft>
        <a:buClr>
          <a:srgbClr val="000099"/>
        </a:buClr>
        <a:buFont typeface="Wingdings" panose="05000000000000000000" pitchFamily="2" charset="2"/>
        <a:buChar char="n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6pPr>
      <a:lvl7pPr marL="3079750" indent="-228600" algn="just" defTabSz="0" rtl="0" eaLnBrk="0" fontAlgn="base" hangingPunct="0">
        <a:lnSpc>
          <a:spcPct val="120000"/>
        </a:lnSpc>
        <a:spcBef>
          <a:spcPct val="0"/>
        </a:spcBef>
        <a:spcAft>
          <a:spcPct val="50000"/>
        </a:spcAft>
        <a:buClr>
          <a:srgbClr val="000099"/>
        </a:buClr>
        <a:buFont typeface="Wingdings" panose="05000000000000000000" pitchFamily="2" charset="2"/>
        <a:buChar char="n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7pPr>
      <a:lvl8pPr marL="3536950" indent="-228600" algn="just" defTabSz="0" rtl="0" eaLnBrk="0" fontAlgn="base" hangingPunct="0">
        <a:lnSpc>
          <a:spcPct val="120000"/>
        </a:lnSpc>
        <a:spcBef>
          <a:spcPct val="0"/>
        </a:spcBef>
        <a:spcAft>
          <a:spcPct val="50000"/>
        </a:spcAft>
        <a:buClr>
          <a:srgbClr val="000099"/>
        </a:buClr>
        <a:buFont typeface="Wingdings" panose="05000000000000000000" pitchFamily="2" charset="2"/>
        <a:buChar char="n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8pPr>
      <a:lvl9pPr marL="3994150" indent="-228600" algn="just" defTabSz="0" rtl="0" eaLnBrk="0" fontAlgn="base" hangingPunct="0">
        <a:lnSpc>
          <a:spcPct val="120000"/>
        </a:lnSpc>
        <a:spcBef>
          <a:spcPct val="0"/>
        </a:spcBef>
        <a:spcAft>
          <a:spcPct val="50000"/>
        </a:spcAft>
        <a:buClr>
          <a:srgbClr val="000099"/>
        </a:buClr>
        <a:buFont typeface="Wingdings" panose="05000000000000000000" pitchFamily="2" charset="2"/>
        <a:buChar char="n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矩形 3"/>
          <p:cNvSpPr>
            <a:spLocks noChangeArrowheads="1"/>
          </p:cNvSpPr>
          <p:nvPr/>
        </p:nvSpPr>
        <p:spPr bwMode="auto">
          <a:xfrm>
            <a:off x="0" y="1017588"/>
            <a:ext cx="9906000" cy="212725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</a:ln>
        </p:spPr>
        <p:txBody>
          <a:bodyPr lIns="0" tIns="0" rIns="0" bIns="0" anchor="ctr">
            <a:spAutoFit/>
          </a:bodyPr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ea typeface="华文中宋" pitchFamily="2" charset="-122"/>
              <a:sym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4613" r="44614"/>
          <a:stretch>
            <a:fillRect/>
          </a:stretch>
        </p:blipFill>
        <p:spPr bwMode="auto">
          <a:xfrm>
            <a:off x="87313" y="80963"/>
            <a:ext cx="1079500" cy="9366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4100" name="标题 1"/>
          <p:cNvSpPr>
            <a:spLocks noChangeArrowheads="1"/>
          </p:cNvSpPr>
          <p:nvPr/>
        </p:nvSpPr>
        <p:spPr bwMode="auto">
          <a:xfrm>
            <a:off x="0" y="2205038"/>
            <a:ext cx="9906000" cy="18716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6000" dirty="0">
                <a:solidFill>
                  <a:srgbClr val="1B89FC"/>
                </a:solidFill>
                <a:latin typeface="微软雅黑" panose="020B0503020204020204" pitchFamily="34" charset="-122"/>
                <a:ea typeface="等线"/>
                <a:cs typeface="Times New Roman" panose="02020603050405020304" pitchFamily="18" charset="0"/>
                <a:sym typeface="隶书" pitchFamily="49" charset="-122"/>
              </a:rPr>
              <a:t>超导四极线圈加热固化系统</a:t>
            </a:r>
            <a:endParaRPr lang="zh-CN" altLang="en-US" sz="6000" dirty="0">
              <a:solidFill>
                <a:srgbClr val="1B89FC"/>
              </a:solidFill>
              <a:latin typeface="微软雅黑" panose="020B0503020204020204" pitchFamily="34" charset="-122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4101" name="矩形 6"/>
          <p:cNvSpPr>
            <a:spLocks noChangeArrowheads="1"/>
          </p:cNvSpPr>
          <p:nvPr/>
        </p:nvSpPr>
        <p:spPr bwMode="auto">
          <a:xfrm>
            <a:off x="1166813" y="5589588"/>
            <a:ext cx="7572375" cy="10779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3200" b="0" dirty="0">
                <a:solidFill>
                  <a:srgbClr val="FFA23A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合肥科烨电物理设备制造有限公司</a:t>
            </a:r>
            <a:endParaRPr lang="en-US" altLang="zh-CN" sz="3200" b="0" dirty="0">
              <a:solidFill>
                <a:srgbClr val="FFA23A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3200" b="0" dirty="0">
                <a:solidFill>
                  <a:srgbClr val="FFA23A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2019-11</a:t>
            </a:r>
            <a:endParaRPr lang="zh-CN" altLang="en-US" sz="3200" b="0" dirty="0">
              <a:solidFill>
                <a:srgbClr val="FFA23A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ll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BFAECABD-C61B-4FBA-8483-3886076D59B8}"/>
              </a:ext>
            </a:extLst>
          </p:cNvPr>
          <p:cNvSpPr txBox="1"/>
          <p:nvPr/>
        </p:nvSpPr>
        <p:spPr>
          <a:xfrm>
            <a:off x="59917" y="11752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7A0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二、超导四极线圈加热固化系统初步设计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E36D1B5-471A-437B-948F-EA0D93280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40" y="3175002"/>
            <a:ext cx="4498974" cy="316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99E7104-1A12-4F92-9934-B8F8EA650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3714750"/>
            <a:ext cx="3856037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92163375-CCBE-4B7F-A3D7-63476645339B}"/>
              </a:ext>
            </a:extLst>
          </p:cNvPr>
          <p:cNvCxnSpPr/>
          <p:nvPr/>
        </p:nvCxnSpPr>
        <p:spPr bwMode="auto">
          <a:xfrm rot="10800000">
            <a:off x="3809992" y="5000636"/>
            <a:ext cx="785818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cxnSp>
      <p:pic>
        <p:nvPicPr>
          <p:cNvPr id="21" name="Picture 3">
            <a:extLst>
              <a:ext uri="{FF2B5EF4-FFF2-40B4-BE49-F238E27FC236}">
                <a16:creationId xmlns:a16="http://schemas.microsoft.com/office/drawing/2014/main" id="{CCC49C77-2098-4FA9-BAC0-1FBC42FD7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1571625"/>
            <a:ext cx="288131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EDBD2160-F53A-498C-91B8-0CA195CC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1571625"/>
            <a:ext cx="2928937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5D0B3D6D-7600-472D-9100-7F970D3EB0EE}"/>
              </a:ext>
            </a:extLst>
          </p:cNvPr>
          <p:cNvCxnSpPr/>
          <p:nvPr/>
        </p:nvCxnSpPr>
        <p:spPr bwMode="auto">
          <a:xfrm>
            <a:off x="4524372" y="2357430"/>
            <a:ext cx="928694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D0100"/>
            </a:solidFill>
            <a:prstDash val="solid"/>
            <a:round/>
            <a:headEnd type="triangl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DBC55DA8-2DB6-4526-97FC-A3AE5A1306F1}"/>
              </a:ext>
            </a:extLst>
          </p:cNvPr>
          <p:cNvCxnSpPr/>
          <p:nvPr/>
        </p:nvCxnSpPr>
        <p:spPr bwMode="auto">
          <a:xfrm rot="5400000">
            <a:off x="7239810" y="3356768"/>
            <a:ext cx="427834" cy="7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cxnSp>
      <p:cxnSp>
        <p:nvCxnSpPr>
          <p:cNvPr id="25" name="直接连接符 58">
            <a:extLst>
              <a:ext uri="{FF2B5EF4-FFF2-40B4-BE49-F238E27FC236}">
                <a16:creationId xmlns:a16="http://schemas.microsoft.com/office/drawing/2014/main" id="{9CE7AFDD-F155-4DA1-A0EA-A0C02E0A613E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273300" y="2892425"/>
            <a:ext cx="357188" cy="1588"/>
          </a:xfrm>
          <a:prstGeom prst="line">
            <a:avLst/>
          </a:prstGeom>
          <a:noFill/>
          <a:ln w="28575" algn="ctr">
            <a:solidFill>
              <a:srgbClr val="FD01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Box 59">
            <a:extLst>
              <a:ext uri="{FF2B5EF4-FFF2-40B4-BE49-F238E27FC236}">
                <a16:creationId xmlns:a16="http://schemas.microsoft.com/office/drawing/2014/main" id="{1A8E32A7-B726-4E0F-935C-DEBBFA0F0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938" y="3143250"/>
            <a:ext cx="8002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0">
                <a:solidFill>
                  <a:srgbClr val="FD01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加热棒</a:t>
            </a:r>
          </a:p>
        </p:txBody>
      </p:sp>
      <p:cxnSp>
        <p:nvCxnSpPr>
          <p:cNvPr id="27" name="直接连接符 61">
            <a:extLst>
              <a:ext uri="{FF2B5EF4-FFF2-40B4-BE49-F238E27FC236}">
                <a16:creationId xmlns:a16="http://schemas.microsoft.com/office/drawing/2014/main" id="{BE00EEA1-D198-4CF6-885B-A111FB5B982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3024188" y="2000250"/>
            <a:ext cx="357187" cy="214313"/>
          </a:xfrm>
          <a:prstGeom prst="line">
            <a:avLst/>
          </a:prstGeom>
          <a:noFill/>
          <a:ln w="28575" algn="ctr">
            <a:solidFill>
              <a:srgbClr val="FD01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Box 62">
            <a:extLst>
              <a:ext uri="{FF2B5EF4-FFF2-40B4-BE49-F238E27FC236}">
                <a16:creationId xmlns:a16="http://schemas.microsoft.com/office/drawing/2014/main" id="{4A0CE170-3E72-477C-8CD4-B1AE8EDCA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063" y="1571625"/>
            <a:ext cx="5950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0">
                <a:solidFill>
                  <a:srgbClr val="FD01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上模</a:t>
            </a:r>
          </a:p>
        </p:txBody>
      </p:sp>
      <p:cxnSp>
        <p:nvCxnSpPr>
          <p:cNvPr id="29" name="直接连接符 66">
            <a:extLst>
              <a:ext uri="{FF2B5EF4-FFF2-40B4-BE49-F238E27FC236}">
                <a16:creationId xmlns:a16="http://schemas.microsoft.com/office/drawing/2014/main" id="{73B9FA16-5236-49FA-B592-0A2EE109C8D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6310313" y="1500187"/>
            <a:ext cx="357188" cy="214313"/>
          </a:xfrm>
          <a:prstGeom prst="line">
            <a:avLst/>
          </a:prstGeom>
          <a:noFill/>
          <a:ln w="28575" algn="ctr">
            <a:solidFill>
              <a:srgbClr val="FD01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Box 67">
            <a:extLst>
              <a:ext uri="{FF2B5EF4-FFF2-40B4-BE49-F238E27FC236}">
                <a16:creationId xmlns:a16="http://schemas.microsoft.com/office/drawing/2014/main" id="{390CAFD3-82D8-4441-B5A5-1704E32A6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75" y="1071563"/>
            <a:ext cx="1210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0">
                <a:solidFill>
                  <a:srgbClr val="FD01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侧向顶紧块</a:t>
            </a:r>
          </a:p>
        </p:txBody>
      </p:sp>
      <p:cxnSp>
        <p:nvCxnSpPr>
          <p:cNvPr id="31" name="直接连接符 69">
            <a:extLst>
              <a:ext uri="{FF2B5EF4-FFF2-40B4-BE49-F238E27FC236}">
                <a16:creationId xmlns:a16="http://schemas.microsoft.com/office/drawing/2014/main" id="{CBA11837-B99B-4A00-8123-2E108DFB0A8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667750" y="5000636"/>
            <a:ext cx="463048" cy="949449"/>
          </a:xfrm>
          <a:prstGeom prst="line">
            <a:avLst/>
          </a:prstGeom>
          <a:noFill/>
          <a:ln w="28575" algn="ctr">
            <a:solidFill>
              <a:srgbClr val="FD01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70">
            <a:extLst>
              <a:ext uri="{FF2B5EF4-FFF2-40B4-BE49-F238E27FC236}">
                <a16:creationId xmlns:a16="http://schemas.microsoft.com/office/drawing/2014/main" id="{1CA8FB0E-F82C-4594-9B29-4895F83E3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4938" y="3786188"/>
            <a:ext cx="4286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0">
                <a:solidFill>
                  <a:srgbClr val="FD01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顶紧侧压块</a:t>
            </a: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C5BB553C-D70A-4347-8C61-185E5A0941DB}"/>
              </a:ext>
            </a:extLst>
          </p:cNvPr>
          <p:cNvCxnSpPr/>
          <p:nvPr/>
        </p:nvCxnSpPr>
        <p:spPr bwMode="auto">
          <a:xfrm>
            <a:off x="238092" y="2214554"/>
            <a:ext cx="928694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cxnSp>
    </p:spTree>
    <p:extLst>
      <p:ext uri="{BB962C8B-B14F-4D97-AF65-F5344CB8AC3E}">
        <p14:creationId xmlns:p14="http://schemas.microsoft.com/office/powerpoint/2010/main" val="2999686484"/>
      </p:ext>
    </p:extLst>
  </p:cSld>
  <p:clrMapOvr>
    <a:masterClrMapping/>
  </p:clrMapOvr>
  <p:transition>
    <p:pull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BFAECABD-C61B-4FBA-8483-3886076D59B8}"/>
              </a:ext>
            </a:extLst>
          </p:cNvPr>
          <p:cNvSpPr txBox="1"/>
          <p:nvPr/>
        </p:nvSpPr>
        <p:spPr>
          <a:xfrm>
            <a:off x="59917" y="11752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7A0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二、超导四极线圈加热固化系统初步设计</a:t>
            </a: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62272CF7-E64A-4B5A-AD93-B170C8CD4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5" y="1039047"/>
            <a:ext cx="3863169" cy="477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2807389B-67A4-414B-A579-C40DD7130869}"/>
              </a:ext>
            </a:extLst>
          </p:cNvPr>
          <p:cNvSpPr txBox="1"/>
          <p:nvPr/>
        </p:nvSpPr>
        <p:spPr>
          <a:xfrm>
            <a:off x="4498968" y="3175997"/>
            <a:ext cx="5136047" cy="305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Aft>
                <a:spcPts val="1500"/>
              </a:spcAft>
              <a:buFont typeface="Arial" panose="020B0604020202020204" pitchFamily="34" charset="0"/>
              <a:buNone/>
              <a:defRPr/>
            </a:pPr>
            <a:r>
              <a:rPr lang="zh-CN" altLang="en-US" sz="2000" dirty="0">
                <a:solidFill>
                  <a:srgbClr val="FF33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加热棒及温控系统说明</a:t>
            </a:r>
            <a:endParaRPr lang="en-US" altLang="zh-CN" sz="2000" dirty="0">
              <a:solidFill>
                <a:srgbClr val="FF33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n"/>
              <a:defRPr/>
            </a:pPr>
            <a:r>
              <a:rPr lang="zh-CN" altLang="en-US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短样采用加热棒加热系统；</a:t>
            </a:r>
            <a:endParaRPr lang="en-US" altLang="zh-CN" sz="1600" b="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n"/>
              <a:defRPr/>
            </a:pPr>
            <a:r>
              <a:rPr lang="zh-CN" altLang="en-US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温控原理</a:t>
            </a:r>
            <a:r>
              <a:rPr lang="en-US" altLang="zh-CN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以温控仪表的加热程序为基准，通过</a:t>
            </a:r>
            <a:r>
              <a:rPr lang="en-US" altLang="zh-CN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PID</a:t>
            </a:r>
            <a:r>
              <a:rPr lang="zh-CN" altLang="en-US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调节控制加热棒的输出功率来实时调整被加热件的温度；</a:t>
            </a:r>
            <a:endParaRPr lang="en-US" altLang="zh-CN" sz="1600" b="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n"/>
              <a:defRPr/>
            </a:pPr>
            <a:r>
              <a:rPr lang="zh-CN" altLang="en-US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采用加热棒和温度传感器一体的加热棒，通过仪表（</a:t>
            </a:r>
            <a:r>
              <a:rPr lang="en-US" altLang="zh-CN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AI708P</a:t>
            </a:r>
            <a:r>
              <a:rPr lang="zh-CN" altLang="en-US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）调整可控硅单独控制每根加热棒输出的精准目标温度。在固化件外壁添加温度传感器准确检测固化绝缘层温度，显示在对应的仪表</a:t>
            </a:r>
            <a:r>
              <a:rPr lang="en-US" altLang="zh-CN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AI713</a:t>
            </a:r>
            <a:r>
              <a:rPr lang="zh-CN" altLang="en-US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上，可以通过该温度实现前级仪表温度曲线的微调或是直接</a:t>
            </a:r>
            <a:r>
              <a:rPr lang="en-US" altLang="zh-CN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190±3℃</a:t>
            </a:r>
            <a:r>
              <a:rPr lang="zh-CN" altLang="en-US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范围控制。</a:t>
            </a:r>
            <a:endParaRPr lang="en-US" altLang="zh-CN" sz="1600" b="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35" name="Picture 56" descr="O3~7O1LXC10VFHEJ1$I4X)6">
            <a:extLst>
              <a:ext uri="{FF2B5EF4-FFF2-40B4-BE49-F238E27FC236}">
                <a16:creationId xmlns:a16="http://schemas.microsoft.com/office/drawing/2014/main" id="{8485A7D5-02DE-429D-8777-46D5A9FEBDE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0814" y="1051977"/>
            <a:ext cx="5270494" cy="1577356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3DD98DD4-496C-4FE3-B7F0-216FF1B56EFA}"/>
              </a:ext>
            </a:extLst>
          </p:cNvPr>
          <p:cNvSpPr txBox="1"/>
          <p:nvPr/>
        </p:nvSpPr>
        <p:spPr>
          <a:xfrm>
            <a:off x="270985" y="5924869"/>
            <a:ext cx="3140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>
                <a:solidFill>
                  <a:srgbClr val="0B81F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超导缆加热固化智能温控系统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04954C0-F1AA-4E29-85D8-7DEDFD44CEF5}"/>
              </a:ext>
            </a:extLst>
          </p:cNvPr>
          <p:cNvSpPr txBox="1"/>
          <p:nvPr/>
        </p:nvSpPr>
        <p:spPr>
          <a:xfrm>
            <a:off x="5585759" y="2611885"/>
            <a:ext cx="1293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>
                <a:solidFill>
                  <a:srgbClr val="0B81F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温控曲线</a:t>
            </a:r>
          </a:p>
        </p:txBody>
      </p:sp>
    </p:spTree>
    <p:extLst>
      <p:ext uri="{BB962C8B-B14F-4D97-AF65-F5344CB8AC3E}">
        <p14:creationId xmlns:p14="http://schemas.microsoft.com/office/powerpoint/2010/main" val="2408920845"/>
      </p:ext>
    </p:extLst>
  </p:cSld>
  <p:clrMapOvr>
    <a:masterClrMapping/>
  </p:clrMapOvr>
  <p:transition>
    <p:pull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BFAECABD-C61B-4FBA-8483-3886076D59B8}"/>
              </a:ext>
            </a:extLst>
          </p:cNvPr>
          <p:cNvSpPr txBox="1"/>
          <p:nvPr/>
        </p:nvSpPr>
        <p:spPr>
          <a:xfrm>
            <a:off x="59917" y="11752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7A0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二、超导四极线圈加热固化系统初步设计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807389B-67A4-414B-A579-C40DD7130869}"/>
              </a:ext>
            </a:extLst>
          </p:cNvPr>
          <p:cNvSpPr txBox="1"/>
          <p:nvPr/>
        </p:nvSpPr>
        <p:spPr>
          <a:xfrm>
            <a:off x="0" y="4451776"/>
            <a:ext cx="10051908" cy="206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Aft>
                <a:spcPts val="1500"/>
              </a:spcAft>
              <a:buFont typeface="Arial" panose="020B0604020202020204" pitchFamily="34" charset="0"/>
              <a:buNone/>
              <a:defRPr/>
            </a:pPr>
            <a:r>
              <a:rPr lang="zh-CN" altLang="en-US" sz="2000" dirty="0">
                <a:solidFill>
                  <a:srgbClr val="FF33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导热油及温控系统说明</a:t>
            </a:r>
            <a:endParaRPr lang="en-US" altLang="zh-CN" sz="2000" dirty="0">
              <a:solidFill>
                <a:srgbClr val="FF33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n"/>
              <a:defRPr/>
            </a:pPr>
            <a:r>
              <a:rPr lang="zh-CN" altLang="en-US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长线圈采用导热油加热系统，具有加热均匀，调温控制温准确，能在低蒸汽压下产生高温，传热效果好，节能，输送和操作方便等特点；</a:t>
            </a:r>
            <a:endParaRPr lang="en-US" altLang="zh-CN" sz="1600" b="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n"/>
              <a:defRPr/>
            </a:pPr>
            <a:r>
              <a:rPr lang="zh-CN" altLang="en-US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其工艺流程如下：导热油通过注油泵打入高位槽中，再经主循环管线由循环泵打入电加热器中，加热后将其送给用热设备，再经主循环管线进入电加热器，从而形成闭路循环，最终达到给用热设备加热的目的。若高位槽中液位低，则导热油由低位槽经注油管线提供；若高位槽中液位高，则导热油经溢流管线回低位槽中。</a:t>
            </a:r>
            <a:endParaRPr lang="en-US" altLang="zh-CN" sz="1600" b="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DD98DD4-496C-4FE3-B7F0-216FF1B56EFA}"/>
              </a:ext>
            </a:extLst>
          </p:cNvPr>
          <p:cNvSpPr txBox="1"/>
          <p:nvPr/>
        </p:nvSpPr>
        <p:spPr>
          <a:xfrm>
            <a:off x="3080194" y="4309772"/>
            <a:ext cx="2935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>
                <a:solidFill>
                  <a:srgbClr val="0B81F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超导缆加热固化导热油系统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74F096C-1DEB-4EAE-B3EC-F8AC50CE5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4" y="913998"/>
            <a:ext cx="6477851" cy="323614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1A30730-1E82-4AA8-9D72-73889F160156}"/>
              </a:ext>
            </a:extLst>
          </p:cNvPr>
          <p:cNvSpPr/>
          <p:nvPr/>
        </p:nvSpPr>
        <p:spPr>
          <a:xfrm>
            <a:off x="7290342" y="1484163"/>
            <a:ext cx="2544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 dirty="0">
                <a:solidFill>
                  <a:srgbClr val="FD01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设计指标</a:t>
            </a:r>
            <a:endParaRPr lang="en-US" altLang="zh-CN" sz="2000" b="0" dirty="0">
              <a:solidFill>
                <a:srgbClr val="FD01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b="0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按照5℃/h的速率升高至130℃；</a:t>
            </a:r>
            <a:endParaRPr lang="en-US" altLang="zh-CN" sz="1600" b="0" dirty="0">
              <a:solidFill>
                <a:srgbClr val="00B0F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b="0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恒温段</a:t>
            </a:r>
            <a:r>
              <a:rPr lang="en-US" altLang="zh-CN" sz="1600" b="0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130±3</a:t>
            </a:r>
            <a:r>
              <a:rPr lang="zh-CN" altLang="en-US" sz="1600" b="0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℃；</a:t>
            </a:r>
            <a:endParaRPr lang="en-US" altLang="zh-CN" sz="1600" b="0" dirty="0">
              <a:solidFill>
                <a:srgbClr val="00B0F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b="0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最高使用温度</a:t>
            </a:r>
            <a:r>
              <a:rPr lang="en-US" altLang="zh-CN" sz="1600" b="0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300</a:t>
            </a:r>
            <a:r>
              <a:rPr lang="zh-CN" altLang="en-US" sz="1600" b="0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℃；</a:t>
            </a:r>
            <a:endParaRPr lang="en-US" altLang="zh-CN" sz="1600" b="0" dirty="0">
              <a:solidFill>
                <a:srgbClr val="00B0F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3142484"/>
      </p:ext>
    </p:extLst>
  </p:cSld>
  <p:clrMapOvr>
    <a:masterClrMapping/>
  </p:clrMapOvr>
  <p:transition>
    <p:pull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BFAECABD-C61B-4FBA-8483-3886076D59B8}"/>
              </a:ext>
            </a:extLst>
          </p:cNvPr>
          <p:cNvSpPr txBox="1"/>
          <p:nvPr/>
        </p:nvSpPr>
        <p:spPr>
          <a:xfrm>
            <a:off x="59917" y="11752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7A0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三、磁体线圈及线圈生产线设备业绩介绍</a:t>
            </a:r>
          </a:p>
        </p:txBody>
      </p:sp>
      <p:sp>
        <p:nvSpPr>
          <p:cNvPr id="27" name="矩形 13">
            <a:extLst>
              <a:ext uri="{FF2B5EF4-FFF2-40B4-BE49-F238E27FC236}">
                <a16:creationId xmlns:a16="http://schemas.microsoft.com/office/drawing/2014/main" id="{82BC2584-046B-4AB7-BC44-9391C0739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568" y="3216936"/>
            <a:ext cx="3112168" cy="307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u"/>
            </a:pP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ITER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校正场线圈绕制回转平台</a:t>
            </a:r>
          </a:p>
        </p:txBody>
      </p:sp>
      <p:sp>
        <p:nvSpPr>
          <p:cNvPr id="28" name="矩形 20">
            <a:extLst>
              <a:ext uri="{FF2B5EF4-FFF2-40B4-BE49-F238E27FC236}">
                <a16:creationId xmlns:a16="http://schemas.microsoft.com/office/drawing/2014/main" id="{A9902739-1A33-4D9D-B475-06B1D38DB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64" y="3617599"/>
            <a:ext cx="3310830" cy="2308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ITER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校正场线圈绕制回转平台由我公司设计制造，其长宽尺寸为</a:t>
            </a: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8000*8000mm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，</a:t>
            </a:r>
            <a:r>
              <a:rPr lang="zh-CN" altLang="en-US" sz="1600" dirty="0">
                <a:latin typeface="Times New Roman" pitchFamily="18" charset="0"/>
                <a:ea typeface="楷体"/>
                <a:cs typeface="Times New Roman" pitchFamily="18" charset="0"/>
              </a:rPr>
              <a:t>平面度误差</a:t>
            </a:r>
            <a:r>
              <a:rPr lang="en-US" altLang="zh-CN" sz="1600" dirty="0">
                <a:latin typeface="Times New Roman" pitchFamily="18" charset="0"/>
                <a:ea typeface="楷体"/>
                <a:cs typeface="Times New Roman" pitchFamily="18" charset="0"/>
              </a:rPr>
              <a:t>&lt;1.0mm</a:t>
            </a:r>
            <a:r>
              <a:rPr lang="zh-CN" altLang="en-US" sz="1600" dirty="0">
                <a:latin typeface="Times New Roman" pitchFamily="18" charset="0"/>
                <a:ea typeface="楷体"/>
                <a:cs typeface="Times New Roman" pitchFamily="18" charset="0"/>
              </a:rPr>
              <a:t>。最终我公司设计制造的回转平均功能和精度要求均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满足</a:t>
            </a: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ITER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校正场线圈绕制的要求；</a:t>
            </a:r>
            <a:endParaRPr lang="en-US" altLang="zh-CN" sz="1600" b="0" dirty="0">
              <a:latin typeface="Times New Roman" pitchFamily="18" charset="0"/>
              <a:ea typeface="楷体"/>
              <a:cs typeface="Times New Roman" pitchFamily="18" charset="0"/>
            </a:endParaRPr>
          </a:p>
        </p:txBody>
      </p:sp>
      <p:sp>
        <p:nvSpPr>
          <p:cNvPr id="29" name="矩形 13">
            <a:extLst>
              <a:ext uri="{FF2B5EF4-FFF2-40B4-BE49-F238E27FC236}">
                <a16:creationId xmlns:a16="http://schemas.microsoft.com/office/drawing/2014/main" id="{5350C523-5AC7-41D7-AA3E-77D1D9AC1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5168" y="3257556"/>
            <a:ext cx="31683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u"/>
            </a:pP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CFETR CS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模型线圈绕制生产线</a:t>
            </a:r>
          </a:p>
        </p:txBody>
      </p:sp>
      <p:sp>
        <p:nvSpPr>
          <p:cNvPr id="30" name="矩形 20">
            <a:extLst>
              <a:ext uri="{FF2B5EF4-FFF2-40B4-BE49-F238E27FC236}">
                <a16:creationId xmlns:a16="http://schemas.microsoft.com/office/drawing/2014/main" id="{847FA085-9810-4DC4-BAA7-59E90D2D5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923" y="3638090"/>
            <a:ext cx="2835399" cy="24560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ITER PF6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绕制生产线由多个子系统组成，有超导导体放送系统，超导导体校直系统、喷砂系统，支撑系统、绕制成型机系统，回转平台、绕制模具、伺服控制系统系统，整个生产线除了回转平台其他均由我公司研制 。</a:t>
            </a:r>
            <a:endParaRPr lang="en-US" altLang="zh-CN" sz="1600" b="0" dirty="0">
              <a:latin typeface="Times New Roman" pitchFamily="18" charset="0"/>
              <a:ea typeface="楷体"/>
              <a:cs typeface="Times New Roman" pitchFamily="18" charset="0"/>
            </a:endParaRPr>
          </a:p>
        </p:txBody>
      </p:sp>
      <p:sp>
        <p:nvSpPr>
          <p:cNvPr id="31" name="矩形 20">
            <a:extLst>
              <a:ext uri="{FF2B5EF4-FFF2-40B4-BE49-F238E27FC236}">
                <a16:creationId xmlns:a16="http://schemas.microsoft.com/office/drawing/2014/main" id="{5C8457C7-35A5-4C3F-840A-E05CA764E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9184" y="3609814"/>
            <a:ext cx="3096344" cy="24560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CFETR CSMC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绕制生产线也是一套完整的超导磁体绕制生产线，包含多个子系统，主要有，超导导体放送系统，超导导体校直系统、喷砂系统，支撑系统、绕制成型机系统，回转平台、绕制模具、伺服控制系统系统，整个生产线均由我公司设计制造 。</a:t>
            </a:r>
            <a:endParaRPr lang="en-US" altLang="zh-CN" sz="1600" b="0" dirty="0">
              <a:latin typeface="Times New Roman" pitchFamily="18" charset="0"/>
              <a:ea typeface="楷体"/>
              <a:cs typeface="Times New Roman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A8CC3D35-7F82-4AA8-B622-8ED8952E8730}"/>
              </a:ext>
            </a:extLst>
          </p:cNvPr>
          <p:cNvSpPr/>
          <p:nvPr/>
        </p:nvSpPr>
        <p:spPr>
          <a:xfrm>
            <a:off x="344488" y="953303"/>
            <a:ext cx="3474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0" hangingPunct="0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Font typeface="Wingdings" pitchFamily="2" charset="2"/>
              <a:buChar char="p"/>
              <a:defRPr/>
            </a:pPr>
            <a:r>
              <a:rPr lang="zh-CN" altLang="en-US" sz="1800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超导线圈绕制生产线设备开发</a:t>
            </a:r>
          </a:p>
        </p:txBody>
      </p:sp>
      <p:sp>
        <p:nvSpPr>
          <p:cNvPr id="33" name="矩形 13">
            <a:extLst>
              <a:ext uri="{FF2B5EF4-FFF2-40B4-BE49-F238E27FC236}">
                <a16:creationId xmlns:a16="http://schemas.microsoft.com/office/drawing/2014/main" id="{68C76E5A-6548-4098-84C3-250493581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2840" y="3245511"/>
            <a:ext cx="28353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u"/>
            </a:pP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ITER PF6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线圈绕制生产线</a:t>
            </a:r>
          </a:p>
        </p:txBody>
      </p:sp>
      <p:pic>
        <p:nvPicPr>
          <p:cNvPr id="34" name="Picture 2" descr="F:\照片\2012.10.08 回转平台 标识\IMG_2153.JPG">
            <a:extLst>
              <a:ext uri="{FF2B5EF4-FFF2-40B4-BE49-F238E27FC236}">
                <a16:creationId xmlns:a16="http://schemas.microsoft.com/office/drawing/2014/main" id="{51F1B5B6-11AE-415F-B83B-828EA8175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977" t="16718" r="284" b="17756"/>
          <a:stretch/>
        </p:blipFill>
        <p:spPr bwMode="auto">
          <a:xfrm>
            <a:off x="221014" y="1529367"/>
            <a:ext cx="325931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9FFA29F5-10C4-4D7F-8792-CCB4F0E7B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708" y="1337565"/>
            <a:ext cx="2505828" cy="187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89DA10CD-B6F4-40CA-94B8-C4819CC0F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983" y="1241335"/>
            <a:ext cx="2672720" cy="200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514269"/>
      </p:ext>
    </p:extLst>
  </p:cSld>
  <p:clrMapOvr>
    <a:masterClrMapping/>
  </p:clrMapOvr>
  <p:transition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BFAECABD-C61B-4FBA-8483-3886076D59B8}"/>
              </a:ext>
            </a:extLst>
          </p:cNvPr>
          <p:cNvSpPr txBox="1"/>
          <p:nvPr/>
        </p:nvSpPr>
        <p:spPr>
          <a:xfrm>
            <a:off x="59917" y="11752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7A0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三、磁体线圈及线圈生产线设备业绩介绍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E8C4E96-14C1-4E75-B5B6-526CDE4F42A6}"/>
              </a:ext>
            </a:extLst>
          </p:cNvPr>
          <p:cNvSpPr/>
          <p:nvPr/>
        </p:nvSpPr>
        <p:spPr>
          <a:xfrm>
            <a:off x="344488" y="1013162"/>
            <a:ext cx="4264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0" hangingPunct="0">
              <a:spcBef>
                <a:spcPct val="10000"/>
              </a:spcBef>
              <a:spcAft>
                <a:spcPct val="10000"/>
              </a:spcAft>
              <a:buClr>
                <a:srgbClr val="3333CC"/>
              </a:buClr>
              <a:buFont typeface="Wingdings" pitchFamily="2" charset="2"/>
              <a:buChar char="p"/>
              <a:defRPr/>
            </a:pPr>
            <a:r>
              <a:rPr lang="en-US" altLang="zh-CN" sz="1800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CFETR </a:t>
            </a:r>
            <a:r>
              <a:rPr lang="zh-CN" altLang="en-US" sz="1800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中心螺线管超导模型线圈制造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1DACB3B-D8CD-4A5C-8960-2665A5E04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128" y="5224832"/>
            <a:ext cx="3070704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u"/>
            </a:pP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CSMC </a:t>
            </a:r>
            <a:r>
              <a:rPr lang="en-US" altLang="zh-CN" sz="1600" b="0" dirty="0" err="1">
                <a:latin typeface="Times New Roman" pitchFamily="18" charset="0"/>
                <a:ea typeface="楷体"/>
                <a:cs typeface="Times New Roman" pitchFamily="18" charset="0"/>
              </a:rPr>
              <a:t>NbTi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线圈</a:t>
            </a:r>
            <a:endParaRPr lang="en-US" altLang="zh-CN" sz="1600" b="0" dirty="0">
              <a:latin typeface="Times New Roman" pitchFamily="18" charset="0"/>
              <a:ea typeface="楷体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外形尺寸：</a:t>
            </a:r>
            <a:r>
              <a:rPr lang="el-GR" altLang="zh-CN" sz="1600" b="0" dirty="0">
                <a:latin typeface="Times New Roman" pitchFamily="18" charset="0"/>
                <a:ea typeface="宋体"/>
                <a:cs typeface="Times New Roman" pitchFamily="18" charset="0"/>
              </a:rPr>
              <a:t>Φ</a:t>
            </a: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2457.4*</a:t>
            </a:r>
            <a:r>
              <a:rPr lang="el-GR" altLang="zh-CN" sz="1600" b="0" dirty="0">
                <a:latin typeface="Times New Roman" pitchFamily="18" charset="0"/>
                <a:ea typeface="宋体"/>
                <a:cs typeface="Times New Roman" pitchFamily="18" charset="0"/>
              </a:rPr>
              <a:t> Φ </a:t>
            </a: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3547.4*545mm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最终线圈绕制精度：</a:t>
            </a:r>
            <a:r>
              <a:rPr lang="en-US" altLang="zh-CN" sz="1600" b="0" u="sng" dirty="0">
                <a:latin typeface="Times New Roman" pitchFamily="18" charset="0"/>
                <a:ea typeface="楷体"/>
                <a:cs typeface="Times New Roman" pitchFamily="18" charset="0"/>
              </a:rPr>
              <a:t>+</a:t>
            </a: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2mm</a:t>
            </a:r>
            <a:endParaRPr lang="zh-CN" altLang="en-US" sz="1600" b="0" dirty="0">
              <a:latin typeface="Times New Roman" pitchFamily="18" charset="0"/>
              <a:ea typeface="楷体"/>
              <a:cs typeface="Times New Roman" pitchFamily="18" charset="0"/>
            </a:endParaRPr>
          </a:p>
        </p:txBody>
      </p:sp>
      <p:sp>
        <p:nvSpPr>
          <p:cNvPr id="15" name="矩形 13">
            <a:extLst>
              <a:ext uri="{FF2B5EF4-FFF2-40B4-BE49-F238E27FC236}">
                <a16:creationId xmlns:a16="http://schemas.microsoft.com/office/drawing/2014/main" id="{E8AB64D9-FCD9-4AE7-A5E7-64FB0989C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9352" y="5391457"/>
            <a:ext cx="4048272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u"/>
            </a:pP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CSMC Nb</a:t>
            </a:r>
            <a:r>
              <a:rPr lang="en-US" altLang="zh-CN" sz="1600" b="0" baseline="-25000" dirty="0">
                <a:latin typeface="Times New Roman" pitchFamily="18" charset="0"/>
                <a:ea typeface="楷体"/>
                <a:cs typeface="Times New Roman" pitchFamily="18" charset="0"/>
              </a:rPr>
              <a:t>3</a:t>
            </a: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Sn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线圈</a:t>
            </a:r>
            <a:endParaRPr lang="en-US" altLang="zh-CN" sz="1600" b="0" dirty="0">
              <a:latin typeface="Times New Roman" pitchFamily="18" charset="0"/>
              <a:ea typeface="楷体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外形尺寸：</a:t>
            </a:r>
            <a:r>
              <a:rPr lang="en-US" altLang="zh-CN" sz="1600" dirty="0"/>
              <a:t> </a:t>
            </a:r>
            <a:r>
              <a:rPr lang="el-GR" altLang="zh-CN" sz="1600" b="0" dirty="0">
                <a:latin typeface="Times New Roman" pitchFamily="18" charset="0"/>
                <a:ea typeface="宋体"/>
                <a:cs typeface="Times New Roman" pitchFamily="18" charset="0"/>
              </a:rPr>
              <a:t>Φ </a:t>
            </a: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1951* </a:t>
            </a:r>
            <a:r>
              <a:rPr lang="el-GR" altLang="zh-CN" sz="1600" b="0" dirty="0">
                <a:latin typeface="Times New Roman" pitchFamily="18" charset="0"/>
                <a:ea typeface="宋体"/>
                <a:cs typeface="Times New Roman" pitchFamily="18" charset="0"/>
              </a:rPr>
              <a:t>Φ </a:t>
            </a: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2359* 1648.6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最终线圈绕制精度：</a:t>
            </a:r>
            <a:r>
              <a:rPr lang="en-US" altLang="zh-CN" sz="1600" b="0" u="sng" dirty="0">
                <a:latin typeface="Times New Roman" pitchFamily="18" charset="0"/>
                <a:ea typeface="楷体"/>
                <a:cs typeface="Times New Roman" pitchFamily="18" charset="0"/>
              </a:rPr>
              <a:t> +</a:t>
            </a: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2mm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028E9BA0-CED2-4853-AAA2-038EE68E1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126" y="1170913"/>
            <a:ext cx="2936100" cy="39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9A78ADA-FA65-4856-A17E-9329F488DE0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2520" y="2173410"/>
            <a:ext cx="2664296" cy="296875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B36552-D911-4E8A-B0DD-33C3358FB75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599622" y="2165290"/>
            <a:ext cx="2657278" cy="2976872"/>
          </a:xfrm>
          <a:prstGeom prst="rect">
            <a:avLst/>
          </a:prstGeom>
        </p:spPr>
      </p:pic>
      <p:sp>
        <p:nvSpPr>
          <p:cNvPr id="19" name="矩形 20">
            <a:extLst>
              <a:ext uri="{FF2B5EF4-FFF2-40B4-BE49-F238E27FC236}">
                <a16:creationId xmlns:a16="http://schemas.microsoft.com/office/drawing/2014/main" id="{771F624D-3140-49B8-8623-A94580996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480" y="1445210"/>
            <a:ext cx="6349768" cy="683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CS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模型线圈的研制，是我国首次研制成功的大尺寸超导中心螺线管线圈，为后续</a:t>
            </a: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CFETR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的建造提供了宝贵的经验。</a:t>
            </a:r>
            <a:endParaRPr lang="en-US" altLang="zh-CN" sz="1600" b="0" dirty="0">
              <a:latin typeface="Times New Roman" pitchFamily="18" charset="0"/>
              <a:ea typeface="楷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899139"/>
      </p:ext>
    </p:extLst>
  </p:cSld>
  <p:clrMapOvr>
    <a:masterClrMapping/>
  </p:clrMapOvr>
  <p:transition>
    <p:pull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BFAECABD-C61B-4FBA-8483-3886076D59B8}"/>
              </a:ext>
            </a:extLst>
          </p:cNvPr>
          <p:cNvSpPr txBox="1"/>
          <p:nvPr/>
        </p:nvSpPr>
        <p:spPr>
          <a:xfrm>
            <a:off x="59917" y="11752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7A0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三、磁体线圈及线圈生产线设备业绩介绍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7F301B27-2A43-428B-8AAF-2E928D5A9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4589661"/>
            <a:ext cx="8640960" cy="147732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itchFamily="2" charset="2"/>
              <a:buChar char="Ø"/>
            </a:pPr>
            <a:r>
              <a:rPr lang="en-US" altLang="zh-CN" sz="1800" b="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PF6</a:t>
            </a:r>
            <a:r>
              <a:rPr lang="zh-CN" altLang="en-US" sz="1800" b="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线圈</a:t>
            </a:r>
            <a:r>
              <a:rPr lang="zh-CN" altLang="en-US" sz="1800" dirty="0">
                <a:solidFill>
                  <a:srgbClr val="0000FF"/>
                </a:solidFill>
                <a:latin typeface="Times New Roman" pitchFamily="18" charset="0"/>
                <a:ea typeface="楷体"/>
                <a:cs typeface="Times New Roman" pitchFamily="18" charset="0"/>
              </a:rPr>
              <a:t>直径约</a:t>
            </a:r>
            <a:r>
              <a:rPr lang="en-US" altLang="en-US" sz="1800" dirty="0">
                <a:solidFill>
                  <a:srgbClr val="0000FF"/>
                </a:solidFill>
                <a:latin typeface="Times New Roman" pitchFamily="18" charset="0"/>
                <a:ea typeface="楷体"/>
                <a:cs typeface="Times New Roman" pitchFamily="18" charset="0"/>
              </a:rPr>
              <a:t>12</a:t>
            </a:r>
            <a:r>
              <a:rPr lang="zh-CN" altLang="en-US" sz="1800" dirty="0">
                <a:solidFill>
                  <a:srgbClr val="0000FF"/>
                </a:solidFill>
                <a:latin typeface="Times New Roman" pitchFamily="18" charset="0"/>
                <a:ea typeface="楷体"/>
                <a:cs typeface="Times New Roman" pitchFamily="18" charset="0"/>
              </a:rPr>
              <a:t>米，高约</a:t>
            </a:r>
            <a:r>
              <a:rPr lang="en-US" altLang="en-US" sz="1800" dirty="0">
                <a:solidFill>
                  <a:srgbClr val="0000FF"/>
                </a:solidFill>
                <a:latin typeface="Times New Roman" pitchFamily="18" charset="0"/>
                <a:ea typeface="楷体"/>
                <a:cs typeface="Times New Roman" pitchFamily="18" charset="0"/>
              </a:rPr>
              <a:t>2.8</a:t>
            </a:r>
            <a:r>
              <a:rPr lang="zh-CN" altLang="en-US" sz="1800" dirty="0">
                <a:solidFill>
                  <a:srgbClr val="0000FF"/>
                </a:solidFill>
                <a:latin typeface="Times New Roman" pitchFamily="18" charset="0"/>
                <a:ea typeface="楷体"/>
                <a:cs typeface="Times New Roman" pitchFamily="18" charset="0"/>
              </a:rPr>
              <a:t>米；重约</a:t>
            </a:r>
            <a:r>
              <a:rPr lang="en-US" altLang="en-US" sz="1800" dirty="0">
                <a:solidFill>
                  <a:srgbClr val="0000FF"/>
                </a:solidFill>
                <a:latin typeface="Times New Roman" pitchFamily="18" charset="0"/>
                <a:ea typeface="楷体"/>
                <a:cs typeface="Times New Roman" pitchFamily="18" charset="0"/>
              </a:rPr>
              <a:t>400</a:t>
            </a:r>
            <a:r>
              <a:rPr lang="zh-CN" altLang="en-US" sz="1800" dirty="0">
                <a:solidFill>
                  <a:srgbClr val="0000FF"/>
                </a:solidFill>
                <a:latin typeface="Times New Roman" pitchFamily="18" charset="0"/>
                <a:ea typeface="楷体"/>
                <a:cs typeface="Times New Roman" pitchFamily="18" charset="0"/>
              </a:rPr>
              <a:t>吨；</a:t>
            </a:r>
            <a:r>
              <a:rPr lang="zh-CN" altLang="en-US" sz="1800" b="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由</a:t>
            </a:r>
            <a:r>
              <a:rPr lang="en-US" altLang="zh-CN" sz="1800" b="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9</a:t>
            </a:r>
            <a:r>
              <a:rPr lang="zh-CN" altLang="en-US" sz="1800" b="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个绕制成双饼结构的线圈本体（</a:t>
            </a:r>
            <a:r>
              <a:rPr lang="en-US" altLang="zh-CN" sz="1800" b="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NbTi</a:t>
            </a:r>
            <a:r>
              <a:rPr lang="zh-CN" altLang="en-US" sz="1800" b="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超导导体）以及一系列支撑附件组成，线圈绕制所采用的</a:t>
            </a:r>
            <a:r>
              <a:rPr lang="en-US" altLang="zh-CN" sz="1800" b="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NbTi</a:t>
            </a:r>
            <a:r>
              <a:rPr lang="zh-CN" altLang="en-US" sz="18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超导导体长约</a:t>
            </a:r>
            <a:r>
              <a:rPr lang="en-US" altLang="zh-CN" sz="18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13.5</a:t>
            </a:r>
            <a:r>
              <a:rPr lang="zh-CN" altLang="en-US" sz="18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公里</a:t>
            </a:r>
            <a:r>
              <a:rPr lang="zh-CN" altLang="en-US" sz="1800" b="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  <a:endParaRPr lang="en-US" altLang="zh-CN" sz="1800" b="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Ø"/>
            </a:pPr>
            <a:r>
              <a:rPr lang="en-US" altLang="zh-CN" sz="1800" b="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PF6</a:t>
            </a:r>
            <a:r>
              <a:rPr lang="zh-CN" altLang="en-US" sz="1800" b="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线圈是目前国际上研制成功的重量最大、难度最高的超导磁体。</a:t>
            </a:r>
            <a:endParaRPr lang="zh-CN" altLang="zh-CN" sz="1800" b="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05F95B5-FE7E-40D0-B121-EDE411F6DA19}"/>
              </a:ext>
            </a:extLst>
          </p:cNvPr>
          <p:cNvSpPr/>
          <p:nvPr/>
        </p:nvSpPr>
        <p:spPr>
          <a:xfrm>
            <a:off x="344488" y="1051977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0" hangingPunct="0">
              <a:spcBef>
                <a:spcPct val="10000"/>
              </a:spcBef>
              <a:spcAft>
                <a:spcPct val="10000"/>
              </a:spcAft>
              <a:buClr>
                <a:srgbClr val="3333CC"/>
              </a:buClr>
              <a:buFont typeface="Wingdings" pitchFamily="2" charset="2"/>
              <a:buChar char="p"/>
              <a:defRPr/>
            </a:pPr>
            <a:r>
              <a:rPr lang="en-US" altLang="zh-CN" sz="1800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ITER </a:t>
            </a:r>
            <a:r>
              <a:rPr lang="zh-CN" altLang="en-US" sz="1800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极向场</a:t>
            </a:r>
            <a:r>
              <a:rPr lang="en-US" altLang="zh-CN" sz="1800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PF6</a:t>
            </a:r>
            <a:r>
              <a:rPr lang="zh-CN" altLang="en-US" sz="1800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超导线圈制造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BA49EB7D-2200-4C34-9B07-8D6D3378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8185" r="7404"/>
          <a:stretch>
            <a:fillRect/>
          </a:stretch>
        </p:blipFill>
        <p:spPr bwMode="auto">
          <a:xfrm>
            <a:off x="5183642" y="1567861"/>
            <a:ext cx="4071966" cy="294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FFE6D417-93FF-465A-8684-78610FDED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438" y="1565325"/>
            <a:ext cx="4680000" cy="291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88480911"/>
      </p:ext>
    </p:extLst>
  </p:cSld>
  <p:clrMapOvr>
    <a:masterClrMapping/>
  </p:clrMapOvr>
  <p:transition>
    <p:pull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BFAECABD-C61B-4FBA-8483-3886076D59B8}"/>
              </a:ext>
            </a:extLst>
          </p:cNvPr>
          <p:cNvSpPr txBox="1"/>
          <p:nvPr/>
        </p:nvSpPr>
        <p:spPr>
          <a:xfrm>
            <a:off x="59917" y="11752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7A0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三、磁体线圈及线圈生产线设备业绩介绍</a:t>
            </a: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13F0F1B2-847F-4C64-A7AE-98CD78036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1152" y="3703965"/>
            <a:ext cx="3528392" cy="2462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p"/>
            </a:pPr>
            <a:r>
              <a:rPr lang="zh-CN" altLang="en-US" sz="1800" b="0" dirty="0">
                <a:latin typeface="Times New Roman" pitchFamily="18" charset="0"/>
                <a:ea typeface="楷体"/>
                <a:cs typeface="Times New Roman" pitchFamily="18" charset="0"/>
              </a:rPr>
              <a:t>线圈结构形式复杂，均为空间三维态；弯曲难度大，回弹复杂；</a:t>
            </a:r>
            <a:endParaRPr lang="en-US" altLang="zh-CN" sz="1800" b="0" dirty="0">
              <a:latin typeface="Times New Roman" pitchFamily="18" charset="0"/>
              <a:ea typeface="楷体"/>
              <a:cs typeface="Times New Roman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p"/>
            </a:pPr>
            <a:r>
              <a:rPr lang="en-US" altLang="zh-CN" sz="1800" b="0" dirty="0">
                <a:latin typeface="Times New Roman" pitchFamily="18" charset="0"/>
                <a:ea typeface="楷体"/>
                <a:cs typeface="Times New Roman" pitchFamily="18" charset="0"/>
              </a:rPr>
              <a:t> </a:t>
            </a:r>
            <a:r>
              <a:rPr lang="zh-CN" altLang="en-US" sz="1800" b="0" dirty="0">
                <a:latin typeface="Times New Roman" pitchFamily="18" charset="0"/>
                <a:ea typeface="楷体"/>
                <a:cs typeface="Times New Roman" pitchFamily="18" charset="0"/>
              </a:rPr>
              <a:t>导体铠甲材料为 </a:t>
            </a:r>
            <a:r>
              <a:rPr lang="en-US" altLang="zh-CN" sz="1800" b="0" dirty="0">
                <a:latin typeface="Times New Roman" pitchFamily="18" charset="0"/>
                <a:ea typeface="楷体"/>
                <a:cs typeface="Times New Roman" pitchFamily="18" charset="0"/>
              </a:rPr>
              <a:t>Inconel 625</a:t>
            </a:r>
            <a:r>
              <a:rPr lang="zh-CN" altLang="en-US" sz="1800" b="0" dirty="0">
                <a:latin typeface="Times New Roman" pitchFamily="18" charset="0"/>
                <a:ea typeface="楷体"/>
                <a:cs typeface="Times New Roman" pitchFamily="18" charset="0"/>
              </a:rPr>
              <a:t>，强度极高；</a:t>
            </a:r>
            <a:endParaRPr lang="en-US" altLang="zh-CN" sz="1800" b="0" dirty="0">
              <a:latin typeface="Times New Roman" pitchFamily="18" charset="0"/>
              <a:ea typeface="楷体"/>
              <a:cs typeface="Times New Roman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p"/>
            </a:pPr>
            <a:r>
              <a:rPr lang="zh-CN" altLang="en-US" sz="1800" b="0" dirty="0">
                <a:latin typeface="Times New Roman" pitchFamily="18" charset="0"/>
                <a:ea typeface="楷体"/>
                <a:cs typeface="Times New Roman" pitchFamily="18" charset="0"/>
              </a:rPr>
              <a:t>通过一系列的弯曲试验，获得了导体弯曲成型的方法、导体弯曲回弹量、弯曲延伸率、弯曲椭圆度以及电学性能等重要参数。</a:t>
            </a:r>
            <a:endParaRPr lang="en-US" altLang="zh-CN" sz="1800" b="0" dirty="0">
              <a:latin typeface="Times New Roman" pitchFamily="18" charset="0"/>
              <a:ea typeface="楷体"/>
              <a:cs typeface="Times New Roman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BF83F4E-7A53-4364-8E91-8D3FCDB4012B}"/>
              </a:ext>
            </a:extLst>
          </p:cNvPr>
          <p:cNvSpPr/>
          <p:nvPr/>
        </p:nvSpPr>
        <p:spPr>
          <a:xfrm>
            <a:off x="200472" y="972310"/>
            <a:ext cx="4562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0" hangingPunct="0"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Font typeface="Wingdings" pitchFamily="2" charset="2"/>
              <a:buChar char="p"/>
              <a:defRPr/>
            </a:pPr>
            <a:r>
              <a:rPr lang="en-US" altLang="zh-CN" sz="1800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EAST</a:t>
            </a:r>
            <a:r>
              <a:rPr lang="zh-CN" altLang="en-US" sz="1800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ITER</a:t>
            </a:r>
            <a:r>
              <a:rPr lang="zh-CN" altLang="en-US" sz="1800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内部线圈（</a:t>
            </a:r>
            <a:r>
              <a:rPr lang="en-US" altLang="zh-CN" sz="1800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ELM/VS</a:t>
            </a:r>
            <a:r>
              <a:rPr lang="zh-CN" altLang="en-US" sz="1800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线圈）</a:t>
            </a:r>
          </a:p>
        </p:txBody>
      </p:sp>
      <p:pic>
        <p:nvPicPr>
          <p:cNvPr id="6" name="Picture 6" descr="C:\Users\ky-820\Desktop\海报原照片\220 008.jpg">
            <a:extLst>
              <a:ext uri="{FF2B5EF4-FFF2-40B4-BE49-F238E27FC236}">
                <a16:creationId xmlns:a16="http://schemas.microsoft.com/office/drawing/2014/main" id="{2FBE7BE9-72D7-4DF2-A7CA-8F1CA9F73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7356" b="14175"/>
          <a:stretch>
            <a:fillRect/>
          </a:stretch>
        </p:blipFill>
        <p:spPr bwMode="auto">
          <a:xfrm>
            <a:off x="272480" y="1439484"/>
            <a:ext cx="4143325" cy="211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E:\已经完成的项目\ELM&amp;VS线圈绕制项目文件\2014.04.29 IO人员ELM.VS线圈验收照片\220 003 - 副本.jpg">
            <a:extLst>
              <a:ext uri="{FF2B5EF4-FFF2-40B4-BE49-F238E27FC236}">
                <a16:creationId xmlns:a16="http://schemas.microsoft.com/office/drawing/2014/main" id="{138182AD-D119-4DB6-8D72-AF1D02259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18871"/>
          <a:stretch/>
        </p:blipFill>
        <p:spPr bwMode="auto">
          <a:xfrm>
            <a:off x="4664968" y="1472756"/>
            <a:ext cx="3997700" cy="210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C:\Users\ky-820\Desktop\海报原照片\_DSC0022.jpg">
            <a:extLst>
              <a:ext uri="{FF2B5EF4-FFF2-40B4-BE49-F238E27FC236}">
                <a16:creationId xmlns:a16="http://schemas.microsoft.com/office/drawing/2014/main" id="{2D68EC29-01C5-4B96-846F-3A0F87150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7216" y="693159"/>
            <a:ext cx="2887663" cy="2087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42">
            <a:extLst>
              <a:ext uri="{FF2B5EF4-FFF2-40B4-BE49-F238E27FC236}">
                <a16:creationId xmlns:a16="http://schemas.microsoft.com/office/drawing/2014/main" id="{29607E9D-6D04-4DBF-ABFA-46EF64AF7CF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15384"/>
          <a:stretch>
            <a:fillRect/>
          </a:stretch>
        </p:blipFill>
        <p:spPr bwMode="auto">
          <a:xfrm>
            <a:off x="113890" y="3804740"/>
            <a:ext cx="3351213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C:\Users\Administrator\Desktop\IMG_2640.jpg">
            <a:extLst>
              <a:ext uri="{FF2B5EF4-FFF2-40B4-BE49-F238E27FC236}">
                <a16:creationId xmlns:a16="http://schemas.microsoft.com/office/drawing/2014/main" id="{2F3ADA33-F8AF-4C78-8349-AC8F29B6E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2840" y="3875383"/>
            <a:ext cx="25939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0599678"/>
      </p:ext>
    </p:extLst>
  </p:cSld>
  <p:clrMapOvr>
    <a:masterClrMapping/>
  </p:clrMapOvr>
  <p:transition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BFAECABD-C61B-4FBA-8483-3886076D59B8}"/>
              </a:ext>
            </a:extLst>
          </p:cNvPr>
          <p:cNvSpPr txBox="1"/>
          <p:nvPr/>
        </p:nvSpPr>
        <p:spPr>
          <a:xfrm>
            <a:off x="59917" y="11752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7A0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三、磁体线圈及线圈生产线设备业绩介绍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D3DE3B9-8CEC-4013-9A47-8DCBFD688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8" y="1343772"/>
            <a:ext cx="9429750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55600">
              <a:lnSpc>
                <a:spcPct val="120000"/>
              </a:lnSpc>
            </a:pP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我公司在自动化控制非标设备的研发制造方面具有丰富的工程经验，拥有多次多轴同步控制系统及相关设备的研发经验、主要有</a:t>
            </a: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ITER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校正场线圈绕制回转平台控制系统、</a:t>
            </a: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EAST ELM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转接控制、</a:t>
            </a: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ITER PF6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绕制生产线控制系统、</a:t>
            </a: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CFETR CSMC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绕制生产线控制系统、</a:t>
            </a: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ITER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校正场线圈智能温控仪等。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D3587C6-42F3-4A79-9EAF-1B80F8AC8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0232" y="5963191"/>
            <a:ext cx="26431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buFont typeface="Wingdings" pitchFamily="2" charset="2"/>
              <a:buChar char="u"/>
              <a:tabLst>
                <a:tab pos="457200" algn="l"/>
              </a:tabLst>
            </a:pPr>
            <a:r>
              <a:rPr lang="zh-CN" altLang="en-US" sz="1600" b="0" dirty="0">
                <a:latin typeface="楷体"/>
                <a:ea typeface="楷体"/>
                <a:cs typeface="Times New Roman" pitchFamily="18" charset="0"/>
              </a:rPr>
              <a:t>真空数控纤维缠绕机设备</a:t>
            </a:r>
            <a:endParaRPr lang="zh-CN" altLang="en-US" sz="1600" b="0" dirty="0">
              <a:latin typeface="楷体"/>
              <a:ea typeface="楷体"/>
              <a:cs typeface="宋体" charset="-122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C1A6658-13B0-42B2-98CB-454933740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3248" y="5959551"/>
            <a:ext cx="24032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buFont typeface="Wingdings" pitchFamily="2" charset="2"/>
              <a:buChar char="u"/>
              <a:tabLst>
                <a:tab pos="457200" algn="l"/>
              </a:tabLst>
            </a:pP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  <a:sym typeface="Arial" charset="0"/>
              </a:rPr>
              <a:t>PLC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  <a:sym typeface="Arial" charset="0"/>
              </a:rPr>
              <a:t>运动控制系统机柜</a:t>
            </a:r>
            <a:endParaRPr lang="zh-CN" altLang="en-US" sz="1600" b="0" dirty="0">
              <a:latin typeface="Times New Roman" pitchFamily="18" charset="0"/>
              <a:ea typeface="楷体"/>
              <a:cs typeface="Times New Roman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FA2DF83-3FC8-424F-A5AF-ADC7B5442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89" y="5947995"/>
            <a:ext cx="3464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buFont typeface="Wingdings" pitchFamily="2" charset="2"/>
              <a:buChar char="u"/>
              <a:tabLst>
                <a:tab pos="457200" algn="l"/>
              </a:tabLst>
            </a:pP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带电粒子探测器真空靶室控制系统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6A0D781-B35D-4F3E-8ED0-F9EB8B4E3822}"/>
              </a:ext>
            </a:extLst>
          </p:cNvPr>
          <p:cNvSpPr/>
          <p:nvPr/>
        </p:nvSpPr>
        <p:spPr>
          <a:xfrm>
            <a:off x="95250" y="928670"/>
            <a:ext cx="8858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rgbClr val="3333CC"/>
              </a:buClr>
            </a:pPr>
            <a:r>
              <a:rPr lang="zh-CN" altLang="en-US" sz="24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自动化控制设备及电气产品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ABE1F788-CAFF-4D8E-A08D-22D5F207C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3306"/>
          <a:stretch>
            <a:fillRect/>
          </a:stretch>
        </p:blipFill>
        <p:spPr bwMode="auto">
          <a:xfrm>
            <a:off x="7239016" y="2357430"/>
            <a:ext cx="2321986" cy="35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01E66668-7FB1-4F38-A275-6F09474C2F0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05" y="2329892"/>
            <a:ext cx="3012030" cy="35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4346CE5-225F-4842-9007-263D532F9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985" y="2321961"/>
            <a:ext cx="3377962" cy="35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3172591"/>
      </p:ext>
    </p:extLst>
  </p:cSld>
  <p:clrMapOvr>
    <a:masterClrMapping/>
  </p:clrMapOvr>
  <p:transition>
    <p:pull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BFAECABD-C61B-4FBA-8483-3886076D59B8}"/>
              </a:ext>
            </a:extLst>
          </p:cNvPr>
          <p:cNvSpPr txBox="1"/>
          <p:nvPr/>
        </p:nvSpPr>
        <p:spPr>
          <a:xfrm>
            <a:off x="59917" y="11752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7A0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三、磁体线圈及线圈生产线设备业绩介绍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2A8D85-1D45-4EA5-912E-86D851B4D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20" y="4267479"/>
            <a:ext cx="28874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buFont typeface="Wingdings" pitchFamily="2" charset="2"/>
              <a:buChar char="u"/>
              <a:tabLst>
                <a:tab pos="457200" algn="l"/>
              </a:tabLst>
            </a:pP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CFETR CSMC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绕制生产线控制系统机柜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7F89863-CE88-4539-86D6-98FC1336F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1152" y="4182179"/>
            <a:ext cx="19122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buFont typeface="Wingdings" pitchFamily="2" charset="2"/>
              <a:buChar char="u"/>
              <a:tabLst>
                <a:tab pos="457200" algn="l"/>
              </a:tabLst>
            </a:pP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CFETR CSMC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绕制升降机控制系统机柜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93934BD-ADFD-49C3-BE03-0013C1D55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1372" y="4095183"/>
            <a:ext cx="144015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buFont typeface="Wingdings" pitchFamily="2" charset="2"/>
              <a:buChar char="u"/>
              <a:tabLst>
                <a:tab pos="457200" algn="l"/>
              </a:tabLst>
            </a:pP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CFETR CSMC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 </a:t>
            </a: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Nb3Sn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线圈拉开工装控制机柜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7824A86-0B23-49CF-AF72-9E3F6BB47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968" y="4232108"/>
            <a:ext cx="28441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buFont typeface="Wingdings" pitchFamily="2" charset="2"/>
              <a:buChar char="u"/>
              <a:tabLst>
                <a:tab pos="457200" algn="l"/>
              </a:tabLst>
            </a:pP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CFETR CSMC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绕制生产线控制系统操作界面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0AAD6BB-6AFF-483C-ADE0-2203902D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52" y="1883052"/>
            <a:ext cx="1620179" cy="21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E33226A-584B-4180-97F7-322535B9B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91" y="1654629"/>
            <a:ext cx="1816832" cy="242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7480022-6CE6-4F5C-B997-0D8641B88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1"/>
          <a:stretch/>
        </p:blipFill>
        <p:spPr bwMode="auto">
          <a:xfrm>
            <a:off x="488933" y="1797640"/>
            <a:ext cx="2160240" cy="241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6D70FE6B-0347-4517-A8A0-337664E5B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786" y="2240208"/>
            <a:ext cx="3092342" cy="185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353982"/>
      </p:ext>
    </p:extLst>
  </p:cSld>
  <p:clrMapOvr>
    <a:masterClrMapping/>
  </p:clrMapOvr>
  <p:transition>
    <p:pull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BFAECABD-C61B-4FBA-8483-3886076D59B8}"/>
              </a:ext>
            </a:extLst>
          </p:cNvPr>
          <p:cNvSpPr txBox="1"/>
          <p:nvPr/>
        </p:nvSpPr>
        <p:spPr>
          <a:xfrm>
            <a:off x="59917" y="11752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7A0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三、磁体线圈及线圈生产线设备业绩介绍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497CE9-58FE-4176-80E0-5D2BA83B7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180" y="5641181"/>
            <a:ext cx="3162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CC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校正场线圈智能温度控制柜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9466E83-1443-4B72-8ABE-3B2D3A65CC7D}"/>
              </a:ext>
            </a:extLst>
          </p:cNvPr>
          <p:cNvSpPr/>
          <p:nvPr/>
        </p:nvSpPr>
        <p:spPr>
          <a:xfrm>
            <a:off x="95250" y="928670"/>
            <a:ext cx="8858250" cy="461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rgbClr val="3333CC"/>
              </a:buClr>
            </a:pPr>
            <a:r>
              <a:rPr lang="zh-CN" altLang="en-US" sz="24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自动化控制设备及电气产品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1B2F626-93BA-4F4A-AB34-C296E7AEA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96" y="5085184"/>
            <a:ext cx="4929188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buFont typeface="Wingdings" pitchFamily="2" charset="2"/>
              <a:buChar char="u"/>
            </a:pPr>
            <a:r>
              <a:rPr lang="en-US" altLang="zh-CN" sz="1600" b="0" dirty="0">
                <a:latin typeface="Times New Roman" pitchFamily="18" charset="0"/>
                <a:ea typeface="楷体"/>
                <a:cs typeface="Times New Roman" pitchFamily="18" charset="0"/>
              </a:rPr>
              <a:t>ITER</a:t>
            </a:r>
            <a:r>
              <a:rPr lang="zh-CN" altLang="en-US" sz="1600" b="0" dirty="0">
                <a:latin typeface="Times New Roman" pitchFamily="18" charset="0"/>
                <a:ea typeface="楷体"/>
                <a:cs typeface="Times New Roman" pitchFamily="18" charset="0"/>
              </a:rPr>
              <a:t>校正场线圈绕制回转平台及多轴同步控制系统</a:t>
            </a:r>
          </a:p>
        </p:txBody>
      </p:sp>
      <p:pic>
        <p:nvPicPr>
          <p:cNvPr id="6" name="图片 25" descr="C:\Users\Administrator\Desktop\控制柜相关\P40120-153136.jpg">
            <a:extLst>
              <a:ext uri="{FF2B5EF4-FFF2-40B4-BE49-F238E27FC236}">
                <a16:creationId xmlns:a16="http://schemas.microsoft.com/office/drawing/2014/main" id="{8EC4B4AA-4366-4D5C-9E68-46A92B14A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7834" t="1686" r="5536" b="6554"/>
          <a:stretch>
            <a:fillRect/>
          </a:stretch>
        </p:blipFill>
        <p:spPr bwMode="auto">
          <a:xfrm>
            <a:off x="5866491" y="1124743"/>
            <a:ext cx="3168650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20" descr="F:\照片\2012.10.08 回转平台 标识\IMG_2153.JPG">
            <a:extLst>
              <a:ext uri="{FF2B5EF4-FFF2-40B4-BE49-F238E27FC236}">
                <a16:creationId xmlns:a16="http://schemas.microsoft.com/office/drawing/2014/main" id="{702A4540-5D04-48DC-81F6-A85DDA59D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334" t="21419" r="284" b="21356"/>
          <a:stretch>
            <a:fillRect/>
          </a:stretch>
        </p:blipFill>
        <p:spPr bwMode="auto">
          <a:xfrm>
            <a:off x="271463" y="1628775"/>
            <a:ext cx="4970462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21" descr="部分图">
            <a:extLst>
              <a:ext uri="{FF2B5EF4-FFF2-40B4-BE49-F238E27FC236}">
                <a16:creationId xmlns:a16="http://schemas.microsoft.com/office/drawing/2014/main" id="{4F841737-59F9-4F32-8A0D-ED60B268A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1536" y="1484313"/>
            <a:ext cx="2168401" cy="150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22" descr="F:\照片\2012.10.08 回转平台 标识\IMG_2158.JPG">
            <a:extLst>
              <a:ext uri="{FF2B5EF4-FFF2-40B4-BE49-F238E27FC236}">
                <a16:creationId xmlns:a16="http://schemas.microsoft.com/office/drawing/2014/main" id="{C09E05D0-7A47-4431-AFAA-31FC9778C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1536" y="3140968"/>
            <a:ext cx="2386013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7794642"/>
      </p:ext>
    </p:extLst>
  </p:cSld>
  <p:clrMapOvr>
    <a:masterClrMapping/>
  </p:clrMapOvr>
  <p:transition>
    <p:pull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DA2530A-5CB5-45AF-8702-9710E5EBFD95}"/>
              </a:ext>
            </a:extLst>
          </p:cNvPr>
          <p:cNvSpPr txBox="1"/>
          <p:nvPr/>
        </p:nvSpPr>
        <p:spPr>
          <a:xfrm>
            <a:off x="54892" y="11752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7A0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目录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43BE54-B21F-4EB6-ADD9-27B241B255F5}"/>
              </a:ext>
            </a:extLst>
          </p:cNvPr>
          <p:cNvSpPr txBox="1"/>
          <p:nvPr/>
        </p:nvSpPr>
        <p:spPr>
          <a:xfrm>
            <a:off x="343015" y="1340101"/>
            <a:ext cx="82115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0" dirty="0">
                <a:latin typeface="等线" panose="02010600030101010101" pitchFamily="2" charset="-122"/>
                <a:ea typeface="等线" panose="02010600030101010101" pitchFamily="2" charset="-122"/>
              </a:rPr>
              <a:t>一、项目背景和设计指标</a:t>
            </a:r>
            <a:endParaRPr lang="en-US" altLang="zh-CN" sz="3000" b="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zh-CN" altLang="en-US" sz="3000" b="0" dirty="0">
                <a:latin typeface="等线" panose="02010600030101010101" pitchFamily="2" charset="-122"/>
                <a:ea typeface="等线" panose="02010600030101010101" pitchFamily="2" charset="-122"/>
              </a:rPr>
              <a:t>二、超导四极线圈加热固化系统初步设计</a:t>
            </a:r>
            <a:endParaRPr lang="en-US" altLang="zh-CN" sz="3000" b="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zh-CN" altLang="en-US" sz="3000" b="0" dirty="0">
                <a:latin typeface="等线" panose="02010600030101010101" pitchFamily="2" charset="-122"/>
                <a:ea typeface="等线" panose="02010600030101010101" pitchFamily="2" charset="-122"/>
              </a:rPr>
              <a:t>三、磁体线圈及线圈生产线设备业绩介绍</a:t>
            </a:r>
          </a:p>
        </p:txBody>
      </p:sp>
    </p:spTree>
    <p:extLst>
      <p:ext uri="{BB962C8B-B14F-4D97-AF65-F5344CB8AC3E}">
        <p14:creationId xmlns:p14="http://schemas.microsoft.com/office/powerpoint/2010/main" val="3469432422"/>
      </p:ext>
    </p:extLst>
  </p:cSld>
  <p:clrMapOvr>
    <a:masterClrMapping/>
  </p:clrMapOvr>
  <p:transition>
    <p:pull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BFAECABD-C61B-4FBA-8483-3886076D59B8}"/>
              </a:ext>
            </a:extLst>
          </p:cNvPr>
          <p:cNvSpPr txBox="1"/>
          <p:nvPr/>
        </p:nvSpPr>
        <p:spPr>
          <a:xfrm>
            <a:off x="59917" y="11752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7A0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三、磁体线圈及线圈生产线设备业绩介绍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00B97E13-F940-4971-9BDC-72C87FC58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047"/>
          <a:stretch>
            <a:fillRect/>
          </a:stretch>
        </p:blipFill>
        <p:spPr bwMode="auto">
          <a:xfrm>
            <a:off x="6667967" y="1042490"/>
            <a:ext cx="2310520" cy="238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6016D45-9972-4C62-8232-A8122796CAD2}"/>
              </a:ext>
            </a:extLst>
          </p:cNvPr>
          <p:cNvSpPr/>
          <p:nvPr/>
        </p:nvSpPr>
        <p:spPr>
          <a:xfrm>
            <a:off x="544960" y="3511177"/>
            <a:ext cx="5616624" cy="33813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kern="10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ITER</a:t>
            </a:r>
            <a:r>
              <a:rPr lang="zh-CN" altLang="en-US" sz="1600" kern="10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国际热核聚变实验装置</a:t>
            </a:r>
            <a:r>
              <a:rPr lang="en-US" altLang="zh-CN" sz="1600" kern="10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——</a:t>
            </a:r>
            <a:r>
              <a:rPr lang="zh-CN" altLang="en-US" sz="1600" kern="10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馈线系统</a:t>
            </a:r>
            <a:r>
              <a:rPr lang="en-US" altLang="zh-CN" sz="1600" kern="10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(FEEDER)</a:t>
            </a:r>
            <a:endParaRPr lang="zh-CN" altLang="en-US" sz="1600" kern="100" dirty="0">
              <a:solidFill>
                <a:srgbClr val="0000FF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矩形 19">
            <a:extLst>
              <a:ext uri="{FF2B5EF4-FFF2-40B4-BE49-F238E27FC236}">
                <a16:creationId xmlns:a16="http://schemas.microsoft.com/office/drawing/2014/main" id="{1C43A2BF-E9A5-458F-992E-6B020BBC1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95" y="3162457"/>
            <a:ext cx="29106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ea typeface="楷体"/>
                <a:cs typeface="Times New Roman" pitchFamily="18" charset="0"/>
              </a:rPr>
              <a:t>BCC-ICF </a:t>
            </a:r>
            <a:r>
              <a:rPr lang="zh-CN" altLang="en-US" sz="1600" dirty="0">
                <a:latin typeface="Times New Roman" pitchFamily="18" charset="0"/>
                <a:ea typeface="楷体"/>
                <a:cs typeface="Times New Roman" pitchFamily="18" charset="0"/>
              </a:rPr>
              <a:t>内馈线（直径</a:t>
            </a:r>
            <a:r>
              <a:rPr lang="en-US" altLang="zh-CN" sz="1600" dirty="0">
                <a:latin typeface="Times New Roman" pitchFamily="18" charset="0"/>
                <a:ea typeface="楷体"/>
                <a:cs typeface="Times New Roman" pitchFamily="18" charset="0"/>
              </a:rPr>
              <a:t>18m</a:t>
            </a:r>
            <a:r>
              <a:rPr lang="zh-CN" altLang="en-US" sz="1600" dirty="0">
                <a:latin typeface="Times New Roman" pitchFamily="18" charset="0"/>
                <a:ea typeface="楷体"/>
                <a:cs typeface="Times New Roman" pitchFamily="18" charset="0"/>
              </a:rPr>
              <a:t>）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B24236F-7D4A-441A-9AA0-6D51DBB9067A}"/>
              </a:ext>
            </a:extLst>
          </p:cNvPr>
          <p:cNvSpPr/>
          <p:nvPr/>
        </p:nvSpPr>
        <p:spPr>
          <a:xfrm>
            <a:off x="142578" y="4005064"/>
            <a:ext cx="9540875" cy="24191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zh-CN" altLang="en-US" sz="1800" kern="10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馈线系统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是磁体的生命线，它是磁体低温、电流的载体，也是磁体诊断与控制信号的传输线，为磁体的正常运行提供必要的保障。它是一个涉及超导、低温、真空、机械工艺、测控、电源等多学科交叉的复杂项目。</a:t>
            </a:r>
            <a:r>
              <a:rPr lang="en-US" altLang="zh-CN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PF4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过渡馈线是</a:t>
            </a:r>
            <a:r>
              <a:rPr lang="en-US" altLang="zh-CN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31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套</a:t>
            </a:r>
            <a:r>
              <a:rPr lang="en-US" altLang="zh-CN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FEEDER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系统其中之一。</a:t>
            </a:r>
            <a:r>
              <a:rPr lang="en-US" altLang="zh-CN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PF4 FEEDER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的中间过渡段，长</a:t>
            </a:r>
            <a:r>
              <a:rPr lang="en-US" altLang="zh-CN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8.5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米，高</a:t>
            </a:r>
            <a:r>
              <a:rPr lang="en-US" altLang="zh-CN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4.8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米，宽</a:t>
            </a:r>
            <a:r>
              <a:rPr lang="en-US" altLang="zh-CN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2.5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米，总重</a:t>
            </a:r>
            <a:r>
              <a:rPr lang="en-US" altLang="zh-CN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16.1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吨（含包装）。它将提供最高磁体载流</a:t>
            </a:r>
            <a:r>
              <a:rPr lang="en-US" altLang="zh-CN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52kA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，提供磁体需要的</a:t>
            </a:r>
            <a:r>
              <a:rPr lang="en-US" altLang="zh-CN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4.5K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低温冷却冷量介质，提供测量与控制信号的传输线，并建立磁体</a:t>
            </a:r>
            <a:r>
              <a:rPr lang="en-US" altLang="zh-CN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4.5K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与电源</a:t>
            </a:r>
            <a:r>
              <a:rPr lang="en-US" altLang="zh-CN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300K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之间的温度梯度。</a:t>
            </a:r>
            <a:endParaRPr lang="en-US" altLang="zh-CN" sz="1800" b="0" kern="100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altLang="zh-CN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2017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年，我公司完成了</a:t>
            </a:r>
            <a:r>
              <a:rPr lang="en-US" altLang="zh-CN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ITER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磁体系统首套馈线装置</a:t>
            </a:r>
            <a:r>
              <a:rPr lang="en-US" altLang="zh-CN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PF4-CFT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的研制工作，并且交付。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ED855C1-E3CF-4701-B275-0F8F7BD2F3DF}"/>
              </a:ext>
            </a:extLst>
          </p:cNvPr>
          <p:cNvSpPr/>
          <p:nvPr/>
        </p:nvSpPr>
        <p:spPr>
          <a:xfrm>
            <a:off x="6393160" y="3522494"/>
            <a:ext cx="316835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kern="10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PF4 CFT </a:t>
            </a:r>
            <a:r>
              <a:rPr lang="zh-CN" altLang="en-US" sz="1600" kern="10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首套超导磁体过度馈线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E81D19A-D265-499D-A2FF-601D5EDB8816}"/>
              </a:ext>
            </a:extLst>
          </p:cNvPr>
          <p:cNvSpPr/>
          <p:nvPr/>
        </p:nvSpPr>
        <p:spPr>
          <a:xfrm>
            <a:off x="3298757" y="3167990"/>
            <a:ext cx="309440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lvl="3" algn="ctr">
              <a:defRPr/>
            </a:pPr>
            <a:r>
              <a:rPr lang="en-US" altLang="zh-CN" sz="1600" dirty="0">
                <a:latin typeface="Times New Roman" pitchFamily="18" charset="0"/>
                <a:ea typeface="楷体"/>
                <a:cs typeface="Times New Roman" pitchFamily="18" charset="0"/>
              </a:rPr>
              <a:t>PF4 CFT </a:t>
            </a:r>
            <a:r>
              <a:rPr lang="zh-CN" altLang="en-US" sz="1600" dirty="0">
                <a:latin typeface="Times New Roman" pitchFamily="18" charset="0"/>
                <a:ea typeface="楷体"/>
                <a:cs typeface="Times New Roman" pitchFamily="18" charset="0"/>
              </a:rPr>
              <a:t>首套过度馈线交付仪式</a:t>
            </a:r>
          </a:p>
        </p:txBody>
      </p:sp>
      <p:pic>
        <p:nvPicPr>
          <p:cNvPr id="19" name="Picture 2" descr="E:\照片\BCC ICF mockup照片.jpg">
            <a:extLst>
              <a:ext uri="{FF2B5EF4-FFF2-40B4-BE49-F238E27FC236}">
                <a16:creationId xmlns:a16="http://schemas.microsoft.com/office/drawing/2014/main" id="{0F9B3B73-389B-496D-B37B-33FDB6A3E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16656"/>
          <a:stretch>
            <a:fillRect/>
          </a:stretch>
        </p:blipFill>
        <p:spPr bwMode="auto">
          <a:xfrm>
            <a:off x="272480" y="1334134"/>
            <a:ext cx="2879330" cy="179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A2B23F99-C225-4F77-8C8A-2147621FB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4124"/>
          <a:stretch>
            <a:fillRect/>
          </a:stretch>
        </p:blipFill>
        <p:spPr bwMode="auto">
          <a:xfrm>
            <a:off x="3227966" y="1205127"/>
            <a:ext cx="3198813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359884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BFAECABD-C61B-4FBA-8483-3886076D59B8}"/>
              </a:ext>
            </a:extLst>
          </p:cNvPr>
          <p:cNvSpPr txBox="1"/>
          <p:nvPr/>
        </p:nvSpPr>
        <p:spPr>
          <a:xfrm>
            <a:off x="59917" y="11752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7A0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三、磁体线圈及线圈生产线设备业绩介绍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4931084-D5E9-4AE1-BE1A-337FEFC24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013" y="4988694"/>
            <a:ext cx="36433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u"/>
            </a:pPr>
            <a:r>
              <a:rPr lang="zh-CN" altLang="en-US" sz="1600" dirty="0">
                <a:solidFill>
                  <a:srgbClr val="0000FF"/>
                </a:solidFill>
                <a:latin typeface="Times New Roman" pitchFamily="18" charset="0"/>
                <a:ea typeface="楷体"/>
                <a:cs typeface="Times New Roman" pitchFamily="18" charset="0"/>
              </a:rPr>
              <a:t>俄罗斯</a:t>
            </a: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ea typeface="楷体"/>
                <a:cs typeface="Times New Roman" pitchFamily="18" charset="0"/>
              </a:rPr>
              <a:t>6kA</a:t>
            </a:r>
            <a:r>
              <a:rPr lang="zh-CN" altLang="en-US" sz="1600" dirty="0">
                <a:solidFill>
                  <a:srgbClr val="0000FF"/>
                </a:solidFill>
                <a:latin typeface="Times New Roman" pitchFamily="18" charset="0"/>
                <a:ea typeface="楷体"/>
                <a:cs typeface="Times New Roman" pitchFamily="18" charset="0"/>
              </a:rPr>
              <a:t>高温超导电流引线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42880FB-7F97-4001-90C4-67AB6BED0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888" y="2523899"/>
            <a:ext cx="35321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u"/>
            </a:pP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ea typeface="楷体"/>
                <a:cs typeface="Times New Roman" pitchFamily="18" charset="0"/>
              </a:rPr>
              <a:t>ITER  10kA</a:t>
            </a:r>
            <a:r>
              <a:rPr lang="zh-CN" altLang="en-US" sz="1600" dirty="0">
                <a:solidFill>
                  <a:srgbClr val="0000FF"/>
                </a:solidFill>
                <a:latin typeface="Times New Roman" pitchFamily="18" charset="0"/>
                <a:ea typeface="楷体"/>
                <a:cs typeface="Times New Roman" pitchFamily="18" charset="0"/>
              </a:rPr>
              <a:t>高温超导电流引线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EFFA3AC-3356-492B-AA0B-D408185CE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6" y="4452725"/>
            <a:ext cx="3643313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u"/>
            </a:pPr>
            <a:r>
              <a:rPr lang="zh-CN" altLang="en-US" sz="1600">
                <a:solidFill>
                  <a:srgbClr val="0000FF"/>
                </a:solidFill>
                <a:latin typeface="Times New Roman" pitchFamily="18" charset="0"/>
                <a:ea typeface="楷体"/>
                <a:cs typeface="Times New Roman" pitchFamily="18" charset="0"/>
              </a:rPr>
              <a:t>俄罗斯</a:t>
            </a:r>
            <a:r>
              <a:rPr lang="en-US" altLang="zh-CN" sz="1600">
                <a:solidFill>
                  <a:srgbClr val="0000FF"/>
                </a:solidFill>
                <a:latin typeface="Times New Roman" pitchFamily="18" charset="0"/>
                <a:ea typeface="楷体"/>
                <a:cs typeface="Times New Roman" pitchFamily="18" charset="0"/>
              </a:rPr>
              <a:t>12kA</a:t>
            </a:r>
            <a:r>
              <a:rPr lang="zh-CN" altLang="en-US" sz="1600">
                <a:solidFill>
                  <a:srgbClr val="0000FF"/>
                </a:solidFill>
                <a:latin typeface="Times New Roman" pitchFamily="18" charset="0"/>
                <a:ea typeface="楷体"/>
                <a:cs typeface="Times New Roman" pitchFamily="18" charset="0"/>
              </a:rPr>
              <a:t>高温超导电流引线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5271C8A-975D-48E0-8E9C-48A9AE6836C5}"/>
              </a:ext>
            </a:extLst>
          </p:cNvPr>
          <p:cNvSpPr/>
          <p:nvPr/>
        </p:nvSpPr>
        <p:spPr>
          <a:xfrm>
            <a:off x="238124" y="5280707"/>
            <a:ext cx="9358345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</a:t>
            </a:r>
            <a:r>
              <a:rPr lang="zh-CN" altLang="en-US" sz="1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我公司完成了多套电流引线的研制，其中</a:t>
            </a:r>
            <a:r>
              <a:rPr lang="en-US" altLang="zh-CN" sz="1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ITER 10kA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高温超导电流引线通过</a:t>
            </a:r>
            <a:r>
              <a:rPr lang="zh-CN" altLang="en-US" sz="1800" kern="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稳态和脉冲测试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65 K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高温超导接头电阻约为</a:t>
            </a:r>
            <a:r>
              <a:rPr lang="en-US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纳欧姆，</a:t>
            </a:r>
            <a:r>
              <a:rPr lang="zh-CN" altLang="en-US" sz="18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优于设计要求的</a:t>
            </a:r>
            <a:r>
              <a:rPr lang="en-US" altLang="en-US" sz="18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25</a:t>
            </a:r>
            <a:r>
              <a:rPr lang="zh-CN" altLang="en-US" sz="18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纳欧姆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lang="en-US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5K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端接头电阻小于</a:t>
            </a:r>
            <a:r>
              <a:rPr lang="en-US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纳欧姆，</a:t>
            </a:r>
            <a:r>
              <a:rPr lang="zh-CN" altLang="en-US" sz="18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优于设计要求的</a:t>
            </a:r>
            <a:r>
              <a:rPr lang="en-US" altLang="en-US" sz="18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2.5</a:t>
            </a:r>
            <a:r>
              <a:rPr lang="zh-CN" altLang="en-US" sz="18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纳欧姆</a:t>
            </a:r>
            <a:r>
              <a:rPr lang="zh-CN" altLang="en-US" sz="18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8" name="图片 7" descr="E:\照片\电流引线PROTOTYPE加工及检测过程照片\2015.01.12 电流引线竣合影\CC HTSCL PROTOTYPE_2015.01.12\_DSC0045 - 副本.JPG">
            <a:extLst>
              <a:ext uri="{FF2B5EF4-FFF2-40B4-BE49-F238E27FC236}">
                <a16:creationId xmlns:a16="http://schemas.microsoft.com/office/drawing/2014/main" id="{756A0766-D6F1-4FED-8FCE-238B92EE4F8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2654"/>
          <a:stretch>
            <a:fillRect/>
          </a:stretch>
        </p:blipFill>
        <p:spPr bwMode="auto">
          <a:xfrm>
            <a:off x="255588" y="1154633"/>
            <a:ext cx="5038725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99F44CA-5659-46AE-AAB5-BFC533123C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13924" b="5840"/>
          <a:stretch>
            <a:fillRect/>
          </a:stretch>
        </p:blipFill>
        <p:spPr bwMode="auto">
          <a:xfrm>
            <a:off x="255588" y="2838301"/>
            <a:ext cx="50387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 descr="M:\2012~2014年工作照片\俄罗斯电流引线\俄罗斯12kA电流引线发运_2014.07.08\_DSC0078.JPG">
            <a:extLst>
              <a:ext uri="{FF2B5EF4-FFF2-40B4-BE49-F238E27FC236}">
                <a16:creationId xmlns:a16="http://schemas.microsoft.com/office/drawing/2014/main" id="{E859BD5B-6293-42BB-B6E5-1011B77CEA6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956" t="32465" b="21297"/>
          <a:stretch>
            <a:fillRect/>
          </a:stretch>
        </p:blipFill>
        <p:spPr bwMode="auto">
          <a:xfrm>
            <a:off x="5453066" y="3042716"/>
            <a:ext cx="4176713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EFB0C35B-A325-4E55-BC33-CB0FE805587C}"/>
              </a:ext>
            </a:extLst>
          </p:cNvPr>
          <p:cNvGrpSpPr>
            <a:grpSpLocks/>
          </p:cNvGrpSpPr>
          <p:nvPr/>
        </p:nvGrpSpPr>
        <p:grpSpPr bwMode="auto">
          <a:xfrm>
            <a:off x="5462591" y="1064481"/>
            <a:ext cx="4175125" cy="1851025"/>
            <a:chOff x="-2976618" y="2357426"/>
            <a:chExt cx="4176000" cy="1850522"/>
          </a:xfrm>
        </p:grpSpPr>
        <p:pic>
          <p:nvPicPr>
            <p:cNvPr id="13" name="Picture 3" descr="E:\照片\EAST大厅HTSCL 展品_2013.10.18\DSC_0278.JPG">
              <a:extLst>
                <a:ext uri="{FF2B5EF4-FFF2-40B4-BE49-F238E27FC236}">
                  <a16:creationId xmlns:a16="http://schemas.microsoft.com/office/drawing/2014/main" id="{F42BCECD-172A-4039-B399-0844C76938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4153" t="19402" r="15572" b="15822"/>
            <a:stretch>
              <a:fillRect/>
            </a:stretch>
          </p:blipFill>
          <p:spPr bwMode="auto">
            <a:xfrm>
              <a:off x="-2976618" y="2357426"/>
              <a:ext cx="4176000" cy="154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矩形 17">
              <a:extLst>
                <a:ext uri="{FF2B5EF4-FFF2-40B4-BE49-F238E27FC236}">
                  <a16:creationId xmlns:a16="http://schemas.microsoft.com/office/drawing/2014/main" id="{CFA20E39-9666-4489-AD64-94E952BA0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786082" y="3900171"/>
              <a:ext cx="378621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 typeface="Wingdings" pitchFamily="2" charset="2"/>
                <a:buChar char="u"/>
              </a:pPr>
              <a:r>
                <a:rPr lang="en-US" altLang="zh-CN" dirty="0">
                  <a:solidFill>
                    <a:srgbClr val="0000FF"/>
                  </a:solidFill>
                  <a:latin typeface="Times New Roman" pitchFamily="18" charset="0"/>
                  <a:ea typeface="楷体"/>
                  <a:cs typeface="Times New Roman" pitchFamily="18" charset="0"/>
                </a:rPr>
                <a:t>ITER CC</a:t>
              </a:r>
              <a:r>
                <a:rPr lang="zh-CN" altLang="en-US" dirty="0">
                  <a:solidFill>
                    <a:srgbClr val="0000FF"/>
                  </a:solidFill>
                  <a:latin typeface="Times New Roman" pitchFamily="18" charset="0"/>
                  <a:ea typeface="楷体"/>
                  <a:cs typeface="Times New Roman" pitchFamily="18" charset="0"/>
                </a:rPr>
                <a:t>电流引线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6307285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BFAECABD-C61B-4FBA-8483-3886076D59B8}"/>
              </a:ext>
            </a:extLst>
          </p:cNvPr>
          <p:cNvSpPr txBox="1"/>
          <p:nvPr/>
        </p:nvSpPr>
        <p:spPr>
          <a:xfrm>
            <a:off x="59917" y="11752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7A0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三、磁体线圈及线圈生产线设备业绩介绍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DC5A526-C797-4D69-BCB2-9D50109441C2}"/>
              </a:ext>
            </a:extLst>
          </p:cNvPr>
          <p:cNvSpPr/>
          <p:nvPr/>
        </p:nvSpPr>
        <p:spPr>
          <a:xfrm>
            <a:off x="126924" y="1339986"/>
            <a:ext cx="9613018" cy="1930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6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sz="16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BTCC</a:t>
            </a:r>
            <a:r>
              <a:rPr lang="zh-CN" altLang="en-US" sz="16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线圈盒是由</a:t>
            </a:r>
            <a:r>
              <a:rPr lang="en-US" altLang="zh-CN" sz="16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316LN</a:t>
            </a:r>
            <a:r>
              <a:rPr lang="zh-CN" altLang="en-US" sz="16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奥氏体不锈钢板材与挤压型材焊接而成，主要作用是增强绕组的强度，减少装置运行时电磁负荷引起的应力和变形。线圈盒外形尺寸约</a:t>
            </a:r>
            <a:r>
              <a:rPr lang="en-US" altLang="zh-CN" sz="16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7m×2.5m</a:t>
            </a:r>
            <a:r>
              <a:rPr lang="zh-CN" altLang="en-US" sz="16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，截面尺寸为</a:t>
            </a:r>
            <a:r>
              <a:rPr lang="en-US" altLang="zh-CN" sz="16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239.8mm×146mm</a:t>
            </a:r>
            <a:r>
              <a:rPr lang="zh-CN" altLang="en-US" sz="16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，盒体壁厚为</a:t>
            </a:r>
            <a:r>
              <a:rPr lang="en-US" altLang="zh-CN" sz="16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20mm</a:t>
            </a:r>
            <a:r>
              <a:rPr lang="zh-CN" altLang="en-US" sz="16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zh-CN" altLang="en-US" sz="1600" kern="1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线圈盒以及盖板最终采用激光焊接技术封装。外形尺寸大、截面尺寸小、精度要求高等特点给整个加工制造环节带来诸多困难</a:t>
            </a:r>
            <a:r>
              <a:rPr lang="zh-CN" altLang="en-US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1600" kern="100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indent="3556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6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技术难点：</a:t>
            </a:r>
            <a:r>
              <a:rPr lang="en-US" altLang="zh-CN" sz="1600" b="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1600" kern="1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控制焊接变形在</a:t>
            </a:r>
            <a:r>
              <a:rPr lang="en-US" altLang="zh-CN" sz="1600" kern="1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5mm</a:t>
            </a:r>
            <a:r>
              <a:rPr lang="zh-CN" altLang="en-US" sz="1600" kern="1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以内，最终保证线圈盒和线圈盒盖板之间的配合偏差在</a:t>
            </a:r>
            <a:r>
              <a:rPr lang="en-US" altLang="zh-CN" sz="1600" kern="1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0.2mm</a:t>
            </a:r>
            <a:r>
              <a:rPr lang="zh-CN" altLang="en-US" sz="1600" kern="1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以内。</a:t>
            </a:r>
            <a:endParaRPr lang="en-US" altLang="zh-CN" sz="1600" b="0" kern="100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indent="3556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6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关键工艺：</a:t>
            </a:r>
            <a:r>
              <a:rPr lang="zh-CN" altLang="en-US" sz="1600" b="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焊接工艺、焊接变形控制方法、热处理工艺及精密加工。</a:t>
            </a:r>
            <a:endParaRPr lang="zh-CN" altLang="en-US" sz="1600" b="0" kern="100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06513D4-998B-40CB-8808-758D62469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0792" y="5660466"/>
            <a:ext cx="50443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u"/>
            </a:pPr>
            <a:r>
              <a:rPr lang="en-US" altLang="zh-CN" sz="2000" dirty="0">
                <a:latin typeface="Times New Roman" pitchFamily="18" charset="0"/>
                <a:ea typeface="楷体"/>
                <a:cs typeface="Times New Roman" pitchFamily="18" charset="0"/>
              </a:rPr>
              <a:t>ITER </a:t>
            </a:r>
            <a:r>
              <a:rPr lang="zh-CN" altLang="en-US" sz="2000" dirty="0">
                <a:latin typeface="Times New Roman" pitchFamily="18" charset="0"/>
                <a:ea typeface="楷体"/>
                <a:cs typeface="Times New Roman" pitchFamily="18" charset="0"/>
              </a:rPr>
              <a:t>校正场线圈</a:t>
            </a:r>
            <a:r>
              <a:rPr lang="en-US" altLang="zh-CN" sz="2000" dirty="0">
                <a:latin typeface="Times New Roman" pitchFamily="18" charset="0"/>
                <a:ea typeface="楷体"/>
                <a:cs typeface="Times New Roman" pitchFamily="18" charset="0"/>
              </a:rPr>
              <a:t>BCC</a:t>
            </a:r>
            <a:r>
              <a:rPr lang="zh-CN" altLang="en-US" sz="2000" dirty="0">
                <a:latin typeface="Times New Roman" pitchFamily="18" charset="0"/>
                <a:ea typeface="楷体"/>
                <a:cs typeface="Times New Roman" pitchFamily="18" charset="0"/>
              </a:rPr>
              <a:t>线圈盒研制过程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10DC9BF-49BA-46B3-B31E-000C8AE6F248}"/>
              </a:ext>
            </a:extLst>
          </p:cNvPr>
          <p:cNvSpPr/>
          <p:nvPr/>
        </p:nvSpPr>
        <p:spPr>
          <a:xfrm>
            <a:off x="289718" y="979946"/>
            <a:ext cx="6967538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3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600" kern="10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ITER</a:t>
            </a:r>
            <a:r>
              <a:rPr lang="zh-CN" altLang="en-US" sz="1600" kern="10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国际热核聚变实验装置</a:t>
            </a:r>
            <a:r>
              <a:rPr lang="en-US" altLang="zh-CN" sz="1600" kern="10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——</a:t>
            </a:r>
            <a:r>
              <a:rPr lang="zh-CN" altLang="en-US" sz="1600" kern="10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校正场线圈真空盒</a:t>
            </a:r>
            <a:endParaRPr lang="en-US" altLang="zh-CN" sz="1600" kern="100" dirty="0">
              <a:solidFill>
                <a:srgbClr val="0000FF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6" name="Picture 2" descr="http://www.ipp.cas.cn/kxcb/kxxf/201804/W020180408389328624088.jpg">
            <a:extLst>
              <a:ext uri="{FF2B5EF4-FFF2-40B4-BE49-F238E27FC236}">
                <a16:creationId xmlns:a16="http://schemas.microsoft.com/office/drawing/2014/main" id="{1EA00245-C23A-425D-B29E-1AF0E4E79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4245" y="3367238"/>
            <a:ext cx="3252135" cy="2160000"/>
          </a:xfrm>
          <a:prstGeom prst="rect">
            <a:avLst/>
          </a:prstGeom>
          <a:noFill/>
        </p:spPr>
      </p:pic>
      <p:pic>
        <p:nvPicPr>
          <p:cNvPr id="7" name="Picture 3" descr="C:\Users\kyssf\Documents\Tencent Files\471242058\FileRecv\ITER BCC线圈盒激光封焊.jpg">
            <a:extLst>
              <a:ext uri="{FF2B5EF4-FFF2-40B4-BE49-F238E27FC236}">
                <a16:creationId xmlns:a16="http://schemas.microsoft.com/office/drawing/2014/main" id="{63925024-E53A-43AC-B3D5-64517366C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7433" y="3367238"/>
            <a:ext cx="2880000" cy="2160000"/>
          </a:xfrm>
          <a:prstGeom prst="rect">
            <a:avLst/>
          </a:prstGeom>
          <a:noFill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64002F2-3F5A-4A75-BE90-5AEE8123E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396" y="3356210"/>
            <a:ext cx="32448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84995191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D721780-F97A-40DB-A929-931FE53E2409}"/>
              </a:ext>
            </a:extLst>
          </p:cNvPr>
          <p:cNvSpPr txBox="1"/>
          <p:nvPr/>
        </p:nvSpPr>
        <p:spPr>
          <a:xfrm>
            <a:off x="2359884" y="2636659"/>
            <a:ext cx="5690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0" dirty="0">
                <a:latin typeface="等线" panose="02010600030101010101" pitchFamily="2" charset="-122"/>
                <a:ea typeface="等线" panose="02010600030101010101" pitchFamily="2" charset="-122"/>
              </a:rPr>
              <a:t>谢谢大家！</a:t>
            </a:r>
          </a:p>
        </p:txBody>
      </p:sp>
    </p:spTree>
    <p:extLst>
      <p:ext uri="{BB962C8B-B14F-4D97-AF65-F5344CB8AC3E}">
        <p14:creationId xmlns:p14="http://schemas.microsoft.com/office/powerpoint/2010/main" val="1108197521"/>
      </p:ext>
    </p:extLst>
  </p:cSld>
  <p:clrMapOvr>
    <a:masterClrMapping/>
  </p:clrMapOvr>
  <p:transition>
    <p:pull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919C1C7-B117-477C-AE9B-7EBDF7B1386F}"/>
              </a:ext>
            </a:extLst>
          </p:cNvPr>
          <p:cNvSpPr txBox="1"/>
          <p:nvPr/>
        </p:nvSpPr>
        <p:spPr>
          <a:xfrm>
            <a:off x="54892" y="117522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7A0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一、项目背景及设计指标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3000870-94AD-4A4F-BE7D-618AAFB1A148}"/>
              </a:ext>
            </a:extLst>
          </p:cNvPr>
          <p:cNvSpPr txBox="1"/>
          <p:nvPr/>
        </p:nvSpPr>
        <p:spPr>
          <a:xfrm>
            <a:off x="4388955" y="3141992"/>
            <a:ext cx="5273404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Aft>
                <a:spcPts val="1500"/>
              </a:spcAft>
              <a:defRPr/>
            </a:pPr>
            <a:r>
              <a:rPr lang="zh-CN" altLang="en-US" sz="1600" dirty="0">
                <a:solidFill>
                  <a:srgbClr val="FF33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超导四极线圈加热固化系统是超导线圈生产过程中进行尺寸控制、绝缘固化的关键设备，模具的机构设计和加工精度是本项目的关键点。</a:t>
            </a:r>
            <a:endParaRPr lang="en-US" altLang="zh-CN" sz="1600" dirty="0">
              <a:solidFill>
                <a:srgbClr val="FF33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eaLnBrk="1" hangingPunct="1">
              <a:spcAft>
                <a:spcPts val="1500"/>
              </a:spcAft>
              <a:buFont typeface="Arial" panose="020B0604020202020204" pitchFamily="34" charset="0"/>
              <a:buNone/>
              <a:defRPr/>
            </a:pPr>
            <a:r>
              <a:rPr lang="zh-CN" altLang="en-US" sz="1600" dirty="0">
                <a:solidFill>
                  <a:srgbClr val="FF33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根据参考文献，针对</a:t>
            </a:r>
            <a:r>
              <a:rPr lang="en-US" altLang="zh-CN" sz="1600" dirty="0">
                <a:solidFill>
                  <a:srgbClr val="FF33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500mm</a:t>
            </a:r>
            <a:r>
              <a:rPr lang="zh-CN" altLang="en-US" sz="1600" dirty="0">
                <a:solidFill>
                  <a:srgbClr val="FF33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短样，提出设备基本技术指标如下：</a:t>
            </a:r>
            <a:endParaRPr lang="en-US" altLang="zh-CN" sz="1600" dirty="0">
              <a:solidFill>
                <a:srgbClr val="FF33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n"/>
              <a:defRPr/>
            </a:pPr>
            <a:r>
              <a:rPr lang="zh-CN" altLang="en-US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尺寸目标精度：各方向尺寸精度</a:t>
            </a:r>
            <a:r>
              <a:rPr lang="en-US" altLang="zh-CN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±0.05</a:t>
            </a:r>
            <a:r>
              <a:rPr lang="zh-CN" altLang="en-US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（线圈）；</a:t>
            </a:r>
            <a:endParaRPr lang="en-US" altLang="zh-CN" sz="1600" b="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n"/>
              <a:defRPr/>
            </a:pPr>
            <a:r>
              <a:rPr lang="zh-CN" altLang="en-US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固化时温度</a:t>
            </a:r>
            <a:r>
              <a:rPr lang="en-US" altLang="zh-CN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190±3℃</a:t>
            </a:r>
            <a:r>
              <a:rPr lang="zh-CN" altLang="en-US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；</a:t>
            </a:r>
            <a:endParaRPr lang="en-US" altLang="zh-CN" sz="1600" b="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n"/>
              <a:defRPr/>
            </a:pPr>
            <a:r>
              <a:rPr lang="zh-CN" altLang="en-US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固化压力</a:t>
            </a:r>
            <a:r>
              <a:rPr lang="en-US" altLang="zh-CN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80-90MPA</a:t>
            </a:r>
            <a:r>
              <a:rPr lang="zh-CN" altLang="en-US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；</a:t>
            </a:r>
            <a:endParaRPr lang="en-US" altLang="zh-CN" sz="1600" b="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5409309-E280-401B-AD78-657246806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5" y="907915"/>
            <a:ext cx="3809212" cy="22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A0E363-BC1E-49FD-8F11-E38FE6482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5" y="3645093"/>
            <a:ext cx="4086225" cy="2200275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88763BEB-F00B-4590-AEC5-B6C536C30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900" y="1124008"/>
            <a:ext cx="5069514" cy="1368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351482"/>
      </p:ext>
    </p:extLst>
  </p:cSld>
  <p:clrMapOvr>
    <a:masterClrMapping/>
  </p:clrMapOvr>
  <p:transition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521D54F-43E5-4E75-AB87-49873BBD9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5" y="1011334"/>
            <a:ext cx="3677418" cy="494341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385208" y="2232698"/>
            <a:ext cx="4225565" cy="250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Aft>
                <a:spcPts val="1500"/>
              </a:spcAft>
              <a:buFont typeface="Arial" panose="020B0604020202020204" pitchFamily="34" charset="0"/>
              <a:buNone/>
              <a:defRPr/>
            </a:pPr>
            <a:r>
              <a:rPr lang="zh-CN" altLang="en-US" sz="2400" dirty="0">
                <a:solidFill>
                  <a:srgbClr val="FF33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设计说明</a:t>
            </a:r>
            <a:endParaRPr lang="en-US" altLang="zh-CN" sz="2400" dirty="0">
              <a:solidFill>
                <a:srgbClr val="FF33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n"/>
              <a:defRPr/>
            </a:pPr>
            <a:r>
              <a:rPr lang="zh-CN" altLang="en-US" sz="2000" b="0" dirty="0">
                <a:latin typeface="等线" panose="02010600030101010101" pitchFamily="2" charset="-122"/>
                <a:ea typeface="等线" panose="02010600030101010101" pitchFamily="2" charset="-122"/>
              </a:rPr>
              <a:t>本设备工作台面为</a:t>
            </a:r>
            <a:r>
              <a:rPr lang="en-US" altLang="zh-CN" sz="2000" b="0" dirty="0">
                <a:latin typeface="等线" panose="02010600030101010101" pitchFamily="2" charset="-122"/>
                <a:ea typeface="等线" panose="02010600030101010101" pitchFamily="2" charset="-122"/>
              </a:rPr>
              <a:t>700</a:t>
            </a:r>
            <a:r>
              <a:rPr lang="zh-CN" altLang="en-US" sz="2000" b="0" dirty="0">
                <a:latin typeface="等线" panose="02010600030101010101" pitchFamily="2" charset="-122"/>
                <a:ea typeface="等线" panose="02010600030101010101" pitchFamily="2" charset="-122"/>
              </a:rPr>
              <a:t>*</a:t>
            </a:r>
            <a:r>
              <a:rPr lang="en-US" altLang="zh-CN" sz="2000" b="0" dirty="0">
                <a:latin typeface="等线" panose="02010600030101010101" pitchFamily="2" charset="-122"/>
                <a:ea typeface="等线" panose="02010600030101010101" pitchFamily="2" charset="-122"/>
              </a:rPr>
              <a:t>700mm;</a:t>
            </a:r>
          </a:p>
          <a:p>
            <a:pPr marL="342900" indent="-342900" eaLnBrk="1" hangingPunct="1">
              <a:buFont typeface="Wingdings" panose="05000000000000000000" pitchFamily="2" charset="2"/>
              <a:buChar char="n"/>
              <a:defRPr/>
            </a:pPr>
            <a:r>
              <a:rPr lang="zh-CN" altLang="en-US" sz="2000" b="0" dirty="0">
                <a:latin typeface="等线" panose="02010600030101010101" pitchFamily="2" charset="-122"/>
                <a:ea typeface="等线" panose="02010600030101010101" pitchFamily="2" charset="-122"/>
              </a:rPr>
              <a:t>工作平台上下移动行程为</a:t>
            </a:r>
            <a:r>
              <a:rPr lang="en-US" altLang="zh-CN" sz="2000" b="0" dirty="0">
                <a:latin typeface="等线" panose="02010600030101010101" pitchFamily="2" charset="-122"/>
                <a:ea typeface="等线" panose="02010600030101010101" pitchFamily="2" charset="-122"/>
              </a:rPr>
              <a:t>100mm;</a:t>
            </a:r>
          </a:p>
          <a:p>
            <a:pPr marL="342900" indent="-342900" eaLnBrk="1" hangingPunct="1">
              <a:buFont typeface="Wingdings" panose="05000000000000000000" pitchFamily="2" charset="2"/>
              <a:buChar char="n"/>
              <a:defRPr/>
            </a:pPr>
            <a:r>
              <a:rPr lang="zh-CN" altLang="en-US" sz="2000" b="0" dirty="0">
                <a:latin typeface="等线" panose="02010600030101010101" pitchFamily="2" charset="-122"/>
                <a:ea typeface="等线" panose="02010600030101010101" pitchFamily="2" charset="-122"/>
              </a:rPr>
              <a:t>设备最大压力可达</a:t>
            </a:r>
            <a:r>
              <a:rPr lang="en-US" altLang="zh-CN" sz="2000" b="0" dirty="0">
                <a:latin typeface="等线" panose="02010600030101010101" pitchFamily="2" charset="-122"/>
                <a:ea typeface="等线" panose="02010600030101010101" pitchFamily="2" charset="-122"/>
              </a:rPr>
              <a:t>500</a:t>
            </a:r>
            <a:r>
              <a:rPr lang="zh-CN" altLang="en-US" sz="2000" b="0" dirty="0">
                <a:latin typeface="等线" panose="02010600030101010101" pitchFamily="2" charset="-122"/>
                <a:ea typeface="等线" panose="02010600030101010101" pitchFamily="2" charset="-122"/>
              </a:rPr>
              <a:t>吨；</a:t>
            </a:r>
            <a:endParaRPr lang="en-US" altLang="zh-CN" sz="2000" b="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n"/>
              <a:defRPr/>
            </a:pPr>
            <a:r>
              <a:rPr lang="zh-CN" altLang="en-US" sz="2000" b="0" dirty="0">
                <a:latin typeface="等线" panose="02010600030101010101" pitchFamily="2" charset="-122"/>
                <a:ea typeface="等线" panose="02010600030101010101" pitchFamily="2" charset="-122"/>
              </a:rPr>
              <a:t>配备实测压力传感器（位于工作平台与液压油缸之间），传感器检测范围达到</a:t>
            </a:r>
            <a:r>
              <a:rPr lang="en-US" altLang="zh-CN" sz="2000" b="0" dirty="0">
                <a:latin typeface="等线" panose="02010600030101010101" pitchFamily="2" charset="-122"/>
                <a:ea typeface="等线" panose="02010600030101010101" pitchFamily="2" charset="-122"/>
              </a:rPr>
              <a:t>5000KN</a:t>
            </a:r>
            <a:r>
              <a:rPr lang="zh-CN" altLang="en-US" sz="2000" b="0" dirty="0">
                <a:latin typeface="等线" panose="02010600030101010101" pitchFamily="2" charset="-122"/>
                <a:ea typeface="等线" panose="02010600030101010101" pitchFamily="2" charset="-122"/>
              </a:rPr>
              <a:t>；</a:t>
            </a:r>
            <a:endParaRPr lang="en-US" altLang="zh-CN" sz="2000" b="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5AF8C41-BDB3-4123-BBFF-E964997D5EEF}"/>
              </a:ext>
            </a:extLst>
          </p:cNvPr>
          <p:cNvSpPr txBox="1"/>
          <p:nvPr/>
        </p:nvSpPr>
        <p:spPr>
          <a:xfrm>
            <a:off x="845335" y="6032952"/>
            <a:ext cx="1293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>
                <a:solidFill>
                  <a:srgbClr val="0B81F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整体结构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FAECABD-C61B-4FBA-8483-3886076D59B8}"/>
              </a:ext>
            </a:extLst>
          </p:cNvPr>
          <p:cNvSpPr txBox="1"/>
          <p:nvPr/>
        </p:nvSpPr>
        <p:spPr>
          <a:xfrm>
            <a:off x="59917" y="11752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7A0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二、超导四极线圈加热固化系统初步设计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5359C077-8F0D-4687-A318-63125971A245}"/>
              </a:ext>
            </a:extLst>
          </p:cNvPr>
          <p:cNvCxnSpPr>
            <a:cxnSpLocks/>
          </p:cNvCxnSpPr>
          <p:nvPr/>
        </p:nvCxnSpPr>
        <p:spPr bwMode="auto">
          <a:xfrm flipH="1">
            <a:off x="2322908" y="4675120"/>
            <a:ext cx="158879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0100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92C9DEC9-3371-4B53-A275-49657386CFC9}"/>
              </a:ext>
            </a:extLst>
          </p:cNvPr>
          <p:cNvSpPr txBox="1"/>
          <p:nvPr/>
        </p:nvSpPr>
        <p:spPr>
          <a:xfrm>
            <a:off x="3841006" y="4505843"/>
            <a:ext cx="1111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0" dirty="0">
                <a:solidFill>
                  <a:srgbClr val="FE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压力机</a:t>
            </a: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E677A3CF-CA28-47B7-9BF9-4056795D2BB4}"/>
              </a:ext>
            </a:extLst>
          </p:cNvPr>
          <p:cNvCxnSpPr>
            <a:cxnSpLocks/>
          </p:cNvCxnSpPr>
          <p:nvPr/>
        </p:nvCxnSpPr>
        <p:spPr bwMode="auto">
          <a:xfrm flipH="1">
            <a:off x="2972064" y="2936982"/>
            <a:ext cx="961202" cy="37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0100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9EB20156-CAA4-4315-93EC-AA1FBDECE95D}"/>
              </a:ext>
            </a:extLst>
          </p:cNvPr>
          <p:cNvSpPr txBox="1"/>
          <p:nvPr/>
        </p:nvSpPr>
        <p:spPr>
          <a:xfrm>
            <a:off x="3902230" y="2779613"/>
            <a:ext cx="1406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0" dirty="0">
                <a:solidFill>
                  <a:srgbClr val="FE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重载微调系统</a:t>
            </a:r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F84278B3-D762-42A5-BD90-23C694514248}"/>
              </a:ext>
            </a:extLst>
          </p:cNvPr>
          <p:cNvCxnSpPr>
            <a:cxnSpLocks/>
          </p:cNvCxnSpPr>
          <p:nvPr/>
        </p:nvCxnSpPr>
        <p:spPr bwMode="auto">
          <a:xfrm flipH="1">
            <a:off x="2248532" y="2295028"/>
            <a:ext cx="1684734" cy="4523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0100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ECA4A53A-0FC8-4CC3-863F-ECA888FFB15D}"/>
              </a:ext>
            </a:extLst>
          </p:cNvPr>
          <p:cNvSpPr txBox="1"/>
          <p:nvPr/>
        </p:nvSpPr>
        <p:spPr>
          <a:xfrm>
            <a:off x="3841006" y="2137957"/>
            <a:ext cx="1406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0" dirty="0">
                <a:solidFill>
                  <a:srgbClr val="FE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控温固化模具</a:t>
            </a:r>
          </a:p>
        </p:txBody>
      </p:sp>
    </p:spTree>
  </p:cSld>
  <p:clrMapOvr>
    <a:masterClrMapping/>
  </p:clrMapOvr>
  <p:transition>
    <p:pull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307233" y="4703209"/>
            <a:ext cx="5136047" cy="1577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Aft>
                <a:spcPts val="1500"/>
              </a:spcAft>
              <a:buFont typeface="Arial" panose="020B0604020202020204" pitchFamily="34" charset="0"/>
              <a:buNone/>
              <a:defRPr/>
            </a:pPr>
            <a:r>
              <a:rPr lang="zh-CN" altLang="en-US" sz="2000" dirty="0">
                <a:solidFill>
                  <a:srgbClr val="FF33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液压系统设计说明</a:t>
            </a:r>
            <a:endParaRPr lang="en-US" altLang="zh-CN" sz="2000" dirty="0">
              <a:solidFill>
                <a:srgbClr val="FF33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n"/>
              <a:defRPr/>
            </a:pPr>
            <a:r>
              <a:rPr lang="zh-CN" altLang="en-US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本设备压力机采用经典的四柱三板结构，单缸驱动；</a:t>
            </a:r>
            <a:endParaRPr lang="en-US" altLang="zh-CN" sz="1600" b="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n"/>
              <a:defRPr/>
            </a:pPr>
            <a:r>
              <a:rPr lang="zh-CN" altLang="en-US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长线圈需采用多缸同步液压系统设备，通过比例同步液压系统或同步液压马达液压系统等方式，多油缸同步率可达到</a:t>
            </a:r>
            <a:r>
              <a:rPr lang="en-US" altLang="zh-CN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0.5%</a:t>
            </a:r>
            <a:r>
              <a:rPr lang="zh-CN" altLang="en-US" sz="1600" b="0" dirty="0">
                <a:latin typeface="等线" panose="02010600030101010101" pitchFamily="2" charset="-122"/>
                <a:ea typeface="等线" panose="02010600030101010101" pitchFamily="2" charset="-122"/>
              </a:rPr>
              <a:t>；</a:t>
            </a:r>
            <a:endParaRPr lang="en-US" altLang="zh-CN" sz="1600" b="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5AF8C41-BDB3-4123-BBFF-E964997D5EEF}"/>
              </a:ext>
            </a:extLst>
          </p:cNvPr>
          <p:cNvSpPr txBox="1"/>
          <p:nvPr/>
        </p:nvSpPr>
        <p:spPr>
          <a:xfrm>
            <a:off x="59917" y="5955923"/>
            <a:ext cx="3801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>
                <a:solidFill>
                  <a:srgbClr val="0B81F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超导缆接头盒压力焊接系统（</a:t>
            </a:r>
            <a:r>
              <a:rPr lang="en-US" altLang="zh-CN" sz="1600" dirty="0">
                <a:solidFill>
                  <a:srgbClr val="0B81F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300T</a:t>
            </a:r>
            <a:r>
              <a:rPr lang="zh-CN" altLang="en-US" sz="1600" dirty="0">
                <a:solidFill>
                  <a:srgbClr val="0B81F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FAECABD-C61B-4FBA-8483-3886076D59B8}"/>
              </a:ext>
            </a:extLst>
          </p:cNvPr>
          <p:cNvSpPr txBox="1"/>
          <p:nvPr/>
        </p:nvSpPr>
        <p:spPr>
          <a:xfrm>
            <a:off x="59917" y="11752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7A0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二、超导四极线圈加热固化系统初步设计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3B9AFCE9-7293-4B48-A072-BB5C106BD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2" b="5601"/>
          <a:stretch/>
        </p:blipFill>
        <p:spPr bwMode="auto">
          <a:xfrm>
            <a:off x="4448783" y="941010"/>
            <a:ext cx="4551330" cy="320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图片包含 室内, 桌子, 食物, 充满&#10;&#10;描述已自动生成">
            <a:extLst>
              <a:ext uri="{FF2B5EF4-FFF2-40B4-BE49-F238E27FC236}">
                <a16:creationId xmlns:a16="http://schemas.microsoft.com/office/drawing/2014/main" id="{CAB383A4-BDDA-4785-A3A9-8B6693F55B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2080" y="1563009"/>
            <a:ext cx="4975975" cy="373198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A5FE500-1300-4885-AF39-E7DB51AE8DEC}"/>
              </a:ext>
            </a:extLst>
          </p:cNvPr>
          <p:cNvSpPr txBox="1"/>
          <p:nvPr/>
        </p:nvSpPr>
        <p:spPr>
          <a:xfrm>
            <a:off x="5769699" y="4157189"/>
            <a:ext cx="1909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>
                <a:solidFill>
                  <a:srgbClr val="0B81F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液压系统示意图</a:t>
            </a:r>
          </a:p>
        </p:txBody>
      </p:sp>
    </p:spTree>
    <p:extLst>
      <p:ext uri="{BB962C8B-B14F-4D97-AF65-F5344CB8AC3E}">
        <p14:creationId xmlns:p14="http://schemas.microsoft.com/office/powerpoint/2010/main" val="3780664806"/>
      </p:ext>
    </p:extLst>
  </p:cSld>
  <p:clrMapOvr>
    <a:masterClrMapping/>
  </p:clrMapOvr>
  <p:transition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51454" y="5373837"/>
            <a:ext cx="960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n"/>
              <a:defRPr/>
            </a:pPr>
            <a:r>
              <a:rPr lang="zh-CN" altLang="en-US" sz="2000" b="0" dirty="0">
                <a:latin typeface="等线" panose="02010600030101010101" pitchFamily="2" charset="-122"/>
                <a:ea typeface="等线" panose="02010600030101010101" pitchFamily="2" charset="-122"/>
              </a:rPr>
              <a:t>选用</a:t>
            </a:r>
            <a:r>
              <a:rPr lang="en-US" altLang="zh-CN" sz="2000" b="0" dirty="0">
                <a:latin typeface="等线" panose="02010600030101010101" pitchFamily="2" charset="-122"/>
                <a:ea typeface="等线" panose="02010600030101010101" pitchFamily="2" charset="-122"/>
              </a:rPr>
              <a:t>5000KN</a:t>
            </a:r>
            <a:r>
              <a:rPr lang="zh-CN" altLang="en-US" sz="2000" b="0" dirty="0">
                <a:latin typeface="等线" panose="02010600030101010101" pitchFamily="2" charset="-122"/>
                <a:ea typeface="等线" panose="02010600030101010101" pitchFamily="2" charset="-122"/>
              </a:rPr>
              <a:t>实测压力传感器，方便准确测量模具型腔受到的压力，保证超导线圈能满足理论压力的固化；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FAECABD-C61B-4FBA-8483-3886076D59B8}"/>
              </a:ext>
            </a:extLst>
          </p:cNvPr>
          <p:cNvSpPr txBox="1"/>
          <p:nvPr/>
        </p:nvSpPr>
        <p:spPr>
          <a:xfrm>
            <a:off x="59917" y="11752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7A0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二、超导四极线圈加热固化系统初步设计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8C61A08-EAEF-472E-82E1-D1D1F1E8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938353"/>
            <a:ext cx="811530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C25F2366-E7DC-4554-BBD2-9CD298DEB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4" y="1008203"/>
            <a:ext cx="50863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097627"/>
      </p:ext>
    </p:extLst>
  </p:cSld>
  <p:clrMapOvr>
    <a:masterClrMapping/>
  </p:clrMapOvr>
  <p:transition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BFAECABD-C61B-4FBA-8483-3886076D59B8}"/>
              </a:ext>
            </a:extLst>
          </p:cNvPr>
          <p:cNvSpPr txBox="1"/>
          <p:nvPr/>
        </p:nvSpPr>
        <p:spPr>
          <a:xfrm>
            <a:off x="59917" y="11752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7A0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二、超导四极线圈加热固化系统初步设计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C16BB1-279D-4BEF-9B6A-E3994FCF1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4429125"/>
            <a:ext cx="673735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947A3BF-68A2-4549-9A78-6C25443A2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8" y="1143000"/>
            <a:ext cx="5786437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DD4F5EBC-1B60-43D0-9040-81A9C327A146}"/>
              </a:ext>
            </a:extLst>
          </p:cNvPr>
          <p:cNvCxnSpPr/>
          <p:nvPr/>
        </p:nvCxnSpPr>
        <p:spPr bwMode="auto">
          <a:xfrm rot="5400000">
            <a:off x="5382422" y="4428338"/>
            <a:ext cx="571504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cxnSp>
      <p:sp>
        <p:nvSpPr>
          <p:cNvPr id="16" name="TextBox 35">
            <a:extLst>
              <a:ext uri="{FF2B5EF4-FFF2-40B4-BE49-F238E27FC236}">
                <a16:creationId xmlns:a16="http://schemas.microsoft.com/office/drawing/2014/main" id="{D2B57CF2-70F7-4AD8-BD22-9D8A74F1F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1928813"/>
            <a:ext cx="8002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0">
                <a:solidFill>
                  <a:srgbClr val="FD01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侧压块</a:t>
            </a:r>
          </a:p>
        </p:txBody>
      </p:sp>
      <p:sp>
        <p:nvSpPr>
          <p:cNvPr id="18" name="TextBox 38">
            <a:extLst>
              <a:ext uri="{FF2B5EF4-FFF2-40B4-BE49-F238E27FC236}">
                <a16:creationId xmlns:a16="http://schemas.microsoft.com/office/drawing/2014/main" id="{498D7F7A-2F82-4DC1-93C5-1F853427C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25" y="1571625"/>
            <a:ext cx="1210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0">
                <a:solidFill>
                  <a:srgbClr val="FD01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中心定位块</a:t>
            </a:r>
          </a:p>
        </p:txBody>
      </p:sp>
      <p:sp>
        <p:nvSpPr>
          <p:cNvPr id="20" name="TextBox 41">
            <a:extLst>
              <a:ext uri="{FF2B5EF4-FFF2-40B4-BE49-F238E27FC236}">
                <a16:creationId xmlns:a16="http://schemas.microsoft.com/office/drawing/2014/main" id="{213CA344-59C5-48B5-BBD2-52FDF9758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2500313"/>
            <a:ext cx="5950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0">
                <a:solidFill>
                  <a:srgbClr val="FD01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线圈</a:t>
            </a:r>
          </a:p>
        </p:txBody>
      </p:sp>
      <p:sp>
        <p:nvSpPr>
          <p:cNvPr id="23" name="TextBox 46">
            <a:extLst>
              <a:ext uri="{FF2B5EF4-FFF2-40B4-BE49-F238E27FC236}">
                <a16:creationId xmlns:a16="http://schemas.microsoft.com/office/drawing/2014/main" id="{F371B0B3-8371-4190-8BD1-A1F8232DC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25" y="3000375"/>
            <a:ext cx="10054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0">
                <a:solidFill>
                  <a:srgbClr val="FD01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弧面压块</a:t>
            </a:r>
          </a:p>
        </p:txBody>
      </p:sp>
      <p:sp>
        <p:nvSpPr>
          <p:cNvPr id="24" name="TextBox 47">
            <a:extLst>
              <a:ext uri="{FF2B5EF4-FFF2-40B4-BE49-F238E27FC236}">
                <a16:creationId xmlns:a16="http://schemas.microsoft.com/office/drawing/2014/main" id="{997567C0-3FDD-4C17-8BDB-07783B073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0" y="3571875"/>
            <a:ext cx="8002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0">
                <a:solidFill>
                  <a:srgbClr val="FD01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侧压块</a:t>
            </a: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4E65B4FE-3A48-4280-B726-E48A2C0C7095}"/>
              </a:ext>
            </a:extLst>
          </p:cNvPr>
          <p:cNvCxnSpPr>
            <a:cxnSpLocks/>
            <a:stCxn id="16" idx="3"/>
          </p:cNvCxnSpPr>
          <p:nvPr/>
        </p:nvCxnSpPr>
        <p:spPr bwMode="auto">
          <a:xfrm>
            <a:off x="2467094" y="2098090"/>
            <a:ext cx="699968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0100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C5AABC00-5B8F-4A26-9F27-1037E589FD93}"/>
              </a:ext>
            </a:extLst>
          </p:cNvPr>
          <p:cNvCxnSpPr>
            <a:cxnSpLocks/>
          </p:cNvCxnSpPr>
          <p:nvPr/>
        </p:nvCxnSpPr>
        <p:spPr bwMode="auto">
          <a:xfrm>
            <a:off x="2879388" y="3158538"/>
            <a:ext cx="699968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0100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CDCC1691-9FEC-44D2-BF9B-F172DA1A67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838765" y="1756042"/>
            <a:ext cx="842979" cy="5113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0100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F4FCFE48-BC5A-405A-ADF0-6D902E04D603}"/>
              </a:ext>
            </a:extLst>
          </p:cNvPr>
          <p:cNvCxnSpPr>
            <a:cxnSpLocks/>
            <a:stCxn id="20" idx="1"/>
          </p:cNvCxnSpPr>
          <p:nvPr/>
        </p:nvCxnSpPr>
        <p:spPr bwMode="auto">
          <a:xfrm flipH="1">
            <a:off x="6781794" y="2669590"/>
            <a:ext cx="814394" cy="2884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0100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14DAB7FC-932E-4CB2-ACFF-0F00786918D6}"/>
              </a:ext>
            </a:extLst>
          </p:cNvPr>
          <p:cNvCxnSpPr>
            <a:cxnSpLocks/>
            <a:stCxn id="24" idx="1"/>
          </p:cNvCxnSpPr>
          <p:nvPr/>
        </p:nvCxnSpPr>
        <p:spPr bwMode="auto">
          <a:xfrm flipH="1">
            <a:off x="8085198" y="3741152"/>
            <a:ext cx="582552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0100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D59075BB-DAAC-4078-B67B-9C985D961D36}"/>
              </a:ext>
            </a:extLst>
          </p:cNvPr>
          <p:cNvSpPr txBox="1"/>
          <p:nvPr/>
        </p:nvSpPr>
        <p:spPr>
          <a:xfrm>
            <a:off x="4160659" y="6078121"/>
            <a:ext cx="8002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eaLnBrk="1" hangingPunct="1">
              <a:defRPr sz="1600" b="0">
                <a:solidFill>
                  <a:srgbClr val="FD0100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r>
              <a:rPr lang="zh-CN" altLang="en-US" dirty="0"/>
              <a:t>内模组</a:t>
            </a:r>
          </a:p>
        </p:txBody>
      </p:sp>
    </p:spTree>
    <p:extLst>
      <p:ext uri="{BB962C8B-B14F-4D97-AF65-F5344CB8AC3E}">
        <p14:creationId xmlns:p14="http://schemas.microsoft.com/office/powerpoint/2010/main" val="3698552594"/>
      </p:ext>
    </p:extLst>
  </p:cSld>
  <p:clrMapOvr>
    <a:masterClrMapping/>
  </p:clrMapOvr>
  <p:transition>
    <p:pull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BFAECABD-C61B-4FBA-8483-3886076D59B8}"/>
              </a:ext>
            </a:extLst>
          </p:cNvPr>
          <p:cNvSpPr txBox="1"/>
          <p:nvPr/>
        </p:nvSpPr>
        <p:spPr>
          <a:xfrm>
            <a:off x="59917" y="11752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7A0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二、超导四极线圈加热固化系统初步设计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769CD2A4-5D6E-49F6-B655-957017C89251}"/>
              </a:ext>
            </a:extLst>
          </p:cNvPr>
          <p:cNvCxnSpPr/>
          <p:nvPr/>
        </p:nvCxnSpPr>
        <p:spPr bwMode="auto">
          <a:xfrm>
            <a:off x="4953000" y="4000504"/>
            <a:ext cx="785818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cxnSp>
      <p:pic>
        <p:nvPicPr>
          <p:cNvPr id="19" name="Picture 2">
            <a:extLst>
              <a:ext uri="{FF2B5EF4-FFF2-40B4-BE49-F238E27FC236}">
                <a16:creationId xmlns:a16="http://schemas.microsoft.com/office/drawing/2014/main" id="{B5DC0664-403C-4B37-BA24-AFCCF1879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643063"/>
            <a:ext cx="321468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直接连接符 9">
            <a:extLst>
              <a:ext uri="{FF2B5EF4-FFF2-40B4-BE49-F238E27FC236}">
                <a16:creationId xmlns:a16="http://schemas.microsoft.com/office/drawing/2014/main" id="{CB182F1F-F539-4F7E-8DF0-0BEB5A39200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953375" y="1428750"/>
            <a:ext cx="785813" cy="357188"/>
          </a:xfrm>
          <a:prstGeom prst="line">
            <a:avLst/>
          </a:prstGeom>
          <a:noFill/>
          <a:ln w="28575" algn="ctr">
            <a:solidFill>
              <a:srgbClr val="FD01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直接连接符 11">
            <a:extLst>
              <a:ext uri="{FF2B5EF4-FFF2-40B4-BE49-F238E27FC236}">
                <a16:creationId xmlns:a16="http://schemas.microsoft.com/office/drawing/2014/main" id="{217E03C1-43CD-427C-8054-8B38C9C18CF1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8024813" y="1928812"/>
            <a:ext cx="1214438" cy="214313"/>
          </a:xfrm>
          <a:prstGeom prst="line">
            <a:avLst/>
          </a:prstGeom>
          <a:noFill/>
          <a:ln w="28575" algn="ctr">
            <a:solidFill>
              <a:srgbClr val="FD01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9" name="Picture 3">
            <a:extLst>
              <a:ext uri="{FF2B5EF4-FFF2-40B4-BE49-F238E27FC236}">
                <a16:creationId xmlns:a16="http://schemas.microsoft.com/office/drawing/2014/main" id="{1D2FD1C2-A246-47F0-B486-B4699C6F7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1857375"/>
            <a:ext cx="3857625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直接连接符 15">
            <a:extLst>
              <a:ext uri="{FF2B5EF4-FFF2-40B4-BE49-F238E27FC236}">
                <a16:creationId xmlns:a16="http://schemas.microsoft.com/office/drawing/2014/main" id="{4CDEAB11-6926-4459-8504-896080E6BB96}"/>
              </a:ext>
            </a:extLst>
          </p:cNvPr>
          <p:cNvCxnSpPr>
            <a:cxnSpLocks noChangeShapeType="1"/>
            <a:endCxn id="35" idx="3"/>
          </p:cNvCxnSpPr>
          <p:nvPr/>
        </p:nvCxnSpPr>
        <p:spPr bwMode="auto">
          <a:xfrm flipH="1" flipV="1">
            <a:off x="1172091" y="3741152"/>
            <a:ext cx="280472" cy="116473"/>
          </a:xfrm>
          <a:prstGeom prst="line">
            <a:avLst/>
          </a:prstGeom>
          <a:noFill/>
          <a:ln w="28575" algn="ctr">
            <a:solidFill>
              <a:srgbClr val="FD01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直接连接符 17">
            <a:extLst>
              <a:ext uri="{FF2B5EF4-FFF2-40B4-BE49-F238E27FC236}">
                <a16:creationId xmlns:a16="http://schemas.microsoft.com/office/drawing/2014/main" id="{AABF6C7B-4813-44D1-8559-A5460B55C12B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1095375" y="2643188"/>
            <a:ext cx="571500" cy="142875"/>
          </a:xfrm>
          <a:prstGeom prst="line">
            <a:avLst/>
          </a:prstGeom>
          <a:noFill/>
          <a:ln w="28575" algn="ctr">
            <a:solidFill>
              <a:srgbClr val="FD01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直接连接符 20">
            <a:extLst>
              <a:ext uri="{FF2B5EF4-FFF2-40B4-BE49-F238E27FC236}">
                <a16:creationId xmlns:a16="http://schemas.microsoft.com/office/drawing/2014/main" id="{531A1C1D-F136-402E-A5B2-112681F5ADB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3631407" y="2178844"/>
            <a:ext cx="1143000" cy="928687"/>
          </a:xfrm>
          <a:prstGeom prst="line">
            <a:avLst/>
          </a:prstGeom>
          <a:noFill/>
          <a:ln w="28575" algn="ctr">
            <a:solidFill>
              <a:srgbClr val="FD01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21">
            <a:extLst>
              <a:ext uri="{FF2B5EF4-FFF2-40B4-BE49-F238E27FC236}">
                <a16:creationId xmlns:a16="http://schemas.microsoft.com/office/drawing/2014/main" id="{555D36B5-C3A6-49DF-97DD-88C954508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3571875"/>
            <a:ext cx="10054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0">
                <a:solidFill>
                  <a:srgbClr val="FD01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模具下模</a:t>
            </a: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2D817AE9-D716-436A-8D50-ADB5982AC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28875"/>
            <a:ext cx="12009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0">
                <a:solidFill>
                  <a:srgbClr val="FD01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0.1mm</a:t>
            </a:r>
            <a:r>
              <a:rPr lang="zh-CN" altLang="en-US" sz="1600" b="0">
                <a:solidFill>
                  <a:srgbClr val="FD01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铝箔</a:t>
            </a:r>
          </a:p>
        </p:txBody>
      </p:sp>
      <p:sp>
        <p:nvSpPr>
          <p:cNvPr id="37" name="TextBox 24">
            <a:extLst>
              <a:ext uri="{FF2B5EF4-FFF2-40B4-BE49-F238E27FC236}">
                <a16:creationId xmlns:a16="http://schemas.microsoft.com/office/drawing/2014/main" id="{C3477E8E-5EFC-4CA8-AD5B-3515DCAE4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813" y="1785938"/>
            <a:ext cx="8002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0">
                <a:solidFill>
                  <a:srgbClr val="FD01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内模组</a:t>
            </a:r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id="{FA4EBFD2-EBC3-4DD0-8866-90E4F9B2D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0" y="1143000"/>
            <a:ext cx="10054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0" dirty="0">
                <a:solidFill>
                  <a:srgbClr val="FD01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主压紧块</a:t>
            </a:r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597DF0CA-1492-4B28-8122-5FC887A61DCC}"/>
              </a:ext>
            </a:extLst>
          </p:cNvPr>
          <p:cNvCxnSpPr/>
          <p:nvPr/>
        </p:nvCxnSpPr>
        <p:spPr bwMode="auto">
          <a:xfrm>
            <a:off x="166683" y="4221341"/>
            <a:ext cx="785818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cxnSp>
    </p:spTree>
    <p:extLst>
      <p:ext uri="{BB962C8B-B14F-4D97-AF65-F5344CB8AC3E}">
        <p14:creationId xmlns:p14="http://schemas.microsoft.com/office/powerpoint/2010/main" val="598142847"/>
      </p:ext>
    </p:extLst>
  </p:cSld>
  <p:clrMapOvr>
    <a:masterClrMapping/>
  </p:clrMapOvr>
  <p:transition>
    <p:pull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BFAECABD-C61B-4FBA-8483-3886076D59B8}"/>
              </a:ext>
            </a:extLst>
          </p:cNvPr>
          <p:cNvSpPr txBox="1"/>
          <p:nvPr/>
        </p:nvSpPr>
        <p:spPr>
          <a:xfrm>
            <a:off x="59917" y="11752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7A0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二、超导四极线圈加热固化系统初步设计</a:t>
            </a: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53D16844-CD6B-40B9-9B3B-7153340E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3904777"/>
            <a:ext cx="6929437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2F79B817-2AF4-4582-9D54-A8480E7D5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1222747"/>
            <a:ext cx="3509963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肘形连接符 13">
            <a:extLst>
              <a:ext uri="{FF2B5EF4-FFF2-40B4-BE49-F238E27FC236}">
                <a16:creationId xmlns:a16="http://schemas.microsoft.com/office/drawing/2014/main" id="{D457E712-8DCE-4B10-97EF-4611662EF21A}"/>
              </a:ext>
            </a:extLst>
          </p:cNvPr>
          <p:cNvCxnSpPr/>
          <p:nvPr/>
        </p:nvCxnSpPr>
        <p:spPr bwMode="auto">
          <a:xfrm rot="10800000" flipV="1">
            <a:off x="7310454" y="4548271"/>
            <a:ext cx="1143008" cy="1071570"/>
          </a:xfrm>
          <a:prstGeom prst="bentConnector3">
            <a:avLst>
              <a:gd name="adj1" fmla="val -666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cxnSp>
      <p:sp>
        <p:nvSpPr>
          <p:cNvPr id="44" name="TextBox 17">
            <a:extLst>
              <a:ext uri="{FF2B5EF4-FFF2-40B4-BE49-F238E27FC236}">
                <a16:creationId xmlns:a16="http://schemas.microsoft.com/office/drawing/2014/main" id="{352CF20A-3DA7-4A56-B59B-3A2E62F6D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0" y="4762572"/>
            <a:ext cx="1210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0" dirty="0">
                <a:solidFill>
                  <a:srgbClr val="FD0100"/>
                </a:solidFill>
                <a:latin typeface="等线" panose="02010600030101010101" pitchFamily="2" charset="-122"/>
                <a:ea typeface="等线" panose="02010600030101010101" pitchFamily="2" charset="-122"/>
                <a:cs typeface="ZWAdobeF" pitchFamily="2" charset="0"/>
              </a:rPr>
              <a:t>安装加热棒</a:t>
            </a:r>
          </a:p>
        </p:txBody>
      </p:sp>
      <p:cxnSp>
        <p:nvCxnSpPr>
          <p:cNvPr id="45" name="直接连接符 20">
            <a:extLst>
              <a:ext uri="{FF2B5EF4-FFF2-40B4-BE49-F238E27FC236}">
                <a16:creationId xmlns:a16="http://schemas.microsoft.com/office/drawing/2014/main" id="{13C2F650-8D3B-4FCC-865C-498C94F4C16E}"/>
              </a:ext>
            </a:extLst>
          </p:cNvPr>
          <p:cNvCxnSpPr>
            <a:cxnSpLocks noChangeShapeType="1"/>
            <a:stCxn id="44" idx="2"/>
          </p:cNvCxnSpPr>
          <p:nvPr/>
        </p:nvCxnSpPr>
        <p:spPr bwMode="auto">
          <a:xfrm flipH="1">
            <a:off x="6297618" y="5101126"/>
            <a:ext cx="117926" cy="534127"/>
          </a:xfrm>
          <a:prstGeom prst="line">
            <a:avLst/>
          </a:prstGeom>
          <a:noFill/>
          <a:ln w="28575" algn="ctr">
            <a:solidFill>
              <a:srgbClr val="FD01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TextBox 28">
            <a:extLst>
              <a:ext uri="{FF2B5EF4-FFF2-40B4-BE49-F238E27FC236}">
                <a16:creationId xmlns:a16="http://schemas.microsoft.com/office/drawing/2014/main" id="{3A42F695-FC7E-4BDF-832E-EF679DF76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75" y="1104157"/>
            <a:ext cx="14157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0" dirty="0">
                <a:solidFill>
                  <a:srgbClr val="FD0100"/>
                </a:solidFill>
                <a:latin typeface="等线" panose="02010600030101010101" pitchFamily="2" charset="-122"/>
                <a:ea typeface="等线" panose="02010600030101010101" pitchFamily="2" charset="-122"/>
                <a:cs typeface="ZWAdobeF" pitchFamily="2" charset="0"/>
              </a:rPr>
              <a:t>安装顶紧旋钮</a:t>
            </a:r>
          </a:p>
        </p:txBody>
      </p:sp>
      <p:cxnSp>
        <p:nvCxnSpPr>
          <p:cNvPr id="47" name="直接连接符 30">
            <a:extLst>
              <a:ext uri="{FF2B5EF4-FFF2-40B4-BE49-F238E27FC236}">
                <a16:creationId xmlns:a16="http://schemas.microsoft.com/office/drawing/2014/main" id="{2926D398-7158-4853-BF1C-8913D77E6A0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993607" y="1540312"/>
            <a:ext cx="477837" cy="130175"/>
          </a:xfrm>
          <a:prstGeom prst="line">
            <a:avLst/>
          </a:prstGeom>
          <a:noFill/>
          <a:ln w="28575" algn="ctr">
            <a:solidFill>
              <a:srgbClr val="FD01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8" name="Picture 4">
            <a:extLst>
              <a:ext uri="{FF2B5EF4-FFF2-40B4-BE49-F238E27FC236}">
                <a16:creationId xmlns:a16="http://schemas.microsoft.com/office/drawing/2014/main" id="{8E1AD133-BE15-4B3B-BDD2-0AEC0A51C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190697"/>
            <a:ext cx="3286125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直接连接符 33">
            <a:extLst>
              <a:ext uri="{FF2B5EF4-FFF2-40B4-BE49-F238E27FC236}">
                <a16:creationId xmlns:a16="http://schemas.microsoft.com/office/drawing/2014/main" id="{C4D7B009-C693-479D-8BA3-D418E6022A8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749551" y="1393897"/>
            <a:ext cx="692150" cy="428625"/>
          </a:xfrm>
          <a:prstGeom prst="line">
            <a:avLst/>
          </a:prstGeom>
          <a:noFill/>
          <a:ln w="28575" algn="ctr">
            <a:solidFill>
              <a:srgbClr val="FD01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" name="TextBox 35">
            <a:extLst>
              <a:ext uri="{FF2B5EF4-FFF2-40B4-BE49-F238E27FC236}">
                <a16:creationId xmlns:a16="http://schemas.microsoft.com/office/drawing/2014/main" id="{E28B10B3-180E-4993-9213-3F6FA5069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938" y="976385"/>
            <a:ext cx="10054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0">
                <a:solidFill>
                  <a:srgbClr val="FD0100"/>
                </a:solidFill>
                <a:latin typeface="等线" panose="02010600030101010101" pitchFamily="2" charset="-122"/>
                <a:ea typeface="等线" panose="02010600030101010101" pitchFamily="2" charset="-122"/>
                <a:cs typeface="ZWAdobeF" pitchFamily="2" charset="0"/>
              </a:rPr>
              <a:t>氟橡胶圈</a:t>
            </a:r>
          </a:p>
        </p:txBody>
      </p:sp>
      <p:cxnSp>
        <p:nvCxnSpPr>
          <p:cNvPr id="51" name="直接连接符 36">
            <a:extLst>
              <a:ext uri="{FF2B5EF4-FFF2-40B4-BE49-F238E27FC236}">
                <a16:creationId xmlns:a16="http://schemas.microsoft.com/office/drawing/2014/main" id="{5BAAC12B-F17C-4454-A8AE-414654117708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524250" y="1833635"/>
            <a:ext cx="357188" cy="334962"/>
          </a:xfrm>
          <a:prstGeom prst="line">
            <a:avLst/>
          </a:prstGeom>
          <a:noFill/>
          <a:ln w="28575" algn="ctr">
            <a:solidFill>
              <a:srgbClr val="FD01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" name="TextBox 38">
            <a:extLst>
              <a:ext uri="{FF2B5EF4-FFF2-40B4-BE49-F238E27FC236}">
                <a16:creationId xmlns:a16="http://schemas.microsoft.com/office/drawing/2014/main" id="{D251A960-677C-4A6E-A1E2-4F9553376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38" y="1547885"/>
            <a:ext cx="1210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0">
                <a:solidFill>
                  <a:srgbClr val="FD0100"/>
                </a:solidFill>
                <a:latin typeface="等线" panose="02010600030101010101" pitchFamily="2" charset="-122"/>
                <a:ea typeface="等线" panose="02010600030101010101" pitchFamily="2" charset="-122"/>
                <a:cs typeface="ZWAdobeF" pitchFamily="2" charset="0"/>
              </a:rPr>
              <a:t>胶圈定位块</a:t>
            </a:r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0F3AF3EB-9126-46F4-B0DA-AF2B215E648C}"/>
              </a:ext>
            </a:extLst>
          </p:cNvPr>
          <p:cNvCxnSpPr/>
          <p:nvPr/>
        </p:nvCxnSpPr>
        <p:spPr bwMode="auto">
          <a:xfrm>
            <a:off x="4953000" y="3499443"/>
            <a:ext cx="928694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cxn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956DDCEF-17A9-42CA-BE21-6D827866934D}"/>
              </a:ext>
            </a:extLst>
          </p:cNvPr>
          <p:cNvCxnSpPr/>
          <p:nvPr/>
        </p:nvCxnSpPr>
        <p:spPr bwMode="auto">
          <a:xfrm>
            <a:off x="0" y="2762321"/>
            <a:ext cx="928694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cxnSp>
    </p:spTree>
    <p:extLst>
      <p:ext uri="{BB962C8B-B14F-4D97-AF65-F5344CB8AC3E}">
        <p14:creationId xmlns:p14="http://schemas.microsoft.com/office/powerpoint/2010/main" val="3074611973"/>
      </p:ext>
    </p:extLst>
  </p:cSld>
  <p:clrMapOvr>
    <a:masterClrMapping/>
  </p:clrMapOvr>
  <p:transition>
    <p:pull dir="r"/>
  </p:transition>
</p:sld>
</file>

<file path=ppt/theme/theme1.xml><?xml version="1.0" encoding="utf-8"?>
<a:theme xmlns:a="http://schemas.openxmlformats.org/drawingml/2006/main" name="02-072-R-c-奥迪0910">
  <a:themeElements>
    <a:clrScheme name="02-072-R-c-奥迪0910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02-072-R-c-奥迪0910">
      <a:majorFont>
        <a:latin typeface="Arial"/>
        <a:ea typeface="华文中宋"/>
        <a:cs typeface=""/>
      </a:majorFont>
      <a:minorFont>
        <a:latin typeface="Arial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02-072-R-c-奥迪0910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1793</Words>
  <Application>Microsoft Office PowerPoint</Application>
  <PresentationFormat>A4 纸张(210x297 毫米)</PresentationFormat>
  <Paragraphs>130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0" baseType="lpstr">
      <vt:lpstr>等线</vt:lpstr>
      <vt:lpstr>楷体</vt:lpstr>
      <vt:lpstr>微软雅黑</vt:lpstr>
      <vt:lpstr>Arial</vt:lpstr>
      <vt:lpstr>Times New Roman</vt:lpstr>
      <vt:lpstr>Wingdings</vt:lpstr>
      <vt:lpstr>02-072-R-c-奥迪0910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Will</dc:creator>
  <cp:lastModifiedBy>will</cp:lastModifiedBy>
  <cp:revision>3</cp:revision>
  <dcterms:created xsi:type="dcterms:W3CDTF">2019-11-17T08:21:52Z</dcterms:created>
  <dcterms:modified xsi:type="dcterms:W3CDTF">2019-11-18T08:37:11Z</dcterms:modified>
</cp:coreProperties>
</file>