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7" r:id="rId4"/>
    <p:sldId id="266" r:id="rId5"/>
    <p:sldId id="262" r:id="rId6"/>
    <p:sldId id="264" r:id="rId7"/>
    <p:sldId id="265" r:id="rId8"/>
    <p:sldId id="353" r:id="rId9"/>
    <p:sldId id="263" r:id="rId10"/>
    <p:sldId id="268" r:id="rId11"/>
    <p:sldId id="269" r:id="rId12"/>
    <p:sldId id="273" r:id="rId13"/>
    <p:sldId id="352" r:id="rId14"/>
    <p:sldId id="271" r:id="rId15"/>
    <p:sldId id="270" r:id="rId16"/>
    <p:sldId id="347" r:id="rId17"/>
    <p:sldId id="348" r:id="rId18"/>
    <p:sldId id="349" r:id="rId19"/>
    <p:sldId id="350" r:id="rId20"/>
    <p:sldId id="351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32F29E-293A-4F8B-B746-4ED4981AF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47E7F3-9D91-4016-8317-B6500D576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82BEC9-D09B-48C3-9605-A756FFEAC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11A2F9-438E-4754-85A2-5EC388F6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460A50-D01E-4657-9CEB-F201AA5D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53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9D1D12-B02D-4D0F-AAB1-921C926D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27F6544-634E-46D3-B3E3-5DFB0E4DF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B1FDCE-AC90-44E5-8F70-3DE8F953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236A41-E22F-4A9C-B6D0-77EC99AEE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6030FB-1DAF-4250-928C-B19AFD19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36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B482677-11E0-4BAF-8B8B-52EB45022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80F91D-C05A-40A6-9839-E261A1174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4C8ED3-7FA1-475C-8FAE-0C21CA19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06EB26-7A2B-44F1-89A5-338FD9DC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43F1A9-1501-400D-839D-5F6E6E3D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02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CA5128-B19D-435E-89A3-B69D5DA7D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C3DAA7-A53D-48ED-A73A-F5D429E7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DBC35E-AA0C-4682-9D11-C0DF9D53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06A7B7-CB31-43D0-B2CD-4BB91B28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2F6B1C-3E57-4EAB-B1BD-ABDD36BA6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879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3ED612-E0E0-455E-9CA5-5A8DD5203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D5C2A4-4768-415C-9114-E00997984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9A7FAF-0461-4B3E-BE55-663593FF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D0DE54-EA58-48BC-AEF1-854C14AD8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C8FE47-BF85-41CE-92CC-A54150A2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50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A90F6D-682F-4D4B-8FFB-EDBDA36F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D3553B-6B22-466A-8C23-78F6CED0A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96818F-0D14-4337-B6BB-D61E585A4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E6DB1D-3C1B-4D3F-A316-25F5142D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BBBD89-DEF7-4792-B5CD-33BFA167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7FD680-C86F-477B-A4C5-C04E4B3E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1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F8FD99-1472-4CAD-909F-77FF011E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56EAD1-804D-4EF7-9ABD-AD3F4BEB5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F7A9AB-CBB2-4DA7-B1AB-0B1C22BE7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06E65D2-40CC-45A6-83BA-9EF0B9412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F040DF7-677D-4E66-B25C-732C265A6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DA2AC75-FCB5-4086-AF18-5CBA85B1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F11DE7-C3C9-4046-8EDF-2686CCA7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27566E5-48A8-4506-B8A7-9315636C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48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7E83E1-17D9-427F-A1E9-D76BB7AA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852C4E9-F8FD-41F1-9245-F4BCC332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B471F8-09F4-453E-A773-5A5627E7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9E4AF1D-2BF8-424C-8BBE-825E287F6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1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87FAD22-E528-48E5-8008-777B1273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A8960F9-CF38-469F-B0F3-3A10963E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7463E1-C957-46E7-A78F-25A48485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0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09BF85-F35D-4DDA-A51E-D21449B7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B11C4-A3B6-4ED6-B3C0-ED813ADC9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6F3C32B-ADB7-4A59-806F-AC7B08C80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3F9E47B-6F8D-4E3F-8E82-A50AE478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36F2CDE-DAF5-467D-B934-B6BDE695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6A8F4F-DE92-44B8-9519-25FCCD35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65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3F1882-070D-4C96-B6A3-BF0DFA5AD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5191864-E768-489A-8464-09720DDBC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33C375F-8807-492C-975F-4FAA44620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D08A4E-3A12-481C-8875-11F4C87F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53076D1-16E8-4AC5-8328-054638A6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03516E-7794-45EE-9CA7-5E735F9B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61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9FDA336-A5F9-4F3A-AFE7-400ADCA39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A6E4D8-8144-4327-B785-FFC6962B2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6D390F-395B-4E5C-B2D1-58E3FA50D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8941A-6C5B-4F64-B15A-1BB2810EE9B6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FF284E-0994-4AE2-B1D9-B655A81AD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487CAB-73DA-4190-AB42-C6EEF16A0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AC1D8-4712-43D0-903E-CCBCDBAB8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32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047C151-C29F-44A6-82B4-2CF67C919DFE}"/>
              </a:ext>
            </a:extLst>
          </p:cNvPr>
          <p:cNvSpPr/>
          <p:nvPr/>
        </p:nvSpPr>
        <p:spPr>
          <a:xfrm>
            <a:off x="640531" y="47596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噪声随层的变化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588DE9A-0106-4AB0-A83E-824FF8C1871E}"/>
              </a:ext>
            </a:extLst>
          </p:cNvPr>
          <p:cNvSpPr txBox="1"/>
          <p:nvPr/>
        </p:nvSpPr>
        <p:spPr>
          <a:xfrm>
            <a:off x="1140903" y="1090569"/>
            <a:ext cx="180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60144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9ECE845-02A8-466B-B8AF-06919AFBA73D}"/>
              </a:ext>
            </a:extLst>
          </p:cNvPr>
          <p:cNvSpPr txBox="1"/>
          <p:nvPr/>
        </p:nvSpPr>
        <p:spPr>
          <a:xfrm>
            <a:off x="4580390" y="1090569"/>
            <a:ext cx="94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60145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E01550-3E49-4D45-9777-419E8976A5A2}"/>
              </a:ext>
            </a:extLst>
          </p:cNvPr>
          <p:cNvSpPr txBox="1"/>
          <p:nvPr/>
        </p:nvSpPr>
        <p:spPr>
          <a:xfrm>
            <a:off x="4580390" y="3956199"/>
            <a:ext cx="94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60147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F5C6FC2-D49F-4359-B266-C43189EDAA7B}"/>
              </a:ext>
            </a:extLst>
          </p:cNvPr>
          <p:cNvSpPr txBox="1"/>
          <p:nvPr/>
        </p:nvSpPr>
        <p:spPr>
          <a:xfrm>
            <a:off x="1140903" y="3956199"/>
            <a:ext cx="94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60146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3D766BF-A06D-4498-BBCE-A6367E08BE29}"/>
              </a:ext>
            </a:extLst>
          </p:cNvPr>
          <p:cNvSpPr txBox="1"/>
          <p:nvPr/>
        </p:nvSpPr>
        <p:spPr>
          <a:xfrm>
            <a:off x="8774884" y="3956199"/>
            <a:ext cx="104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58600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1D30F41-678B-4FC8-AD5E-0AC2A38E44B6}"/>
              </a:ext>
            </a:extLst>
          </p:cNvPr>
          <p:cNvSpPr txBox="1"/>
          <p:nvPr/>
        </p:nvSpPr>
        <p:spPr>
          <a:xfrm>
            <a:off x="8541570" y="302406"/>
            <a:ext cx="3302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选了</a:t>
            </a:r>
            <a:r>
              <a:rPr lang="en-US" altLang="zh-CN" dirty="0">
                <a:solidFill>
                  <a:srgbClr val="FF0000"/>
                </a:solidFill>
              </a:rPr>
              <a:t>round12</a:t>
            </a:r>
            <a:r>
              <a:rPr lang="zh-CN" altLang="en-US" dirty="0">
                <a:solidFill>
                  <a:srgbClr val="FF0000"/>
                </a:solidFill>
              </a:rPr>
              <a:t>的起始</a:t>
            </a:r>
            <a:r>
              <a:rPr lang="en-US" altLang="zh-CN" dirty="0">
                <a:solidFill>
                  <a:srgbClr val="FF0000"/>
                </a:solidFill>
              </a:rPr>
              <a:t>run</a:t>
            </a:r>
            <a:r>
              <a:rPr lang="zh-CN" altLang="en-US" dirty="0">
                <a:solidFill>
                  <a:srgbClr val="FF0000"/>
                </a:solidFill>
              </a:rPr>
              <a:t>和一个噪声水平较小的</a:t>
            </a:r>
            <a:r>
              <a:rPr lang="en-US" altLang="zh-CN" dirty="0">
                <a:solidFill>
                  <a:srgbClr val="FF0000"/>
                </a:solidFill>
              </a:rPr>
              <a:t>run </a:t>
            </a:r>
            <a:r>
              <a:rPr lang="zh-CN" altLang="en-US" dirty="0">
                <a:solidFill>
                  <a:srgbClr val="FF0000"/>
                </a:solidFill>
              </a:rPr>
              <a:t>做对照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8BE306AC-48A0-4918-909D-70133F7E8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78" y="1459901"/>
            <a:ext cx="3306058" cy="2234209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2EF53A68-610B-400B-AD4D-1C0889DEBA8A}"/>
              </a:ext>
            </a:extLst>
          </p:cNvPr>
          <p:cNvSpPr txBox="1"/>
          <p:nvPr/>
        </p:nvSpPr>
        <p:spPr>
          <a:xfrm>
            <a:off x="8825218" y="1032922"/>
            <a:ext cx="94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56769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F2C9EAF-73DC-440C-AD41-8E05DE5E4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80" y="1463183"/>
            <a:ext cx="3318200" cy="224098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5537DBF-35E9-4D68-903F-39BA67754E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37" y="1433093"/>
            <a:ext cx="3384738" cy="229432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D8EDD747-8F6E-48D3-ACFB-FF8394CCA3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80" y="4331543"/>
            <a:ext cx="3243974" cy="220665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BBC1E07D-35D3-4175-8681-9511FC928D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37" y="4331543"/>
            <a:ext cx="3302308" cy="224939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CF440C3A-9A51-4C53-8EDC-A315A2A6B7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78" y="4331131"/>
            <a:ext cx="3306058" cy="225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01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B73D6EB-0231-47B6-BBAD-59B50B4670D8}"/>
              </a:ext>
            </a:extLst>
          </p:cNvPr>
          <p:cNvSpPr/>
          <p:nvPr/>
        </p:nvSpPr>
        <p:spPr>
          <a:xfrm>
            <a:off x="752738" y="601802"/>
            <a:ext cx="23310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cosTheta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run60145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03DBC48-D4BD-46E3-8843-78A311F114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38" y="2056963"/>
            <a:ext cx="5162330" cy="348644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0FFA41F-3B83-4062-9C7D-292D72EE1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926" y="2049481"/>
            <a:ext cx="5147367" cy="349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5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5152B90-4CD0-4498-A710-91B4E770F8BC}"/>
              </a:ext>
            </a:extLst>
          </p:cNvPr>
          <p:cNvSpPr/>
          <p:nvPr/>
        </p:nvSpPr>
        <p:spPr>
          <a:xfrm>
            <a:off x="752738" y="601802"/>
            <a:ext cx="23310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cosTheta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run60146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1A72ACC-5C8C-4E03-B3DB-C37A4ADD3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94" y="1968248"/>
            <a:ext cx="5047006" cy="343050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9887F04-AB1F-43ED-BCE5-AE4983A53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042" y="1975563"/>
            <a:ext cx="5068949" cy="342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35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E5EE4B-06DC-4629-910F-D77628212274}"/>
              </a:ext>
            </a:extLst>
          </p:cNvPr>
          <p:cNvSpPr/>
          <p:nvPr/>
        </p:nvSpPr>
        <p:spPr>
          <a:xfrm>
            <a:off x="752738" y="601802"/>
            <a:ext cx="23310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cosTheta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run60147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B17548A-0F96-4B06-9C37-389AA8938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72" y="2118177"/>
            <a:ext cx="5168628" cy="352851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FF23C70-560F-4940-B46F-AA0EE64DA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136" y="2118177"/>
            <a:ext cx="5198722" cy="35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98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8BEC61B-9C2B-464C-8023-89B8C3CF2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79" y="2000730"/>
            <a:ext cx="4905683" cy="332961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4EDC26C-F1C1-46FF-8164-44B1A2457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239" y="2000730"/>
            <a:ext cx="4919882" cy="332251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CBDF4260-4606-4836-85BF-B2FB7196B902}"/>
              </a:ext>
            </a:extLst>
          </p:cNvPr>
          <p:cNvSpPr/>
          <p:nvPr/>
        </p:nvSpPr>
        <p:spPr>
          <a:xfrm>
            <a:off x="752738" y="601802"/>
            <a:ext cx="23310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cosTheta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run60150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15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863659B-3D34-4179-9672-022CD5DEA18B}"/>
              </a:ext>
            </a:extLst>
          </p:cNvPr>
          <p:cNvSpPr/>
          <p:nvPr/>
        </p:nvSpPr>
        <p:spPr>
          <a:xfrm>
            <a:off x="562091" y="38368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检查原始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hitmap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2BABB0E-ACB4-4197-A393-F64AD00447BC}"/>
              </a:ext>
            </a:extLst>
          </p:cNvPr>
          <p:cNvSpPr txBox="1"/>
          <p:nvPr/>
        </p:nvSpPr>
        <p:spPr>
          <a:xfrm>
            <a:off x="1417739" y="979524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60144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0ACD43D-B26A-4FA4-B418-823DF5D2C0D6}"/>
              </a:ext>
            </a:extLst>
          </p:cNvPr>
          <p:cNvSpPr txBox="1"/>
          <p:nvPr/>
        </p:nvSpPr>
        <p:spPr>
          <a:xfrm>
            <a:off x="7282310" y="979524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60145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FAB3D04-F657-47B2-98C1-10722E9D7BCF}"/>
              </a:ext>
            </a:extLst>
          </p:cNvPr>
          <p:cNvSpPr txBox="1"/>
          <p:nvPr/>
        </p:nvSpPr>
        <p:spPr>
          <a:xfrm>
            <a:off x="7452220" y="3630930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60147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5523CDB-B398-43E9-B100-AB1198B5D209}"/>
              </a:ext>
            </a:extLst>
          </p:cNvPr>
          <p:cNvSpPr txBox="1"/>
          <p:nvPr/>
        </p:nvSpPr>
        <p:spPr>
          <a:xfrm>
            <a:off x="1586940" y="3630930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60146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16ABC01-D137-4677-AEC8-08BD8E10B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47" y="1328108"/>
            <a:ext cx="4831508" cy="230282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84870B6-D982-4E84-B030-D9AFB274F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364" y="1300966"/>
            <a:ext cx="4898897" cy="232996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878589A-35DA-4DDB-BC9B-1BB0E3B073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1" y="4115774"/>
            <a:ext cx="4984174" cy="235853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69979F3-5653-4C21-BFBE-4E44C38FE6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138" y="4000262"/>
            <a:ext cx="5139347" cy="24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59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863659B-3D34-4179-9672-022CD5DEA18B}"/>
              </a:ext>
            </a:extLst>
          </p:cNvPr>
          <p:cNvSpPr/>
          <p:nvPr/>
        </p:nvSpPr>
        <p:spPr>
          <a:xfrm>
            <a:off x="562091" y="38368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检查重建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hitmap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2BABB0E-ACB4-4197-A393-F64AD00447BC}"/>
              </a:ext>
            </a:extLst>
          </p:cNvPr>
          <p:cNvSpPr txBox="1"/>
          <p:nvPr/>
        </p:nvSpPr>
        <p:spPr>
          <a:xfrm>
            <a:off x="1417739" y="979524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60144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0ACD43D-B26A-4FA4-B418-823DF5D2C0D6}"/>
              </a:ext>
            </a:extLst>
          </p:cNvPr>
          <p:cNvSpPr txBox="1"/>
          <p:nvPr/>
        </p:nvSpPr>
        <p:spPr>
          <a:xfrm>
            <a:off x="7282310" y="979524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60145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FAB3D04-F657-47B2-98C1-10722E9D7BCF}"/>
              </a:ext>
            </a:extLst>
          </p:cNvPr>
          <p:cNvSpPr txBox="1"/>
          <p:nvPr/>
        </p:nvSpPr>
        <p:spPr>
          <a:xfrm>
            <a:off x="7452222" y="3762372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60147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5523CDB-B398-43E9-B100-AB1198B5D209}"/>
              </a:ext>
            </a:extLst>
          </p:cNvPr>
          <p:cNvSpPr txBox="1"/>
          <p:nvPr/>
        </p:nvSpPr>
        <p:spPr>
          <a:xfrm>
            <a:off x="1417738" y="3762372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60146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4D49B6A-0D53-4272-B930-9649EA642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16" y="1348856"/>
            <a:ext cx="4714875" cy="22288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58DFBA4-251B-4466-BDC3-FEF731997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661" y="1259075"/>
            <a:ext cx="4858318" cy="231863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491CA87-0E8D-4C06-BBE7-920227E0D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16" y="4253217"/>
            <a:ext cx="4918521" cy="2329563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5DB68672-403E-4031-830A-7B9C30411B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661" y="4154968"/>
            <a:ext cx="5037469" cy="23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7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3B3BB66-FF53-44DE-B322-AB01E3B9E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878" y="753975"/>
            <a:ext cx="5837339" cy="274213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513F433-7BB8-4DD4-A8D8-B45A141F0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878" y="3772065"/>
            <a:ext cx="5837339" cy="275357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1E33E6F-3F8C-4F72-8963-F1F6C800DF94}"/>
              </a:ext>
            </a:extLst>
          </p:cNvPr>
          <p:cNvSpPr/>
          <p:nvPr/>
        </p:nvSpPr>
        <p:spPr>
          <a:xfrm>
            <a:off x="738259" y="4825685"/>
            <a:ext cx="1890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检查重建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hitmap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Run 60150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A57A35D-1D2D-46C8-B78D-F7591EBB1DA0}"/>
              </a:ext>
            </a:extLst>
          </p:cNvPr>
          <p:cNvSpPr/>
          <p:nvPr/>
        </p:nvSpPr>
        <p:spPr>
          <a:xfrm>
            <a:off x="738259" y="1385984"/>
            <a:ext cx="1890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检查原始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hitmap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Run 60150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476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F5EE29-C65A-4BC1-AD81-85F3E9D95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14505E-8E14-4940-8113-92A83A46A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0022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24DFB6-EA44-40D3-AB14-7EB8EB4A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99030D-7C5D-480F-BEEB-35CB8D7B1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519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FA880B-6657-450D-95FC-E978FC3B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387FE6-EE00-4397-B5FD-34C73BA85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98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16A707D-8B04-4798-A9CD-A6E7ED1135A3}"/>
              </a:ext>
            </a:extLst>
          </p:cNvPr>
          <p:cNvSpPr txBox="1"/>
          <p:nvPr/>
        </p:nvSpPr>
        <p:spPr>
          <a:xfrm>
            <a:off x="738230" y="716020"/>
            <a:ext cx="3120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run60144-60147 </a:t>
            </a:r>
            <a:r>
              <a:rPr lang="zh-CN" altLang="en-US" dirty="0"/>
              <a:t>与</a:t>
            </a:r>
            <a:r>
              <a:rPr lang="en-US" altLang="zh-CN" dirty="0"/>
              <a:t>run 56769 </a:t>
            </a:r>
            <a:r>
              <a:rPr lang="zh-CN" altLang="en-US" dirty="0"/>
              <a:t>的对比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F5AA09F-0610-4BD3-AA36-D71750CB037D}"/>
              </a:ext>
            </a:extLst>
          </p:cNvPr>
          <p:cNvSpPr txBox="1"/>
          <p:nvPr/>
        </p:nvSpPr>
        <p:spPr>
          <a:xfrm>
            <a:off x="302004" y="243281"/>
            <a:ext cx="355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两个</a:t>
            </a:r>
            <a:r>
              <a:rPr lang="en-US" altLang="zh-CN" dirty="0"/>
              <a:t>run</a:t>
            </a:r>
            <a:r>
              <a:rPr lang="zh-CN" altLang="en-US" dirty="0"/>
              <a:t>的噪声随层的变化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76877197-8E70-40C7-8F21-5028C6D17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99" y="1562864"/>
            <a:ext cx="2893486" cy="1969586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C5EF5022-7B83-4655-8771-698EAB748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269" y="4247905"/>
            <a:ext cx="2914483" cy="1973785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CB02412A-887F-44BA-8F50-0B42D77699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669" y="4280312"/>
            <a:ext cx="2901885" cy="1973786"/>
          </a:xfrm>
          <a:prstGeom prst="rect">
            <a:avLst/>
          </a:prstGeom>
        </p:spPr>
      </p:pic>
      <p:pic>
        <p:nvPicPr>
          <p:cNvPr id="39" name="图片 38">
            <a:extLst>
              <a:ext uri="{FF2B5EF4-FFF2-40B4-BE49-F238E27FC236}">
                <a16:creationId xmlns:a16="http://schemas.microsoft.com/office/drawing/2014/main" id="{7D04B8F1-7044-4FDA-A75E-58CBCF3202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2" y="4277989"/>
            <a:ext cx="2889286" cy="1973785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B24D8B26-1982-4875-8D34-4540704304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306" y="4172395"/>
            <a:ext cx="2897685" cy="1969586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:a16="http://schemas.microsoft.com/office/drawing/2014/main" id="{1608F97C-9A44-43E7-9EDC-63EF331107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090" y="1546067"/>
            <a:ext cx="2914483" cy="1982184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40D34025-013B-42C2-A906-D9588862A8B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692" y="1562865"/>
            <a:ext cx="2906084" cy="1965386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id="{00DED358-54ED-4C04-BE06-639446A211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2" y="1562864"/>
            <a:ext cx="2893486" cy="196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85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E3FC84-5A30-41DA-9039-7ECB325B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5AAAF4-41CD-4DCA-8C1E-32E2135B4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918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>
            <a:extLst>
              <a:ext uri="{FF2B5EF4-FFF2-40B4-BE49-F238E27FC236}">
                <a16:creationId xmlns:a16="http://schemas.microsoft.com/office/drawing/2014/main" id="{154B7EEF-D2C7-4E08-8521-38E2E15616F4}"/>
              </a:ext>
            </a:extLst>
          </p:cNvPr>
          <p:cNvSpPr txBox="1"/>
          <p:nvPr/>
        </p:nvSpPr>
        <p:spPr>
          <a:xfrm>
            <a:off x="738230" y="716020"/>
            <a:ext cx="3120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run60144-60147 </a:t>
            </a:r>
            <a:r>
              <a:rPr lang="zh-CN" altLang="en-US" dirty="0"/>
              <a:t>与</a:t>
            </a:r>
            <a:r>
              <a:rPr lang="en-US" altLang="zh-CN" dirty="0"/>
              <a:t>run 58600 </a:t>
            </a:r>
            <a:r>
              <a:rPr lang="zh-CN" altLang="en-US" dirty="0"/>
              <a:t>的对比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25763AC-F6A3-4CAE-8D11-96BC9A0B7E54}"/>
              </a:ext>
            </a:extLst>
          </p:cNvPr>
          <p:cNvSpPr txBox="1"/>
          <p:nvPr/>
        </p:nvSpPr>
        <p:spPr>
          <a:xfrm>
            <a:off x="302004" y="243281"/>
            <a:ext cx="355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两个</a:t>
            </a:r>
            <a:r>
              <a:rPr lang="en-US" altLang="zh-CN" dirty="0"/>
              <a:t>run</a:t>
            </a:r>
            <a:r>
              <a:rPr lang="zh-CN" altLang="en-US" dirty="0"/>
              <a:t>的噪声随层的变化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8ECB133-82B1-4042-8717-5797DF872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2" y="1294550"/>
            <a:ext cx="3184184" cy="216432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D204CAD-E888-42A1-B9F2-7D788D16A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9" y="4179615"/>
            <a:ext cx="3174955" cy="217355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EE9600A-10B0-4028-B6E8-3F3CE69DCE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62" y="1316260"/>
            <a:ext cx="3184184" cy="217355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15CEACB-ED8C-40C9-8BEC-146EC0FDC3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91" y="4193459"/>
            <a:ext cx="3174955" cy="215970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A80C3C75-E392-48DB-B8C6-674D73D0C8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068" y="1366965"/>
            <a:ext cx="3193414" cy="216893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DBED2EDF-FD26-40B9-B4F1-3118AC73A6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24353"/>
            <a:ext cx="3184184" cy="216432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2F4DBDE0-275E-4BBC-A7EE-194F78E18A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123" y="1362351"/>
            <a:ext cx="3184184" cy="2178166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694A9B04-067B-4BF7-BC84-3572D36B265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816" y="4215123"/>
            <a:ext cx="3188799" cy="217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2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07B7EF6-94FD-458E-A3C7-F1A38CF0A9B5}"/>
              </a:ext>
            </a:extLst>
          </p:cNvPr>
          <p:cNvSpPr/>
          <p:nvPr/>
        </p:nvSpPr>
        <p:spPr>
          <a:xfrm>
            <a:off x="629509" y="302603"/>
            <a:ext cx="2154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run60144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8D22942-96E5-4785-A0D4-E59F1EC8F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98" y="1679753"/>
            <a:ext cx="3418808" cy="231884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FC0D107-9A46-4DFC-868C-F5749DCBB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53" y="4178994"/>
            <a:ext cx="3413853" cy="231388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173D119-7CE9-4D55-9768-A53E2845B4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866" y="1679753"/>
            <a:ext cx="5876386" cy="23089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09DBD73-5928-41B4-82B3-FCD5F573B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85" y="4188903"/>
            <a:ext cx="3418809" cy="230398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22BE7104-4BC0-482A-B6C7-5927EC9BC9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123" y="4188903"/>
            <a:ext cx="3428718" cy="231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55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EFC8CD9-32CE-408D-BFCE-FC52A6002B66}"/>
              </a:ext>
            </a:extLst>
          </p:cNvPr>
          <p:cNvSpPr/>
          <p:nvPr/>
        </p:nvSpPr>
        <p:spPr>
          <a:xfrm>
            <a:off x="629509" y="302603"/>
            <a:ext cx="2154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run60145</a:t>
            </a: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C568588C-4BF5-4602-80C6-5A02085CC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69" y="1457792"/>
            <a:ext cx="3795620" cy="2583666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id="{C8F6EAC6-11B1-4174-BF75-FB210AD0E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86" y="4057984"/>
            <a:ext cx="3784603" cy="2556122"/>
          </a:xfrm>
          <a:prstGeom prst="rect">
            <a:avLst/>
          </a:prstGeom>
        </p:spPr>
      </p:pic>
      <p:pic>
        <p:nvPicPr>
          <p:cNvPr id="45" name="图片 44">
            <a:extLst>
              <a:ext uri="{FF2B5EF4-FFF2-40B4-BE49-F238E27FC236}">
                <a16:creationId xmlns:a16="http://schemas.microsoft.com/office/drawing/2014/main" id="{18FD2EF3-998B-473D-B690-4804C63EF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489" y="1457792"/>
            <a:ext cx="6561080" cy="2556122"/>
          </a:xfrm>
          <a:prstGeom prst="rect">
            <a:avLst/>
          </a:prstGeom>
        </p:spPr>
      </p:pic>
      <p:pic>
        <p:nvPicPr>
          <p:cNvPr id="47" name="图片 46">
            <a:extLst>
              <a:ext uri="{FF2B5EF4-FFF2-40B4-BE49-F238E27FC236}">
                <a16:creationId xmlns:a16="http://schemas.microsoft.com/office/drawing/2014/main" id="{2AC0D32E-7F00-4C30-94C9-E5D0500705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170" y="4041458"/>
            <a:ext cx="3806638" cy="2589175"/>
          </a:xfrm>
          <a:prstGeom prst="rect">
            <a:avLst/>
          </a:prstGeom>
        </p:spPr>
      </p:pic>
      <p:pic>
        <p:nvPicPr>
          <p:cNvPr id="49" name="图片 48">
            <a:extLst>
              <a:ext uri="{FF2B5EF4-FFF2-40B4-BE49-F238E27FC236}">
                <a16:creationId xmlns:a16="http://schemas.microsoft.com/office/drawing/2014/main" id="{2B40A867-2C64-424B-B1B9-6A320836F3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29" y="4046967"/>
            <a:ext cx="3773585" cy="258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2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11D20B6-973B-492D-B7D1-56D3E2A9E833}"/>
              </a:ext>
            </a:extLst>
          </p:cNvPr>
          <p:cNvSpPr/>
          <p:nvPr/>
        </p:nvSpPr>
        <p:spPr>
          <a:xfrm>
            <a:off x="629509" y="302603"/>
            <a:ext cx="2154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run60146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0E4E707-972E-4F3D-9A9A-08ED32575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62" y="1518597"/>
            <a:ext cx="3448457" cy="23371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279CAC1-28C3-45F1-AD9E-75DC57484F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610" y="4031572"/>
            <a:ext cx="3433507" cy="233717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74EB025-4C01-420B-B30D-80930F8FF8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338" y="4031572"/>
            <a:ext cx="3423541" cy="233219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3A8F9FF0-6046-4271-BEAE-5A00AB36B7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682" y="1225933"/>
            <a:ext cx="5915201" cy="2332194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8FC6713-AA66-414F-8124-CE93CBE028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62" y="4055117"/>
            <a:ext cx="3443474" cy="232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39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1088E37-C399-4410-AE93-94A6800B2A6D}"/>
              </a:ext>
            </a:extLst>
          </p:cNvPr>
          <p:cNvSpPr/>
          <p:nvPr/>
        </p:nvSpPr>
        <p:spPr>
          <a:xfrm>
            <a:off x="629509" y="302603"/>
            <a:ext cx="2154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run60147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9FEE0C9-8048-4D37-8056-150573E1C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97" y="1348395"/>
            <a:ext cx="3902674" cy="262810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461D9B9-68AD-4B4F-8792-FA89F5662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4" y="3982136"/>
            <a:ext cx="3897034" cy="262810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2E9BDBE-67D9-4F79-8C34-0D4A044E3C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332" y="1225933"/>
            <a:ext cx="6705606" cy="261682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C104ED5-7B7D-43BF-BA42-74C0F2FF1A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91" y="3993415"/>
            <a:ext cx="3902674" cy="2616822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FF6021DF-9843-4886-B256-07F0E8E69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38" y="3987776"/>
            <a:ext cx="3902674" cy="262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2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1BD4563-439C-4A9E-BCC9-FC927E7D1DFD}"/>
              </a:ext>
            </a:extLst>
          </p:cNvPr>
          <p:cNvSpPr/>
          <p:nvPr/>
        </p:nvSpPr>
        <p:spPr>
          <a:xfrm>
            <a:off x="629509" y="302603"/>
            <a:ext cx="2154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phi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run60150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1DB0688-E9AB-4AB7-B7EC-2B40354C3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72" y="1350175"/>
            <a:ext cx="3732478" cy="253873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5C81F54-E6D7-4BBC-9E60-6457A2C30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81" y="4013151"/>
            <a:ext cx="3710869" cy="252252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48287CD-D2ED-4759-91EB-0B4B78943C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509" y="1350175"/>
            <a:ext cx="6395447" cy="25063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5D852B8-C7FA-4016-AA4B-F193C509EF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779" y="4013151"/>
            <a:ext cx="3732477" cy="252252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EB1EB6C-F029-4D29-AC57-97690EF4A8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123" y="4013151"/>
            <a:ext cx="3721675" cy="253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9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2B33EDD-131B-435B-9AF5-351DF4E5F6B4}"/>
              </a:ext>
            </a:extLst>
          </p:cNvPr>
          <p:cNvSpPr/>
          <p:nvPr/>
        </p:nvSpPr>
        <p:spPr>
          <a:xfrm>
            <a:off x="752738" y="601802"/>
            <a:ext cx="23310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动量随</a:t>
            </a:r>
            <a:r>
              <a:rPr lang="en-US" altLang="zh-CN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cosTheta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run60144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EAD62E3-63AF-4503-A068-A0EC841DA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38" y="1921603"/>
            <a:ext cx="4886216" cy="331412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BF47BD6-D67B-4ED8-BB48-03D5A1C1A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048" y="1921602"/>
            <a:ext cx="4907460" cy="33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125</Words>
  <Application>Microsoft Office PowerPoint</Application>
  <PresentationFormat>宽屏</PresentationFormat>
  <Paragraphs>56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ZJW</dc:creator>
  <cp:lastModifiedBy>ZJW</cp:lastModifiedBy>
  <cp:revision>17</cp:revision>
  <dcterms:created xsi:type="dcterms:W3CDTF">2019-04-10T05:45:53Z</dcterms:created>
  <dcterms:modified xsi:type="dcterms:W3CDTF">2019-04-18T06:22:22Z</dcterms:modified>
</cp:coreProperties>
</file>