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43" r:id="rId3"/>
    <p:sldId id="345" r:id="rId4"/>
    <p:sldId id="344" r:id="rId5"/>
    <p:sldId id="357" r:id="rId6"/>
    <p:sldId id="272" r:id="rId7"/>
    <p:sldId id="258" r:id="rId8"/>
    <p:sldId id="257" r:id="rId9"/>
    <p:sldId id="266" r:id="rId10"/>
    <p:sldId id="262" r:id="rId11"/>
    <p:sldId id="264" r:id="rId12"/>
    <p:sldId id="265" r:id="rId13"/>
    <p:sldId id="353" r:id="rId14"/>
    <p:sldId id="263" r:id="rId15"/>
    <p:sldId id="268" r:id="rId16"/>
    <p:sldId id="269" r:id="rId17"/>
    <p:sldId id="273" r:id="rId18"/>
    <p:sldId id="352" r:id="rId19"/>
    <p:sldId id="271" r:id="rId20"/>
    <p:sldId id="270" r:id="rId21"/>
    <p:sldId id="347" r:id="rId22"/>
    <p:sldId id="360" r:id="rId23"/>
    <p:sldId id="359" r:id="rId24"/>
    <p:sldId id="349" r:id="rId25"/>
    <p:sldId id="256" r:id="rId26"/>
    <p:sldId id="35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32F29E-293A-4F8B-B746-4ED4981AF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47E7F3-9D91-4016-8317-B6500D576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82BEC9-D09B-48C3-9605-A756FFEA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41A-6C5B-4F64-B15A-1BB2810EE9B6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11A2F9-438E-4754-85A2-5EC388F6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460A50-D01E-4657-9CEB-F201AA5D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C1D8-4712-43D0-903E-CCBCDBAB8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53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9D1D12-B02D-4D0F-AAB1-921C926D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7F6544-634E-46D3-B3E3-5DFB0E4DF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B1FDCE-AC90-44E5-8F70-3DE8F953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41A-6C5B-4F64-B15A-1BB2810EE9B6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236A41-E22F-4A9C-B6D0-77EC99AE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6030FB-1DAF-4250-928C-B19AFD19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C1D8-4712-43D0-903E-CCBCDBAB8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36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B482677-11E0-4BAF-8B8B-52EB45022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80F91D-C05A-40A6-9839-E261A1174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4C8ED3-7FA1-475C-8FAE-0C21CA19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41A-6C5B-4F64-B15A-1BB2810EE9B6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06EB26-7A2B-44F1-89A5-338FD9DC3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43F1A9-1501-400D-839D-5F6E6E3D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C1D8-4712-43D0-903E-CCBCDBAB8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02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CA5128-B19D-435E-89A3-B69D5DA7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C3DAA7-A53D-48ED-A73A-F5D429E71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DBC35E-AA0C-4682-9D11-C0DF9D53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41A-6C5B-4F64-B15A-1BB2810EE9B6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06A7B7-CB31-43D0-B2CD-4BB91B28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2F6B1C-3E57-4EAB-B1BD-ABDD36BA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C1D8-4712-43D0-903E-CCBCDBAB8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79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3ED612-E0E0-455E-9CA5-5A8DD520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D5C2A4-4768-415C-9114-E00997984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9A7FAF-0461-4B3E-BE55-663593FF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41A-6C5B-4F64-B15A-1BB2810EE9B6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D0DE54-EA58-48BC-AEF1-854C14AD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C8FE47-BF85-41CE-92CC-A54150A2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C1D8-4712-43D0-903E-CCBCDBAB8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50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90F6D-682F-4D4B-8FFB-EDBDA36F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D3553B-6B22-466A-8C23-78F6CED0A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96818F-0D14-4337-B6BB-D61E585A4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E6DB1D-3C1B-4D3F-A316-25F5142D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41A-6C5B-4F64-B15A-1BB2810EE9B6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BBBD89-DEF7-4792-B5CD-33BFA167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7FD680-C86F-477B-A4C5-C04E4B3E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C1D8-4712-43D0-903E-CCBCDBAB8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13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F8FD99-1472-4CAD-909F-77FF011E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56EAD1-804D-4EF7-9ABD-AD3F4BEB5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F7A9AB-CBB2-4DA7-B1AB-0B1C22BE7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6E65D2-40CC-45A6-83BA-9EF0B9412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F040DF7-677D-4E66-B25C-732C265A6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A2AC75-FCB5-4086-AF18-5CBA85B1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41A-6C5B-4F64-B15A-1BB2810EE9B6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DF11DE7-C3C9-4046-8EDF-2686CCA7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27566E5-48A8-4506-B8A7-9315636C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C1D8-4712-43D0-903E-CCBCDBAB8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48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7E83E1-17D9-427F-A1E9-D76BB7AA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852C4E9-F8FD-41F1-9245-F4BCC332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41A-6C5B-4F64-B15A-1BB2810EE9B6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B471F8-09F4-453E-A773-5A5627E7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E4AF1D-2BF8-424C-8BBE-825E287F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C1D8-4712-43D0-903E-CCBCDBAB8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18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7FAD22-E528-48E5-8008-777B1273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41A-6C5B-4F64-B15A-1BB2810EE9B6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A8960F9-CF38-469F-B0F3-3A10963E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7463E1-C957-46E7-A78F-25A48485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C1D8-4712-43D0-903E-CCBCDBAB8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08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09BF85-F35D-4DDA-A51E-D21449B7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CB11C4-A3B6-4ED6-B3C0-ED813ADC9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F3C32B-ADB7-4A59-806F-AC7B08C80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F9E47B-6F8D-4E3F-8E82-A50AE478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41A-6C5B-4F64-B15A-1BB2810EE9B6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6F2CDE-DAF5-467D-B934-B6BDE695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6A8F4F-DE92-44B8-9519-25FCCD35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C1D8-4712-43D0-903E-CCBCDBAB8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65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F1882-070D-4C96-B6A3-BF0DFA5A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5191864-E768-489A-8464-09720DDBC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3C375F-8807-492C-975F-4FAA44620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D08A4E-3A12-481C-8875-11F4C87F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941A-6C5B-4F64-B15A-1BB2810EE9B6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3076D1-16E8-4AC5-8328-054638A6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03516E-7794-45EE-9CA7-5E735F9B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C1D8-4712-43D0-903E-CCBCDBAB8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61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FDA336-A5F9-4F3A-AFE7-400ADCA3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A6E4D8-8144-4327-B785-FFC6962B2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6D390F-395B-4E5C-B2D1-58E3FA50D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941A-6C5B-4F64-B15A-1BB2810EE9B6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FF284E-0994-4AE2-B1D9-B655A81AD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487CAB-73DA-4190-AB42-C6EEF16A0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C1D8-4712-43D0-903E-CCBCDBAB8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32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F95E856-A9E6-4CA0-AAF6-9A15AA338781}"/>
              </a:ext>
            </a:extLst>
          </p:cNvPr>
          <p:cNvSpPr txBox="1"/>
          <p:nvPr/>
        </p:nvSpPr>
        <p:spPr>
          <a:xfrm>
            <a:off x="2613892" y="272111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/>
              <a:t>Mdc</a:t>
            </a:r>
            <a:r>
              <a:rPr lang="en-US" altLang="zh-CN" sz="4000" dirty="0"/>
              <a:t> calibration check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36848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EFC8CD9-32CE-408D-BFCE-FC52A6002B66}"/>
              </a:ext>
            </a:extLst>
          </p:cNvPr>
          <p:cNvSpPr/>
          <p:nvPr/>
        </p:nvSpPr>
        <p:spPr>
          <a:xfrm>
            <a:off x="629509" y="302603"/>
            <a:ext cx="2154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动量随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的变化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run60145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C568588C-4BF5-4602-80C6-5A02085CC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9" y="1457792"/>
            <a:ext cx="3795620" cy="258366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C8F6EAC6-11B1-4174-BF75-FB210AD0E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6" y="4057984"/>
            <a:ext cx="3784603" cy="255612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18FD2EF3-998B-473D-B690-4804C63EF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89" y="1457792"/>
            <a:ext cx="6561080" cy="255612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2AC0D32E-7F00-4C30-94C9-E5D050070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70" y="4041458"/>
            <a:ext cx="3806638" cy="2589175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2B40A867-2C64-424B-B1B9-6A320836F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29" y="4046967"/>
            <a:ext cx="3773585" cy="25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2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11D20B6-973B-492D-B7D1-56D3E2A9E833}"/>
              </a:ext>
            </a:extLst>
          </p:cNvPr>
          <p:cNvSpPr/>
          <p:nvPr/>
        </p:nvSpPr>
        <p:spPr>
          <a:xfrm>
            <a:off x="629509" y="302603"/>
            <a:ext cx="2154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动量随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的变化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run60146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E4E707-972E-4F3D-9A9A-08ED32575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2" y="1518597"/>
            <a:ext cx="3448457" cy="23371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79CAC1-28C3-45F1-AD9E-75DC57484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10" y="4031572"/>
            <a:ext cx="3433507" cy="23371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4EB025-4C01-420B-B30D-80930F8FF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38" y="4031572"/>
            <a:ext cx="3423541" cy="233219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A8F9FF0-6046-4271-BEAE-5A00AB36B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82" y="1225933"/>
            <a:ext cx="5915201" cy="23321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8FC6713-AA66-414F-8124-CE93CBE02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2" y="4055117"/>
            <a:ext cx="3443474" cy="23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9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1088E37-C399-4410-AE93-94A6800B2A6D}"/>
              </a:ext>
            </a:extLst>
          </p:cNvPr>
          <p:cNvSpPr/>
          <p:nvPr/>
        </p:nvSpPr>
        <p:spPr>
          <a:xfrm>
            <a:off x="629509" y="302603"/>
            <a:ext cx="2154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动量随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的变化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run60147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FEE0C9-8048-4D37-8056-150573E1C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7" y="1348395"/>
            <a:ext cx="3902674" cy="2628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61D9B9-68AD-4B4F-8792-FA89F5662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4" y="3982136"/>
            <a:ext cx="3897034" cy="26281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E9BDBE-67D9-4F79-8C34-0D4A044E3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32" y="1225933"/>
            <a:ext cx="6705606" cy="26168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104ED5-7B7D-43BF-BA42-74C0F2FF1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1" y="3993415"/>
            <a:ext cx="3902674" cy="261682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F6021DF-9843-4886-B256-07F0E8E69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38" y="3987776"/>
            <a:ext cx="3902674" cy="26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2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1BD4563-439C-4A9E-BCC9-FC927E7D1DFD}"/>
              </a:ext>
            </a:extLst>
          </p:cNvPr>
          <p:cNvSpPr/>
          <p:nvPr/>
        </p:nvSpPr>
        <p:spPr>
          <a:xfrm>
            <a:off x="629509" y="302603"/>
            <a:ext cx="2154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动量随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的变化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run60150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1DB0688-E9AB-4AB7-B7EC-2B40354C3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2" y="1350175"/>
            <a:ext cx="3732478" cy="25387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C81F54-E6D7-4BBC-9E60-6457A2C30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1" y="4013151"/>
            <a:ext cx="3710869" cy="25225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8287CD-D2ED-4759-91EB-0B4B78943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09" y="1350175"/>
            <a:ext cx="6395447" cy="25063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D852B8-C7FA-4016-AA4B-F193C509E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79" y="4013151"/>
            <a:ext cx="3732477" cy="252252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B1EB6C-F029-4D29-AC57-97690EF4A8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23" y="4013151"/>
            <a:ext cx="3721675" cy="25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9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2B33EDD-131B-435B-9AF5-351DF4E5F6B4}"/>
              </a:ext>
            </a:extLst>
          </p:cNvPr>
          <p:cNvSpPr/>
          <p:nvPr/>
        </p:nvSpPr>
        <p:spPr>
          <a:xfrm>
            <a:off x="752738" y="601802"/>
            <a:ext cx="2331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动量随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cosTheta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run60144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AD62E3-63AF-4503-A068-A0EC841DA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8" y="1921603"/>
            <a:ext cx="4886216" cy="33141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BF47BD6-D67B-4ED8-BB48-03D5A1C1A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48" y="1921602"/>
            <a:ext cx="4907460" cy="33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B73D6EB-0231-47B6-BBAD-59B50B4670D8}"/>
              </a:ext>
            </a:extLst>
          </p:cNvPr>
          <p:cNvSpPr/>
          <p:nvPr/>
        </p:nvSpPr>
        <p:spPr>
          <a:xfrm>
            <a:off x="752738" y="601802"/>
            <a:ext cx="2331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动量随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cosTheta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run60145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3DBC48-D4BD-46E3-8843-78A311F1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8" y="2056963"/>
            <a:ext cx="5162330" cy="34864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FFA41F-3B83-4062-9C7D-292D72EE1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26" y="2049481"/>
            <a:ext cx="5147367" cy="34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51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5152B90-4CD0-4498-A710-91B4E770F8BC}"/>
              </a:ext>
            </a:extLst>
          </p:cNvPr>
          <p:cNvSpPr/>
          <p:nvPr/>
        </p:nvSpPr>
        <p:spPr>
          <a:xfrm>
            <a:off x="752738" y="601802"/>
            <a:ext cx="2331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动量随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cosTheta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run60146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A72ACC-5C8C-4E03-B3DB-C37A4ADD3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94" y="1968248"/>
            <a:ext cx="5047006" cy="34305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9887F04-AB1F-43ED-BCE5-AE4983A53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2" y="1975563"/>
            <a:ext cx="5068949" cy="34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35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8E5EE4B-06DC-4629-910F-D77628212274}"/>
              </a:ext>
            </a:extLst>
          </p:cNvPr>
          <p:cNvSpPr/>
          <p:nvPr/>
        </p:nvSpPr>
        <p:spPr>
          <a:xfrm>
            <a:off x="752738" y="601802"/>
            <a:ext cx="2331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动量随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cosTheta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run60147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17548A-0F96-4B06-9C37-389AA8938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2" y="2118177"/>
            <a:ext cx="5168628" cy="35285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F23C70-560F-4940-B46F-AA0EE64DA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36" y="2118177"/>
            <a:ext cx="5198722" cy="35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8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8BEC61B-9C2B-464C-8023-89B8C3CF2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9" y="2000730"/>
            <a:ext cx="4905683" cy="33296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EDC26C-F1C1-46FF-8164-44B1A2457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39" y="2000730"/>
            <a:ext cx="4919882" cy="332251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BDF4260-4606-4836-85BF-B2FB7196B902}"/>
              </a:ext>
            </a:extLst>
          </p:cNvPr>
          <p:cNvSpPr/>
          <p:nvPr/>
        </p:nvSpPr>
        <p:spPr>
          <a:xfrm>
            <a:off x="752738" y="601802"/>
            <a:ext cx="2331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动量随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cosTheta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run60150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157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863659B-3D34-4179-9672-022CD5DEA18B}"/>
              </a:ext>
            </a:extLst>
          </p:cNvPr>
          <p:cNvSpPr/>
          <p:nvPr/>
        </p:nvSpPr>
        <p:spPr>
          <a:xfrm>
            <a:off x="562091" y="383689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检查原始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hitmap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2BABB0E-ACB4-4197-A393-F64AD00447BC}"/>
              </a:ext>
            </a:extLst>
          </p:cNvPr>
          <p:cNvSpPr txBox="1"/>
          <p:nvPr/>
        </p:nvSpPr>
        <p:spPr>
          <a:xfrm>
            <a:off x="1417739" y="979524"/>
            <a:ext cx="1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60144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0ACD43D-B26A-4FA4-B418-823DF5D2C0D6}"/>
              </a:ext>
            </a:extLst>
          </p:cNvPr>
          <p:cNvSpPr txBox="1"/>
          <p:nvPr/>
        </p:nvSpPr>
        <p:spPr>
          <a:xfrm>
            <a:off x="7282310" y="979524"/>
            <a:ext cx="1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60145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FAB3D04-F657-47B2-98C1-10722E9D7BCF}"/>
              </a:ext>
            </a:extLst>
          </p:cNvPr>
          <p:cNvSpPr txBox="1"/>
          <p:nvPr/>
        </p:nvSpPr>
        <p:spPr>
          <a:xfrm>
            <a:off x="7452220" y="3630930"/>
            <a:ext cx="1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60147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5523CDB-B398-43E9-B100-AB1198B5D209}"/>
              </a:ext>
            </a:extLst>
          </p:cNvPr>
          <p:cNvSpPr txBox="1"/>
          <p:nvPr/>
        </p:nvSpPr>
        <p:spPr>
          <a:xfrm>
            <a:off x="1586940" y="3630930"/>
            <a:ext cx="1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60146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6ABC01-D137-4677-AEC8-08BD8E10B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7" y="1328108"/>
            <a:ext cx="4831508" cy="23028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4870B6-D982-4E84-B030-D9AFB274F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64" y="1300966"/>
            <a:ext cx="4898897" cy="23299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78589A-35DA-4DDB-BC9B-1BB0E3B07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1" y="4115774"/>
            <a:ext cx="4984174" cy="23585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9979F3-5653-4C21-BFBE-4E44C38FE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38" y="4000262"/>
            <a:ext cx="5139347" cy="24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5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B9823A-76C1-4443-A0F6-B49800A9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94D1-EBF4-440E-954D-2577CCFC84F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5CEE7D7-C4AA-4FFF-BAB5-9955D33CEAB3}"/>
              </a:ext>
            </a:extLst>
          </p:cNvPr>
          <p:cNvSpPr txBox="1"/>
          <p:nvPr/>
        </p:nvSpPr>
        <p:spPr>
          <a:xfrm>
            <a:off x="793102" y="644651"/>
            <a:ext cx="2755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ym typeface="+mn-ea"/>
              </a:rPr>
              <a:t>181118-190424</a:t>
            </a:r>
            <a:r>
              <a:rPr lang="zh-CN" altLang="en-US" sz="2400" dirty="0">
                <a:sym typeface="+mn-ea"/>
              </a:rPr>
              <a:t>（</a:t>
            </a:r>
            <a:r>
              <a:rPr lang="en-US" altLang="zh-CN" sz="2400" dirty="0">
                <a:sym typeface="+mn-ea"/>
              </a:rPr>
              <a:t>56769 - 61193</a:t>
            </a:r>
            <a:r>
              <a:rPr lang="zh-CN" altLang="en-US" sz="2400" dirty="0">
                <a:sym typeface="+mn-ea"/>
              </a:rPr>
              <a:t>）</a:t>
            </a:r>
            <a:endParaRPr lang="zh-CN" altLang="en-US" sz="2400" dirty="0"/>
          </a:p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CABAF4D-0AC4-4AD8-9947-87FE76C05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0" y="2457036"/>
            <a:ext cx="5154089" cy="32581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FF7F7A-718F-4B16-BF88-3CA44A321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52" y="2420228"/>
            <a:ext cx="5349599" cy="338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2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863659B-3D34-4179-9672-022CD5DEA18B}"/>
              </a:ext>
            </a:extLst>
          </p:cNvPr>
          <p:cNvSpPr/>
          <p:nvPr/>
        </p:nvSpPr>
        <p:spPr>
          <a:xfrm>
            <a:off x="562091" y="383689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检查重建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hitmap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2BABB0E-ACB4-4197-A393-F64AD00447BC}"/>
              </a:ext>
            </a:extLst>
          </p:cNvPr>
          <p:cNvSpPr txBox="1"/>
          <p:nvPr/>
        </p:nvSpPr>
        <p:spPr>
          <a:xfrm>
            <a:off x="1417739" y="979524"/>
            <a:ext cx="1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60144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0ACD43D-B26A-4FA4-B418-823DF5D2C0D6}"/>
              </a:ext>
            </a:extLst>
          </p:cNvPr>
          <p:cNvSpPr txBox="1"/>
          <p:nvPr/>
        </p:nvSpPr>
        <p:spPr>
          <a:xfrm>
            <a:off x="7282310" y="979524"/>
            <a:ext cx="1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60145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FAB3D04-F657-47B2-98C1-10722E9D7BCF}"/>
              </a:ext>
            </a:extLst>
          </p:cNvPr>
          <p:cNvSpPr txBox="1"/>
          <p:nvPr/>
        </p:nvSpPr>
        <p:spPr>
          <a:xfrm>
            <a:off x="7452222" y="3762372"/>
            <a:ext cx="1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60147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5523CDB-B398-43E9-B100-AB1198B5D209}"/>
              </a:ext>
            </a:extLst>
          </p:cNvPr>
          <p:cNvSpPr txBox="1"/>
          <p:nvPr/>
        </p:nvSpPr>
        <p:spPr>
          <a:xfrm>
            <a:off x="1417738" y="3762372"/>
            <a:ext cx="1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60146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D49B6A-0D53-4272-B930-9649EA642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6" y="1348856"/>
            <a:ext cx="4714875" cy="22288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8DFBA4-251B-4466-BDC3-FEF731997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61" y="1259075"/>
            <a:ext cx="4858318" cy="23186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491CA87-0E8D-4C06-BBE7-920227E0D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6" y="4253217"/>
            <a:ext cx="4918521" cy="232956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DB68672-403E-4031-830A-7B9C30411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61" y="4154968"/>
            <a:ext cx="5037469" cy="23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7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B3BB66-FF53-44DE-B322-AB01E3B9E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78" y="753975"/>
            <a:ext cx="5837339" cy="27421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513F433-7BB8-4DD4-A8D8-B45A141F0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78" y="3772065"/>
            <a:ext cx="5837339" cy="27535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1E33E6F-3F8C-4F72-8963-F1F6C800DF94}"/>
              </a:ext>
            </a:extLst>
          </p:cNvPr>
          <p:cNvSpPr/>
          <p:nvPr/>
        </p:nvSpPr>
        <p:spPr>
          <a:xfrm>
            <a:off x="738259" y="4825685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检查重建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hitmap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Run 60150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57A35D-1D2D-46C8-B78D-F7591EBB1DA0}"/>
              </a:ext>
            </a:extLst>
          </p:cNvPr>
          <p:cNvSpPr/>
          <p:nvPr/>
        </p:nvSpPr>
        <p:spPr>
          <a:xfrm>
            <a:off x="738259" y="1385984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检查原始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hitmap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Run 60150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47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CE91A-CCA6-46B4-987E-BA3AB3C5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2D73AE-4E56-4C90-A9CB-D949D3110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1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FBCB04D-4CF4-4E09-A734-BF828C4DC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99" y="1352445"/>
            <a:ext cx="3814563" cy="18089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B21BFC-8419-4C24-9EF7-E86A7F18C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62" y="1344057"/>
            <a:ext cx="3852282" cy="18094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99F5CC-4D23-4F72-A817-D6843B160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24" y="4357568"/>
            <a:ext cx="3852282" cy="18383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B9CAFB1-5ECE-442A-98ED-AB91DE50E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81" y="4320906"/>
            <a:ext cx="3830443" cy="18089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C42334-3860-4BE0-AA19-5AEF0B1C4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7" y="4007894"/>
            <a:ext cx="3306058" cy="22342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48D5B9-036E-4329-BD47-56EF3D82E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7" y="1128026"/>
            <a:ext cx="3318200" cy="224098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2F2397C-799E-40F2-9F3E-2E585CB61598}"/>
              </a:ext>
            </a:extLst>
          </p:cNvPr>
          <p:cNvSpPr txBox="1"/>
          <p:nvPr/>
        </p:nvSpPr>
        <p:spPr>
          <a:xfrm>
            <a:off x="5159229" y="3733101"/>
            <a:ext cx="172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 channel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9893E2-A9D8-4A25-99AA-6AD0153059ED}"/>
              </a:ext>
            </a:extLst>
          </p:cNvPr>
          <p:cNvSpPr txBox="1"/>
          <p:nvPr/>
        </p:nvSpPr>
        <p:spPr>
          <a:xfrm>
            <a:off x="9128620" y="3733101"/>
            <a:ext cx="172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T/Q channel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B0F9674-3BBA-4B63-8481-753EAE76A993}"/>
              </a:ext>
            </a:extLst>
          </p:cNvPr>
          <p:cNvSpPr txBox="1"/>
          <p:nvPr/>
        </p:nvSpPr>
        <p:spPr>
          <a:xfrm>
            <a:off x="5159229" y="855546"/>
            <a:ext cx="172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 channel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43DA23A-E454-4D8B-A867-40E71F6272DF}"/>
              </a:ext>
            </a:extLst>
          </p:cNvPr>
          <p:cNvSpPr txBox="1"/>
          <p:nvPr/>
        </p:nvSpPr>
        <p:spPr>
          <a:xfrm>
            <a:off x="9128620" y="855546"/>
            <a:ext cx="172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T/Q channel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C358DE8-332D-40AB-9874-1DE0DDAB0254}"/>
              </a:ext>
            </a:extLst>
          </p:cNvPr>
          <p:cNvSpPr txBox="1"/>
          <p:nvPr/>
        </p:nvSpPr>
        <p:spPr>
          <a:xfrm>
            <a:off x="327171" y="304479"/>
            <a:ext cx="273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en-US" altLang="zh-CN" dirty="0"/>
              <a:t>11</a:t>
            </a:r>
            <a:r>
              <a:rPr lang="zh-CN" altLang="en-US" dirty="0"/>
              <a:t>层噪声发生率检查</a:t>
            </a:r>
          </a:p>
        </p:txBody>
      </p:sp>
    </p:spTree>
    <p:extLst>
      <p:ext uri="{BB962C8B-B14F-4D97-AF65-F5344CB8AC3E}">
        <p14:creationId xmlns:p14="http://schemas.microsoft.com/office/powerpoint/2010/main" val="175280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C4796C8-AD99-446E-A706-32AD5B7E1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6" y="343433"/>
            <a:ext cx="5595288" cy="38056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FB5227-E614-4425-967A-B32ABF16C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7" y="322466"/>
            <a:ext cx="5384461" cy="38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19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0216" y="444843"/>
            <a:ext cx="3624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真实数据正确结束的</a:t>
            </a:r>
            <a:r>
              <a:rPr lang="en-US" altLang="zh-CN" dirty="0"/>
              <a:t>log</a:t>
            </a:r>
            <a:r>
              <a:rPr lang="zh-CN" altLang="en-US" dirty="0"/>
              <a:t>信息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/</a:t>
            </a:r>
            <a:r>
              <a:rPr lang="en-US" altLang="zh-CN" dirty="0" err="1"/>
              <a:t>afs</a:t>
            </a:r>
            <a:r>
              <a:rPr lang="en-US" altLang="zh-CN" dirty="0"/>
              <a:t>/ihep.ac.cn/users/m/</a:t>
            </a:r>
            <a:r>
              <a:rPr lang="en-US" altLang="zh-CN" dirty="0" err="1"/>
              <a:t>mdccal</a:t>
            </a:r>
            <a:r>
              <a:rPr lang="en-US" altLang="zh-CN" dirty="0"/>
              <a:t>/</a:t>
            </a:r>
            <a:r>
              <a:rPr lang="en-US" altLang="zh-CN" dirty="0" err="1"/>
              <a:t>calib</a:t>
            </a:r>
            <a:r>
              <a:rPr lang="en-US" altLang="zh-CN" dirty="0"/>
              <a:t>/data2019/</a:t>
            </a:r>
            <a:r>
              <a:rPr lang="en-US" altLang="zh-CN" dirty="0" err="1"/>
              <a:t>runbyrun</a:t>
            </a:r>
            <a:r>
              <a:rPr lang="en-US" altLang="zh-CN" dirty="0"/>
              <a:t>/190310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13" y="142287"/>
            <a:ext cx="5580560" cy="24432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6119" y="3995352"/>
            <a:ext cx="3229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模拟数据正确结束</a:t>
            </a:r>
            <a:r>
              <a:rPr lang="en-US" altLang="zh-CN" dirty="0"/>
              <a:t>log</a:t>
            </a:r>
            <a:r>
              <a:rPr lang="zh-CN" altLang="en-US" dirty="0"/>
              <a:t>信息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/</a:t>
            </a:r>
            <a:r>
              <a:rPr lang="en-US" altLang="zh-CN" dirty="0" err="1"/>
              <a:t>afs</a:t>
            </a:r>
            <a:r>
              <a:rPr lang="en-US" altLang="zh-CN" dirty="0"/>
              <a:t>/ihep.ac.cn/users/m/</a:t>
            </a:r>
            <a:r>
              <a:rPr lang="en-US" altLang="zh-CN" dirty="0" err="1"/>
              <a:t>mdccal</a:t>
            </a:r>
            <a:r>
              <a:rPr lang="en-US" altLang="zh-CN" dirty="0"/>
              <a:t>/</a:t>
            </a:r>
            <a:r>
              <a:rPr lang="en-US" altLang="zh-CN" dirty="0" err="1"/>
              <a:t>calib</a:t>
            </a:r>
            <a:r>
              <a:rPr lang="en-US" altLang="zh-CN" dirty="0"/>
              <a:t>/data2019/</a:t>
            </a:r>
            <a:r>
              <a:rPr lang="en-US" altLang="zh-CN" dirty="0" err="1"/>
              <a:t>mcNoise</a:t>
            </a:r>
            <a:r>
              <a:rPr lang="en-US" altLang="zh-CN" dirty="0"/>
              <a:t>/190411H/NBg1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13" y="3797643"/>
            <a:ext cx="5705537" cy="25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0043" y="593124"/>
            <a:ext cx="4407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模拟数据正确结束但未成功跑完的</a:t>
            </a:r>
            <a:r>
              <a:rPr lang="en-US" altLang="zh-CN" dirty="0"/>
              <a:t>log</a:t>
            </a:r>
            <a:r>
              <a:rPr lang="zh-CN" altLang="en-US" dirty="0"/>
              <a:t>信息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/</a:t>
            </a:r>
            <a:r>
              <a:rPr lang="en-US" altLang="zh-CN" dirty="0" err="1"/>
              <a:t>afs</a:t>
            </a:r>
            <a:r>
              <a:rPr lang="en-US" altLang="zh-CN" dirty="0"/>
              <a:t>/ihep.ac.cn/users/m/</a:t>
            </a:r>
            <a:r>
              <a:rPr lang="en-US" altLang="zh-CN" dirty="0" err="1"/>
              <a:t>mdccal</a:t>
            </a:r>
            <a:r>
              <a:rPr lang="en-US" altLang="zh-CN" dirty="0"/>
              <a:t>/</a:t>
            </a:r>
            <a:r>
              <a:rPr lang="en-US" altLang="zh-CN" dirty="0" err="1"/>
              <a:t>calib</a:t>
            </a:r>
            <a:r>
              <a:rPr lang="en-US" altLang="zh-CN" dirty="0"/>
              <a:t>/data2019/</a:t>
            </a:r>
            <a:r>
              <a:rPr lang="en-US" altLang="zh-CN" dirty="0" err="1"/>
              <a:t>mcNoise</a:t>
            </a:r>
            <a:r>
              <a:rPr lang="en-US" altLang="zh-CN" dirty="0"/>
              <a:t>/190411H/NBg3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45" y="356636"/>
            <a:ext cx="6958403" cy="307446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0043" y="4353012"/>
            <a:ext cx="3748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模拟数据作业未跑完卡到的位置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/</a:t>
            </a:r>
            <a:r>
              <a:rPr lang="en-US" altLang="zh-CN" dirty="0" err="1"/>
              <a:t>afs</a:t>
            </a:r>
            <a:r>
              <a:rPr lang="en-US" altLang="zh-CN" dirty="0"/>
              <a:t>/ihep.ac.cn/users/m/</a:t>
            </a:r>
            <a:r>
              <a:rPr lang="en-US" altLang="zh-CN" dirty="0" err="1"/>
              <a:t>mdccal</a:t>
            </a:r>
            <a:r>
              <a:rPr lang="en-US" altLang="zh-CN" dirty="0"/>
              <a:t>/</a:t>
            </a:r>
            <a:r>
              <a:rPr lang="en-US" altLang="zh-CN" dirty="0" err="1"/>
              <a:t>calib</a:t>
            </a:r>
            <a:r>
              <a:rPr lang="en-US" altLang="zh-CN" dirty="0"/>
              <a:t>/data2019/</a:t>
            </a:r>
            <a:r>
              <a:rPr lang="en-US" altLang="zh-CN" dirty="0" err="1"/>
              <a:t>mcNoise</a:t>
            </a:r>
            <a:r>
              <a:rPr lang="en-US" altLang="zh-CN" dirty="0"/>
              <a:t>/190411L/NBg1</a:t>
            </a:r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45" y="4271144"/>
            <a:ext cx="7023022" cy="9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3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8C5A53-9C0D-4062-A6FC-43E26B6B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94D1-EBF4-440E-954D-2577CCFC84F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8504D3-55F5-40C0-BE2E-FDCE4D8C6161}"/>
              </a:ext>
            </a:extLst>
          </p:cNvPr>
          <p:cNvSpPr txBox="1"/>
          <p:nvPr/>
        </p:nvSpPr>
        <p:spPr>
          <a:xfrm>
            <a:off x="808014" y="1001412"/>
            <a:ext cx="3782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ym typeface="+mn-ea"/>
              </a:rPr>
              <a:t>First </a:t>
            </a:r>
            <a:r>
              <a:rPr lang="en-US" altLang="zh-CN" sz="2400" dirty="0" err="1">
                <a:sym typeface="+mn-ea"/>
              </a:rPr>
              <a:t>cal</a:t>
            </a:r>
            <a:r>
              <a:rPr lang="en-US" altLang="zh-CN" sz="2400" dirty="0">
                <a:sym typeface="+mn-ea"/>
              </a:rPr>
              <a:t> 181118-190423</a:t>
            </a:r>
            <a:r>
              <a:rPr lang="zh-CN" altLang="en-US" sz="2400" dirty="0">
                <a:sym typeface="+mn-ea"/>
              </a:rPr>
              <a:t>（</a:t>
            </a:r>
            <a:r>
              <a:rPr lang="en-US" altLang="zh-CN" sz="2400" b="1" dirty="0">
                <a:sym typeface="+mn-ea"/>
              </a:rPr>
              <a:t>56769-61169</a:t>
            </a:r>
            <a:r>
              <a:rPr lang="en-US" altLang="zh-CN" sz="2400" dirty="0">
                <a:sym typeface="+mn-ea"/>
              </a:rPr>
              <a:t> </a:t>
            </a:r>
            <a:r>
              <a:rPr lang="zh-CN" altLang="en-US" sz="2400" dirty="0">
                <a:sym typeface="+mn-ea"/>
              </a:rPr>
              <a:t>）</a:t>
            </a:r>
            <a:endParaRPr lang="zh-CN" altLang="en-US" sz="2400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8EC572-E276-4774-AA3D-C42D4B453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3" y="3632277"/>
            <a:ext cx="4816581" cy="30395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C507D68-F840-4BFB-B085-53B6ED35D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38" y="386679"/>
            <a:ext cx="4816581" cy="30409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8051FCB-4151-49D6-9F44-82209DBE1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38" y="3681884"/>
            <a:ext cx="4816582" cy="30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FDF7A7-7180-4ED5-A2DE-B12A72D7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94D1-EBF4-440E-954D-2577CCFC84F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D7A9DCD-355C-45EA-9BFC-D5513A6FAFCC}"/>
              </a:ext>
            </a:extLst>
          </p:cNvPr>
          <p:cNvSpPr txBox="1"/>
          <p:nvPr/>
        </p:nvSpPr>
        <p:spPr>
          <a:xfrm>
            <a:off x="452726" y="644990"/>
            <a:ext cx="10727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ym typeface="+mn-ea"/>
              </a:rPr>
              <a:t>First </a:t>
            </a:r>
            <a:r>
              <a:rPr lang="en-US" altLang="zh-CN" sz="2400" dirty="0" err="1">
                <a:sym typeface="+mn-ea"/>
              </a:rPr>
              <a:t>cal</a:t>
            </a:r>
            <a:r>
              <a:rPr lang="en-US" altLang="zh-CN" sz="2400" dirty="0">
                <a:sym typeface="+mn-ea"/>
              </a:rPr>
              <a:t> 181118-190423</a:t>
            </a:r>
            <a:r>
              <a:rPr lang="zh-CN" altLang="en-US" sz="2400" dirty="0">
                <a:sym typeface="+mn-ea"/>
              </a:rPr>
              <a:t>（</a:t>
            </a:r>
            <a:r>
              <a:rPr lang="en-US" altLang="zh-CN" sz="2400" b="1" dirty="0">
                <a:sym typeface="+mn-ea"/>
              </a:rPr>
              <a:t>56769-61169</a:t>
            </a:r>
            <a:r>
              <a:rPr lang="en-US" altLang="zh-CN" sz="2400" dirty="0">
                <a:sym typeface="+mn-ea"/>
              </a:rPr>
              <a:t> </a:t>
            </a:r>
            <a:r>
              <a:rPr lang="zh-CN" altLang="en-US" sz="2400" dirty="0">
                <a:sym typeface="+mn-ea"/>
              </a:rPr>
              <a:t>）</a:t>
            </a:r>
            <a:endParaRPr lang="zh-CN" altLang="en-US" sz="2400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8E5C1B-379C-4762-A64B-35EF21629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81" y="3495209"/>
            <a:ext cx="4714193" cy="29749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C05438E-9DE9-4221-8114-7149A2577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29" y="3574107"/>
            <a:ext cx="4688765" cy="29648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C492410-6790-4037-AABE-0EF834297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87" y="145588"/>
            <a:ext cx="4709107" cy="29749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36136AA-A261-4353-A950-E748E059F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37" y="274029"/>
            <a:ext cx="4683680" cy="29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2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709BC29-464D-4D0D-B3FD-4302158DB85A}"/>
              </a:ext>
            </a:extLst>
          </p:cNvPr>
          <p:cNvSpPr txBox="1"/>
          <p:nvPr/>
        </p:nvSpPr>
        <p:spPr>
          <a:xfrm>
            <a:off x="3084945" y="2586182"/>
            <a:ext cx="6151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Top – up check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3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047C151-C29F-44A6-82B4-2CF67C919DFE}"/>
              </a:ext>
            </a:extLst>
          </p:cNvPr>
          <p:cNvSpPr/>
          <p:nvPr/>
        </p:nvSpPr>
        <p:spPr>
          <a:xfrm>
            <a:off x="640531" y="47596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噪声随层的变化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588DE9A-0106-4AB0-A83E-824FF8C1871E}"/>
              </a:ext>
            </a:extLst>
          </p:cNvPr>
          <p:cNvSpPr txBox="1"/>
          <p:nvPr/>
        </p:nvSpPr>
        <p:spPr>
          <a:xfrm>
            <a:off x="1140903" y="1090569"/>
            <a:ext cx="18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60144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ECE845-02A8-466B-B8AF-06919AFBA73D}"/>
              </a:ext>
            </a:extLst>
          </p:cNvPr>
          <p:cNvSpPr txBox="1"/>
          <p:nvPr/>
        </p:nvSpPr>
        <p:spPr>
          <a:xfrm>
            <a:off x="4580390" y="1090569"/>
            <a:ext cx="94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60145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E01550-3E49-4D45-9777-419E8976A5A2}"/>
              </a:ext>
            </a:extLst>
          </p:cNvPr>
          <p:cNvSpPr txBox="1"/>
          <p:nvPr/>
        </p:nvSpPr>
        <p:spPr>
          <a:xfrm>
            <a:off x="4580390" y="3956199"/>
            <a:ext cx="94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60147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F5C6FC2-D49F-4359-B266-C43189EDAA7B}"/>
              </a:ext>
            </a:extLst>
          </p:cNvPr>
          <p:cNvSpPr txBox="1"/>
          <p:nvPr/>
        </p:nvSpPr>
        <p:spPr>
          <a:xfrm>
            <a:off x="1140903" y="3956199"/>
            <a:ext cx="94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60146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3D766BF-A06D-4498-BBCE-A6367E08BE29}"/>
              </a:ext>
            </a:extLst>
          </p:cNvPr>
          <p:cNvSpPr txBox="1"/>
          <p:nvPr/>
        </p:nvSpPr>
        <p:spPr>
          <a:xfrm>
            <a:off x="8774884" y="3956199"/>
            <a:ext cx="104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58600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1D30F41-678B-4FC8-AD5E-0AC2A38E44B6}"/>
              </a:ext>
            </a:extLst>
          </p:cNvPr>
          <p:cNvSpPr txBox="1"/>
          <p:nvPr/>
        </p:nvSpPr>
        <p:spPr>
          <a:xfrm>
            <a:off x="8541570" y="302406"/>
            <a:ext cx="330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选了</a:t>
            </a:r>
            <a:r>
              <a:rPr lang="en-US" altLang="zh-CN" dirty="0">
                <a:solidFill>
                  <a:srgbClr val="FF0000"/>
                </a:solidFill>
              </a:rPr>
              <a:t>round12</a:t>
            </a:r>
            <a:r>
              <a:rPr lang="zh-CN" altLang="en-US" dirty="0">
                <a:solidFill>
                  <a:srgbClr val="FF0000"/>
                </a:solidFill>
              </a:rPr>
              <a:t>的起始</a:t>
            </a:r>
            <a:r>
              <a:rPr lang="en-US" altLang="zh-CN" dirty="0">
                <a:solidFill>
                  <a:srgbClr val="FF0000"/>
                </a:solidFill>
              </a:rPr>
              <a:t>run</a:t>
            </a:r>
            <a:r>
              <a:rPr lang="zh-CN" altLang="en-US" dirty="0">
                <a:solidFill>
                  <a:srgbClr val="FF0000"/>
                </a:solidFill>
              </a:rPr>
              <a:t>和一个噪声水平较小的</a:t>
            </a:r>
            <a:r>
              <a:rPr lang="en-US" altLang="zh-CN" dirty="0">
                <a:solidFill>
                  <a:srgbClr val="FF0000"/>
                </a:solidFill>
              </a:rPr>
              <a:t>run </a:t>
            </a:r>
            <a:r>
              <a:rPr lang="zh-CN" altLang="en-US" dirty="0">
                <a:solidFill>
                  <a:srgbClr val="FF0000"/>
                </a:solidFill>
              </a:rPr>
              <a:t>做对照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BE306AC-48A0-4918-909D-70133F7E8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78" y="1459901"/>
            <a:ext cx="3306058" cy="2234209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EF53A68-610B-400B-AD4D-1C0889DEBA8A}"/>
              </a:ext>
            </a:extLst>
          </p:cNvPr>
          <p:cNvSpPr txBox="1"/>
          <p:nvPr/>
        </p:nvSpPr>
        <p:spPr>
          <a:xfrm>
            <a:off x="8825218" y="1032922"/>
            <a:ext cx="94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56769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2C9EAF-73DC-440C-AD41-8E05DE5E4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0" y="1463183"/>
            <a:ext cx="3318200" cy="22409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5537DBF-35E9-4D68-903F-39BA67754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37" y="1433093"/>
            <a:ext cx="3384738" cy="22943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8EDD747-8F6E-48D3-ACFB-FF8394CCA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0" y="4331543"/>
            <a:ext cx="3243974" cy="220665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C1E07D-35D3-4175-8681-9511FC928D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37" y="4331543"/>
            <a:ext cx="3302308" cy="224939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F440C3A-9A51-4C53-8EDC-A315A2A6B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78" y="4331131"/>
            <a:ext cx="3306058" cy="225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16A707D-8B04-4798-A9CD-A6E7ED1135A3}"/>
              </a:ext>
            </a:extLst>
          </p:cNvPr>
          <p:cNvSpPr txBox="1"/>
          <p:nvPr/>
        </p:nvSpPr>
        <p:spPr>
          <a:xfrm>
            <a:off x="738230" y="716020"/>
            <a:ext cx="312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run60144-60147 </a:t>
            </a:r>
            <a:r>
              <a:rPr lang="zh-CN" altLang="en-US" dirty="0"/>
              <a:t>与</a:t>
            </a:r>
            <a:r>
              <a:rPr lang="en-US" altLang="zh-CN" dirty="0"/>
              <a:t>run 56769 </a:t>
            </a:r>
            <a:r>
              <a:rPr lang="zh-CN" altLang="en-US" dirty="0"/>
              <a:t>的对比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5AA09F-0610-4BD3-AA36-D71750CB037D}"/>
              </a:ext>
            </a:extLst>
          </p:cNvPr>
          <p:cNvSpPr txBox="1"/>
          <p:nvPr/>
        </p:nvSpPr>
        <p:spPr>
          <a:xfrm>
            <a:off x="302004" y="243281"/>
            <a:ext cx="355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两个</a:t>
            </a:r>
            <a:r>
              <a:rPr lang="en-US" altLang="zh-CN" dirty="0"/>
              <a:t>run</a:t>
            </a:r>
            <a:r>
              <a:rPr lang="zh-CN" altLang="en-US" dirty="0"/>
              <a:t>的噪声随层的变化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76877197-8E70-40C7-8F21-5028C6D17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99" y="1562864"/>
            <a:ext cx="2893486" cy="196958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5EF5022-7B83-4655-8771-698EAB748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69" y="4247905"/>
            <a:ext cx="2914483" cy="197378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B02412A-887F-44BA-8F50-0B42D7769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69" y="4280312"/>
            <a:ext cx="2901885" cy="197378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D04B8F1-7044-4FDA-A75E-58CBCF3202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2" y="4277989"/>
            <a:ext cx="2889286" cy="197378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24D8B26-1982-4875-8D34-454070430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06" y="4172395"/>
            <a:ext cx="2897685" cy="196958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608F97C-9A44-43E7-9EDC-63EF33110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90" y="1546067"/>
            <a:ext cx="2914483" cy="1982184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0D34025-013B-42C2-A906-D9588862A8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92" y="1562865"/>
            <a:ext cx="2906084" cy="196538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0DED358-54ED-4C04-BE06-639446A211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2" y="1562864"/>
            <a:ext cx="2893486" cy="19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8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:a16="http://schemas.microsoft.com/office/drawing/2014/main" id="{154B7EEF-D2C7-4E08-8521-38E2E15616F4}"/>
              </a:ext>
            </a:extLst>
          </p:cNvPr>
          <p:cNvSpPr txBox="1"/>
          <p:nvPr/>
        </p:nvSpPr>
        <p:spPr>
          <a:xfrm>
            <a:off x="738230" y="716020"/>
            <a:ext cx="312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run60144-60147 </a:t>
            </a:r>
            <a:r>
              <a:rPr lang="zh-CN" altLang="en-US" dirty="0"/>
              <a:t>与</a:t>
            </a:r>
            <a:r>
              <a:rPr lang="en-US" altLang="zh-CN" dirty="0"/>
              <a:t>run 58600 </a:t>
            </a:r>
            <a:r>
              <a:rPr lang="zh-CN" altLang="en-US" dirty="0"/>
              <a:t>的对比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5763AC-F6A3-4CAE-8D11-96BC9A0B7E54}"/>
              </a:ext>
            </a:extLst>
          </p:cNvPr>
          <p:cNvSpPr txBox="1"/>
          <p:nvPr/>
        </p:nvSpPr>
        <p:spPr>
          <a:xfrm>
            <a:off x="302004" y="243281"/>
            <a:ext cx="355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两个</a:t>
            </a:r>
            <a:r>
              <a:rPr lang="en-US" altLang="zh-CN" dirty="0"/>
              <a:t>run</a:t>
            </a:r>
            <a:r>
              <a:rPr lang="zh-CN" altLang="en-US" dirty="0"/>
              <a:t>的噪声随层的变化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ECB133-82B1-4042-8717-5797DF872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" y="1294550"/>
            <a:ext cx="3184184" cy="21643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204CAD-E888-42A1-B9F2-7D788D16A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9" y="4179615"/>
            <a:ext cx="3174955" cy="21735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E9600A-10B0-4028-B6E8-3F3CE69DC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62" y="1316260"/>
            <a:ext cx="3184184" cy="21735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5CEACB-ED8C-40C9-8BEC-146EC0FDC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91" y="4193459"/>
            <a:ext cx="3174955" cy="21597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0C3C75-E392-48DB-B8C6-674D73D0C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68" y="1366965"/>
            <a:ext cx="3193414" cy="216893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BED2EDF-FD26-40B9-B4F1-3118AC73A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24353"/>
            <a:ext cx="3184184" cy="216432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F4DBDE0-275E-4BBC-A7EE-194F78E18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23" y="1362351"/>
            <a:ext cx="3184184" cy="21781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94A9B04-067B-4BF7-BC84-3572D36B26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816" y="4215123"/>
            <a:ext cx="3188799" cy="21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07B7EF6-94FD-458E-A3C7-F1A38CF0A9B5}"/>
              </a:ext>
            </a:extLst>
          </p:cNvPr>
          <p:cNvSpPr/>
          <p:nvPr/>
        </p:nvSpPr>
        <p:spPr>
          <a:xfrm>
            <a:off x="629509" y="302603"/>
            <a:ext cx="2154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动量随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的变化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run60144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D22942-96E5-4785-A0D4-E59F1EC8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8" y="1679753"/>
            <a:ext cx="3418808" cy="23188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C0D107-9A46-4DFC-868C-F5749DCBB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3" y="4178994"/>
            <a:ext cx="3413853" cy="23138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73D119-7CE9-4D55-9768-A53E2845B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66" y="1679753"/>
            <a:ext cx="5876386" cy="23089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09DBD73-5928-41B4-82B3-FCD5F573B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85" y="4188903"/>
            <a:ext cx="3418809" cy="230398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2BE7104-4BC0-482A-B6C7-5927EC9BC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23" y="4188903"/>
            <a:ext cx="3428718" cy="23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50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298</Words>
  <Application>Microsoft Office PowerPoint</Application>
  <PresentationFormat>宽屏</PresentationFormat>
  <Paragraphs>81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ZJW</dc:creator>
  <cp:lastModifiedBy>θ-4 余</cp:lastModifiedBy>
  <cp:revision>24</cp:revision>
  <dcterms:created xsi:type="dcterms:W3CDTF">2019-04-10T05:45:53Z</dcterms:created>
  <dcterms:modified xsi:type="dcterms:W3CDTF">2019-04-25T07:43:27Z</dcterms:modified>
</cp:coreProperties>
</file>