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29123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72023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098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14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4508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567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2582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393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06101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8017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0778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3E76D-EEFE-4444-9DA6-F16496257E6A}" type="datetimeFigureOut">
              <a:rPr lang="zh-CN" altLang="en-US" smtClean="0"/>
              <a:t>2019/4/25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F2720-CCE2-4581-BC80-CD661369E5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072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 smtClean="0"/>
              <a:t>About CGEM geometry</a:t>
            </a:r>
            <a:endParaRPr lang="zh-CN" altLang="en-US" sz="4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792682"/>
            <a:ext cx="6858000" cy="1465118"/>
          </a:xfrm>
        </p:spPr>
        <p:txBody>
          <a:bodyPr>
            <a:normAutofit/>
          </a:bodyPr>
          <a:lstStyle/>
          <a:p>
            <a:r>
              <a:rPr lang="en-US" altLang="zh-CN" sz="2000" dirty="0" smtClean="0"/>
              <a:t>Long </a:t>
            </a:r>
            <a:r>
              <a:rPr lang="en-US" altLang="zh-CN" sz="2000" dirty="0" err="1" smtClean="0"/>
              <a:t>Peixun</a:t>
            </a:r>
            <a:endParaRPr lang="en-US" altLang="zh-CN" sz="2000" dirty="0" smtClean="0"/>
          </a:p>
          <a:p>
            <a:r>
              <a:rPr lang="en-US" altLang="zh-CN" sz="2000" dirty="0" smtClean="0"/>
              <a:t>2019.4.25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3291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kinds of code of using </a:t>
            </a:r>
            <a:r>
              <a:rPr lang="en-US" altLang="zh-CN" dirty="0" err="1" smtClean="0"/>
              <a:t>CgemGeomSvc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CN" dirty="0" smtClean="0"/>
              <a:t>Code1</a:t>
            </a:r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marL="342900" lvl="1" indent="0">
              <a:buNone/>
            </a:pPr>
            <a:r>
              <a:rPr lang="en-US" altLang="zh-CN" dirty="0" smtClean="0"/>
              <a:t>CgemGeomSvc-00-00-14</a:t>
            </a:r>
            <a:r>
              <a:rPr lang="zh-CN" altLang="en-US" dirty="0" smtClean="0"/>
              <a:t>　</a:t>
            </a:r>
            <a:r>
              <a:rPr lang="zh-CN" altLang="en-US" dirty="0" smtClean="0">
                <a:solidFill>
                  <a:srgbClr val="00B050"/>
                </a:solidFill>
              </a:rPr>
              <a:t>√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marL="342900" lvl="1" indent="0">
              <a:buNone/>
            </a:pPr>
            <a:r>
              <a:rPr lang="en-US" altLang="zh-CN" dirty="0" smtClean="0"/>
              <a:t>CgemGeomSvc-00-00-19</a:t>
            </a:r>
            <a:r>
              <a:rPr lang="zh-CN" altLang="en-US" dirty="0" smtClean="0"/>
              <a:t>　</a:t>
            </a:r>
            <a:r>
              <a:rPr lang="zh-CN" altLang="en-US" dirty="0" smtClean="0">
                <a:solidFill>
                  <a:srgbClr val="FF0000"/>
                </a:solidFill>
              </a:rPr>
              <a:t>！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pPr lvl="1"/>
            <a:r>
              <a:rPr lang="en-US" altLang="zh-CN" dirty="0" smtClean="0"/>
              <a:t>There is a crash when delete </a:t>
            </a:r>
            <a:r>
              <a:rPr lang="en-US" altLang="zh-CN" dirty="0" err="1" smtClean="0"/>
              <a:t>pcgs</a:t>
            </a:r>
            <a:endParaRPr lang="en-US" altLang="zh-CN" dirty="0" smtClean="0"/>
          </a:p>
        </p:txBody>
      </p:sp>
      <p:sp>
        <p:nvSpPr>
          <p:cNvPr id="7" name="内容占位符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zh-CN" dirty="0" smtClean="0"/>
              <a:t>Code2</a:t>
            </a:r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/>
          </a:p>
          <a:p>
            <a:pPr marL="342900" lvl="1" indent="0">
              <a:buNone/>
            </a:pPr>
            <a:r>
              <a:rPr lang="en-US" altLang="zh-CN" dirty="0" smtClean="0"/>
              <a:t>CgemGeomSvc-00-00-14</a:t>
            </a:r>
            <a:r>
              <a:rPr lang="zh-CN" altLang="en-US" dirty="0" smtClean="0"/>
              <a:t>　</a:t>
            </a:r>
            <a:r>
              <a:rPr lang="zh-CN" altLang="en-US" dirty="0" smtClean="0">
                <a:solidFill>
                  <a:srgbClr val="00B050"/>
                </a:solidFill>
              </a:rPr>
              <a:t>√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pPr marL="342900" lvl="1" indent="0">
              <a:buNone/>
            </a:pPr>
            <a:r>
              <a:rPr lang="en-US" altLang="zh-CN" dirty="0" smtClean="0"/>
              <a:t>CgemGeomSvc-00-00-19</a:t>
            </a:r>
            <a:r>
              <a:rPr lang="zh-CN" altLang="en-US" dirty="0" smtClean="0"/>
              <a:t>　</a:t>
            </a:r>
            <a:r>
              <a:rPr lang="zh-CN" altLang="en-US" dirty="0" smtClean="0">
                <a:solidFill>
                  <a:srgbClr val="00B050"/>
                </a:solidFill>
              </a:rPr>
              <a:t>√</a:t>
            </a:r>
            <a:endParaRPr lang="en-US" altLang="zh-CN" dirty="0" smtClean="0">
              <a:solidFill>
                <a:srgbClr val="00B05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1772" y="2241158"/>
            <a:ext cx="4085822" cy="88589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241158"/>
            <a:ext cx="5010150" cy="152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62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Two kinds of code of using </a:t>
            </a:r>
            <a:r>
              <a:rPr lang="en-US" altLang="zh-CN" dirty="0" err="1" smtClean="0"/>
              <a:t>CgemGeomSvc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907538"/>
          </a:xfrm>
        </p:spPr>
        <p:txBody>
          <a:bodyPr/>
          <a:lstStyle/>
          <a:p>
            <a:r>
              <a:rPr lang="en-US" altLang="zh-CN" dirty="0" smtClean="0"/>
              <a:t>Checked carefully, this error appears in</a:t>
            </a:r>
          </a:p>
          <a:p>
            <a:pPr marL="342900" lvl="1" indent="0">
              <a:buNone/>
            </a:pPr>
            <a:r>
              <a:rPr lang="en-US" altLang="zh-CN" dirty="0" smtClean="0"/>
              <a:t>CgemGeomSvc-00-00-16 </a:t>
            </a:r>
            <a:r>
              <a:rPr lang="en-US" altLang="zh-CN" dirty="0" smtClean="0">
                <a:sym typeface="Wingdings" panose="05000000000000000000" pitchFamily="2" charset="2"/>
              </a:rPr>
              <a:t> CgemGeomSvc-00-00-17</a:t>
            </a:r>
          </a:p>
          <a:p>
            <a:r>
              <a:rPr lang="en-US" altLang="zh-CN" dirty="0" err="1" smtClean="0">
                <a:sym typeface="Wingdings" panose="05000000000000000000" pitchFamily="2" charset="2"/>
              </a:rPr>
              <a:t>CgemGeomSvc.h</a:t>
            </a:r>
            <a:endParaRPr lang="en-US" altLang="zh-CN" dirty="0" smtClean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 smtClean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 smtClean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 smtClean="0">
              <a:sym typeface="Wingdings" panose="05000000000000000000" pitchFamily="2" charset="2"/>
            </a:endParaRPr>
          </a:p>
          <a:p>
            <a:endParaRPr lang="en-US" altLang="zh-CN" dirty="0">
              <a:sym typeface="Wingdings" panose="05000000000000000000" pitchFamily="2" charset="2"/>
            </a:endParaRPr>
          </a:p>
          <a:p>
            <a:endParaRPr lang="en-US" altLang="zh-CN" dirty="0" smtClean="0">
              <a:sym typeface="Wingdings" panose="05000000000000000000" pitchFamily="2" charset="2"/>
            </a:endParaRPr>
          </a:p>
          <a:p>
            <a:r>
              <a:rPr lang="en-US" altLang="zh-CN" dirty="0" smtClean="0"/>
              <a:t>CgemGeomSvc.cxx: No change.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45712"/>
            <a:ext cx="9144000" cy="2849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6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parameters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629842" y="1496942"/>
            <a:ext cx="3868340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CgemGeomSvc-00-00-14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629842" y="2078182"/>
            <a:ext cx="3868340" cy="4111481"/>
          </a:xfrm>
        </p:spPr>
        <p:txBody>
          <a:bodyPr>
            <a:normAutofit/>
          </a:bodyPr>
          <a:lstStyle/>
          <a:p>
            <a:r>
              <a:rPr lang="en-US" altLang="zh-CN" sz="1400" dirty="0"/>
              <a:t>layer0 </a:t>
            </a:r>
            <a:r>
              <a:rPr lang="en-US" altLang="zh-CN" sz="1400" dirty="0" smtClean="0"/>
              <a:t>sheet0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smtClean="0"/>
              <a:t>RX:90.278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smtClean="0"/>
              <a:t>RV:90.223</a:t>
            </a:r>
            <a:endParaRPr lang="zh-CN" altLang="en-US" sz="1300" dirty="0" smtClean="0"/>
          </a:p>
          <a:p>
            <a:pPr marL="0" indent="0">
              <a:buNone/>
            </a:pPr>
            <a:r>
              <a:rPr lang="zh-CN" altLang="en-US" sz="1300" dirty="0" smtClean="0"/>
              <a:t>	</a:t>
            </a:r>
            <a:r>
              <a:rPr lang="en-US" altLang="zh-CN" sz="1300" dirty="0" smtClean="0"/>
              <a:t>Xmin:0</a:t>
            </a:r>
            <a:endParaRPr lang="zh-CN" altLang="en-US" sz="1300" dirty="0" smtClean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smtClean="0"/>
              <a:t>Width:567.233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:-266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smtClean="0"/>
              <a:t>Length:532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smtClean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smtClean="0"/>
              <a:t>VPitch:0.659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</a:t>
            </a:r>
            <a:r>
              <a:rPr lang="en-US" altLang="zh-CN" sz="1300" dirty="0" smtClean="0"/>
              <a:t>Angle:0.755972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</a:t>
            </a:r>
            <a:r>
              <a:rPr lang="en-US" altLang="zh-CN" sz="1300" dirty="0" smtClean="0"/>
              <a:t>Gap:81.555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Vmax:777.672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</a:t>
            </a:r>
            <a:r>
              <a:rPr lang="en-US" altLang="zh-CN" sz="1300" dirty="0" smtClean="0"/>
              <a:t>number:859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</a:t>
            </a:r>
            <a:r>
              <a:rPr lang="en-US" altLang="zh-CN" sz="1300" dirty="0" smtClean="0"/>
              <a:t>number:1180</a:t>
            </a:r>
            <a:endParaRPr lang="zh-CN" altLang="en-US" sz="1300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4629150" y="1496942"/>
            <a:ext cx="3887391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CgemGeomSvc-00-00-19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4"/>
          </p:nvPr>
        </p:nvSpPr>
        <p:spPr>
          <a:xfrm>
            <a:off x="4629150" y="2078182"/>
            <a:ext cx="3887391" cy="4111481"/>
          </a:xfrm>
        </p:spPr>
        <p:txBody>
          <a:bodyPr>
            <a:noAutofit/>
          </a:bodyPr>
          <a:lstStyle/>
          <a:p>
            <a:r>
              <a:rPr lang="en-US" altLang="zh-CN" sz="1400" dirty="0"/>
              <a:t>layer0 </a:t>
            </a:r>
            <a:r>
              <a:rPr lang="en-US" altLang="zh-CN" sz="1400" dirty="0" smtClean="0"/>
              <a:t>sheet0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RX:90.055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RV:90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Width:565.832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:-266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Length:532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Angle:0.814852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Gap:81.5265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Vmax:775.243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number:857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</a:t>
            </a:r>
            <a:r>
              <a:rPr lang="en-US" altLang="zh-CN" sz="1300" dirty="0" smtClean="0"/>
              <a:t>number:1174</a:t>
            </a:r>
            <a:endParaRPr lang="zh-CN" altLang="en-US" sz="1300" dirty="0"/>
          </a:p>
        </p:txBody>
      </p:sp>
      <p:sp>
        <p:nvSpPr>
          <p:cNvPr id="2" name="矩形 1"/>
          <p:cNvSpPr/>
          <p:nvPr/>
        </p:nvSpPr>
        <p:spPr>
          <a:xfrm>
            <a:off x="1205345" y="5434445"/>
            <a:ext cx="5860473" cy="59228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26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parameters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629842" y="1496942"/>
            <a:ext cx="3868340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CgemGeomSvc-00-00-14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629842" y="2078182"/>
            <a:ext cx="3868340" cy="4111481"/>
          </a:xfrm>
        </p:spPr>
        <p:txBody>
          <a:bodyPr>
            <a:normAutofit/>
          </a:bodyPr>
          <a:lstStyle/>
          <a:p>
            <a:r>
              <a:rPr lang="en-US" altLang="zh-CN" sz="1400" dirty="0"/>
              <a:t>layer1 </a:t>
            </a:r>
            <a:r>
              <a:rPr lang="en-US" altLang="zh-CN" sz="1400" dirty="0" smtClean="0"/>
              <a:t>sheet0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RX:134.778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RV:134.723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Width:423.418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:-345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Length:690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VPitch:0.659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Angle:0.542797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Gap:126.055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Vmax:718.967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number:641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number:1090</a:t>
            </a:r>
            <a:endParaRPr lang="zh-CN" altLang="en-US" sz="1300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4629150" y="1496942"/>
            <a:ext cx="3887391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CgemGeomSvc-00-00-19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4"/>
          </p:nvPr>
        </p:nvSpPr>
        <p:spPr>
          <a:xfrm>
            <a:off x="4629150" y="2078182"/>
            <a:ext cx="3887391" cy="4111481"/>
          </a:xfrm>
        </p:spPr>
        <p:txBody>
          <a:bodyPr>
            <a:noAutofit/>
          </a:bodyPr>
          <a:lstStyle/>
          <a:p>
            <a:r>
              <a:rPr lang="en-US" altLang="zh-CN" sz="1400" dirty="0"/>
              <a:t>layer1 </a:t>
            </a:r>
            <a:r>
              <a:rPr lang="en-US" altLang="zh-CN" sz="1400" dirty="0" smtClean="0"/>
              <a:t>sheet0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RX:132.555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RV:132.5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Width:416.434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:-345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Length:690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Angle:0.541628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Gap:124.027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Vmax:712.547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number:630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</a:t>
            </a:r>
            <a:r>
              <a:rPr lang="en-US" altLang="zh-CN" sz="1300" dirty="0" smtClean="0"/>
              <a:t>number:1079</a:t>
            </a:r>
            <a:endParaRPr lang="zh-CN" altLang="en-US" sz="1300" dirty="0"/>
          </a:p>
        </p:txBody>
      </p:sp>
    </p:spTree>
    <p:extLst>
      <p:ext uri="{BB962C8B-B14F-4D97-AF65-F5344CB8AC3E}">
        <p14:creationId xmlns:p14="http://schemas.microsoft.com/office/powerpoint/2010/main" val="277805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parameters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629842" y="1496942"/>
            <a:ext cx="3868340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CgemGeomSvc-00-00-14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629842" y="2078182"/>
            <a:ext cx="3868340" cy="4111481"/>
          </a:xfrm>
        </p:spPr>
        <p:txBody>
          <a:bodyPr>
            <a:normAutofit/>
          </a:bodyPr>
          <a:lstStyle/>
          <a:p>
            <a:r>
              <a:rPr lang="en-US" altLang="zh-CN" sz="1400" dirty="0"/>
              <a:t>layer1 </a:t>
            </a:r>
            <a:r>
              <a:rPr lang="en-US" altLang="zh-CN" sz="1400" dirty="0" smtClean="0"/>
              <a:t>sheet1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RX:134.778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RV:134.723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Xmin:423.418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Width:423.418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:-345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Length:690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VPitch:0.659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Angle:0.542797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Gap:126.055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Vmax:718.967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number:641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number:1090</a:t>
            </a:r>
            <a:endParaRPr lang="zh-CN" altLang="en-US" sz="1300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4629150" y="1496942"/>
            <a:ext cx="3887391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CgemGeomSvc-00-00-19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4"/>
          </p:nvPr>
        </p:nvSpPr>
        <p:spPr>
          <a:xfrm>
            <a:off x="4629150" y="2078182"/>
            <a:ext cx="3887391" cy="4111481"/>
          </a:xfrm>
        </p:spPr>
        <p:txBody>
          <a:bodyPr>
            <a:noAutofit/>
          </a:bodyPr>
          <a:lstStyle/>
          <a:p>
            <a:r>
              <a:rPr lang="en-US" altLang="zh-CN" sz="1400" dirty="0"/>
              <a:t>layer1 </a:t>
            </a:r>
            <a:r>
              <a:rPr lang="en-US" altLang="zh-CN" sz="1400" dirty="0" smtClean="0"/>
              <a:t>sheet1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RX:132.555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RV:132.5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Xmin:416.434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Width:416.434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:-345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Length:690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Angle:0.541628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Gap:124.027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Vmax:712.547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number:630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number:1079</a:t>
            </a:r>
            <a:endParaRPr lang="zh-CN" altLang="en-US" sz="1300" dirty="0"/>
          </a:p>
        </p:txBody>
      </p:sp>
    </p:spTree>
    <p:extLst>
      <p:ext uri="{BB962C8B-B14F-4D97-AF65-F5344CB8AC3E}">
        <p14:creationId xmlns:p14="http://schemas.microsoft.com/office/powerpoint/2010/main" val="66372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parameters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629842" y="1496942"/>
            <a:ext cx="3868340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CgemGeomSvc-00-00-14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629842" y="2078182"/>
            <a:ext cx="3868340" cy="4111481"/>
          </a:xfrm>
        </p:spPr>
        <p:txBody>
          <a:bodyPr>
            <a:normAutofit/>
          </a:bodyPr>
          <a:lstStyle/>
          <a:p>
            <a:r>
              <a:rPr lang="en-US" altLang="zh-CN" sz="1400" dirty="0"/>
              <a:t>layer2 </a:t>
            </a:r>
            <a:r>
              <a:rPr lang="en-US" altLang="zh-CN" sz="1400" dirty="0" smtClean="0"/>
              <a:t>sheet0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RX:175.278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RV:175.223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Width:550.652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:-423.5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Length:847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VPitch:0.659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Angle:0.575784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Gap:166.555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Vmax:923.053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number:834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number:1400</a:t>
            </a:r>
            <a:endParaRPr lang="zh-CN" altLang="en-US" sz="1300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4629150" y="1496942"/>
            <a:ext cx="3887391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CgemGeomSvc-00-00-19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4"/>
          </p:nvPr>
        </p:nvSpPr>
        <p:spPr>
          <a:xfrm>
            <a:off x="4629150" y="2078182"/>
            <a:ext cx="3887391" cy="4111481"/>
          </a:xfrm>
        </p:spPr>
        <p:txBody>
          <a:bodyPr>
            <a:noAutofit/>
          </a:bodyPr>
          <a:lstStyle/>
          <a:p>
            <a:r>
              <a:rPr lang="en-US" altLang="zh-CN" sz="1400" dirty="0"/>
              <a:t>layer2 </a:t>
            </a:r>
            <a:r>
              <a:rPr lang="en-US" altLang="zh-CN" sz="1400" dirty="0" smtClean="0"/>
              <a:t>sheet0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RX:175.055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RV:175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Xmin:0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Width:549.952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:-423.5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Length:847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Angle:0.574639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Gap:166.526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Vmax:921.995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number:833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number:1396</a:t>
            </a:r>
            <a:endParaRPr lang="zh-CN" altLang="en-US" sz="1300" dirty="0"/>
          </a:p>
        </p:txBody>
      </p:sp>
    </p:spTree>
    <p:extLst>
      <p:ext uri="{BB962C8B-B14F-4D97-AF65-F5344CB8AC3E}">
        <p14:creationId xmlns:p14="http://schemas.microsoft.com/office/powerpoint/2010/main" val="80990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CGEM parameters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idx="1"/>
          </p:nvPr>
        </p:nvSpPr>
        <p:spPr>
          <a:xfrm>
            <a:off x="629842" y="1496942"/>
            <a:ext cx="3868340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CgemGeomSvc-00-00-14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>
          <a:xfrm>
            <a:off x="629842" y="2078182"/>
            <a:ext cx="3868340" cy="4111481"/>
          </a:xfrm>
        </p:spPr>
        <p:txBody>
          <a:bodyPr>
            <a:normAutofit/>
          </a:bodyPr>
          <a:lstStyle/>
          <a:p>
            <a:r>
              <a:rPr lang="en-US" altLang="zh-CN" sz="1400" dirty="0"/>
              <a:t>layer2 </a:t>
            </a:r>
            <a:r>
              <a:rPr lang="en-US" altLang="zh-CN" sz="1400" dirty="0" smtClean="0"/>
              <a:t>sheet1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RX:175.278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RV:175.223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Xmin:550.652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Width:550.652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:-423.5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Length:847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VPitch:0.659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Angle:0.575784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Gap:166.555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Vmax:923.053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number:834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number:1400</a:t>
            </a:r>
            <a:endParaRPr lang="zh-CN" altLang="en-US" sz="1300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3"/>
          </p:nvPr>
        </p:nvSpPr>
        <p:spPr>
          <a:xfrm>
            <a:off x="4629150" y="1496942"/>
            <a:ext cx="3887391" cy="387493"/>
          </a:xfrm>
        </p:spPr>
        <p:txBody>
          <a:bodyPr/>
          <a:lstStyle/>
          <a:p>
            <a:pPr algn="ctr"/>
            <a:r>
              <a:rPr lang="en-US" altLang="zh-CN" dirty="0" smtClean="0"/>
              <a:t>CgemGeomSvc-00-00-19</a:t>
            </a:r>
            <a:endParaRPr lang="zh-CN" altLang="en-US" dirty="0"/>
          </a:p>
        </p:txBody>
      </p:sp>
      <p:sp>
        <p:nvSpPr>
          <p:cNvPr id="8" name="内容占位符 7"/>
          <p:cNvSpPr>
            <a:spLocks noGrp="1"/>
          </p:cNvSpPr>
          <p:nvPr>
            <p:ph sz="quarter" idx="4"/>
          </p:nvPr>
        </p:nvSpPr>
        <p:spPr>
          <a:xfrm>
            <a:off x="4629150" y="2078182"/>
            <a:ext cx="3887391" cy="4111481"/>
          </a:xfrm>
        </p:spPr>
        <p:txBody>
          <a:bodyPr>
            <a:noAutofit/>
          </a:bodyPr>
          <a:lstStyle/>
          <a:p>
            <a:r>
              <a:rPr lang="en-US" altLang="zh-CN" sz="1400" dirty="0"/>
              <a:t>layer2 </a:t>
            </a:r>
            <a:r>
              <a:rPr lang="en-US" altLang="zh-CN" sz="1400" dirty="0" smtClean="0"/>
              <a:t>sheet1</a:t>
            </a:r>
            <a:endParaRPr lang="zh-CN" altLang="en-US" sz="14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RX:175.055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RV:175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Xmin:549.952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Width:549.952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 err="1"/>
              <a:t>Zmin</a:t>
            </a:r>
            <a:r>
              <a:rPr lang="en-US" altLang="zh-CN" sz="1300" dirty="0"/>
              <a:t>:-423.5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Length:847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VPitch:0.66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Stereo Angle:0.574639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Mid R at Gap:166.526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Vmax:921.995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X-strip number:833</a:t>
            </a:r>
            <a:endParaRPr lang="zh-CN" altLang="en-US" sz="1300" dirty="0"/>
          </a:p>
          <a:p>
            <a:pPr marL="0" indent="0">
              <a:buNone/>
            </a:pPr>
            <a:r>
              <a:rPr lang="zh-CN" altLang="en-US" sz="1300" dirty="0"/>
              <a:t>	</a:t>
            </a:r>
            <a:r>
              <a:rPr lang="en-US" altLang="zh-CN" sz="1300" dirty="0"/>
              <a:t>V-strip number:1396</a:t>
            </a:r>
            <a:endParaRPr lang="zh-CN" altLang="en-US" sz="1300" dirty="0"/>
          </a:p>
        </p:txBody>
      </p:sp>
    </p:spTree>
    <p:extLst>
      <p:ext uri="{BB962C8B-B14F-4D97-AF65-F5344CB8AC3E}">
        <p14:creationId xmlns:p14="http://schemas.microsoft.com/office/powerpoint/2010/main" val="166267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Words>80</Words>
  <Application>Microsoft Office PowerPoint</Application>
  <PresentationFormat>全屏显示(4:3)</PresentationFormat>
  <Paragraphs>189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4" baseType="lpstr">
      <vt:lpstr>宋体</vt:lpstr>
      <vt:lpstr>Arial</vt:lpstr>
      <vt:lpstr>Calibri</vt:lpstr>
      <vt:lpstr>Calibri Light</vt:lpstr>
      <vt:lpstr>Wingdings</vt:lpstr>
      <vt:lpstr>Office 主题</vt:lpstr>
      <vt:lpstr>About CGEM geometry</vt:lpstr>
      <vt:lpstr>Two kinds of code of using CgemGeomSvc</vt:lpstr>
      <vt:lpstr>Two kinds of code of using CgemGeomSvc</vt:lpstr>
      <vt:lpstr>CGEM parameters</vt:lpstr>
      <vt:lpstr>CGEM parameters</vt:lpstr>
      <vt:lpstr>CGEM parameters</vt:lpstr>
      <vt:lpstr>CGEM parameters</vt:lpstr>
      <vt:lpstr>CGEM parameters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CGEM geometry</dc:title>
  <dc:creator>MgcosA</dc:creator>
  <cp:lastModifiedBy>MgcosA</cp:lastModifiedBy>
  <cp:revision>12</cp:revision>
  <dcterms:created xsi:type="dcterms:W3CDTF">2019-04-25T01:27:01Z</dcterms:created>
  <dcterms:modified xsi:type="dcterms:W3CDTF">2019-04-25T05:50:44Z</dcterms:modified>
</cp:coreProperties>
</file>